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57" r:id="rId5"/>
  </p:sldMasterIdLst>
  <p:notesMasterIdLst>
    <p:notesMasterId r:id="rId20"/>
  </p:notesMasterIdLst>
  <p:sldIdLst>
    <p:sldId id="256" r:id="rId6"/>
    <p:sldId id="307" r:id="rId7"/>
    <p:sldId id="322" r:id="rId8"/>
    <p:sldId id="387" r:id="rId9"/>
    <p:sldId id="384" r:id="rId10"/>
    <p:sldId id="424" r:id="rId11"/>
    <p:sldId id="427" r:id="rId12"/>
    <p:sldId id="428" r:id="rId13"/>
    <p:sldId id="1796" r:id="rId14"/>
    <p:sldId id="391" r:id="rId15"/>
    <p:sldId id="1810" r:id="rId16"/>
    <p:sldId id="1813" r:id="rId17"/>
    <p:sldId id="515" r:id="rId18"/>
    <p:sldId id="1814" r:id="rId19"/>
  </p:sldIdLst>
  <p:sldSz cx="14630400" cy="8229600"/>
  <p:notesSz cx="6858000" cy="9144000"/>
  <p:defaultTextStyle>
    <a:defPPr>
      <a:defRPr lang="en-US"/>
    </a:defPPr>
    <a:lvl1pPr algn="l" defTabSz="652463" rtl="0" eaLnBrk="0" fontAlgn="base" hangingPunct="0">
      <a:spcBef>
        <a:spcPct val="0"/>
      </a:spcBef>
      <a:spcAft>
        <a:spcPct val="0"/>
      </a:spcAft>
      <a:defRPr sz="2600" kern="1200">
        <a:solidFill>
          <a:schemeClr val="tx1"/>
        </a:solidFill>
        <a:latin typeface="Arial" panose="020B0604020202020204" pitchFamily="34" charset="0"/>
        <a:ea typeface="ＭＳ Ｐゴシック" panose="020B0600070205080204" pitchFamily="34" charset="-128"/>
        <a:cs typeface="+mn-cs"/>
      </a:defRPr>
    </a:lvl1pPr>
    <a:lvl2pPr marL="652463" indent="-195263" algn="l" defTabSz="652463" rtl="0" eaLnBrk="0" fontAlgn="base" hangingPunct="0">
      <a:spcBef>
        <a:spcPct val="0"/>
      </a:spcBef>
      <a:spcAft>
        <a:spcPct val="0"/>
      </a:spcAft>
      <a:defRPr sz="2600" kern="1200">
        <a:solidFill>
          <a:schemeClr val="tx1"/>
        </a:solidFill>
        <a:latin typeface="Arial" panose="020B0604020202020204" pitchFamily="34" charset="0"/>
        <a:ea typeface="ＭＳ Ｐゴシック" panose="020B0600070205080204" pitchFamily="34" charset="-128"/>
        <a:cs typeface="+mn-cs"/>
      </a:defRPr>
    </a:lvl2pPr>
    <a:lvl3pPr marL="1304925" indent="-390525" algn="l" defTabSz="652463" rtl="0" eaLnBrk="0" fontAlgn="base" hangingPunct="0">
      <a:spcBef>
        <a:spcPct val="0"/>
      </a:spcBef>
      <a:spcAft>
        <a:spcPct val="0"/>
      </a:spcAft>
      <a:defRPr sz="2600" kern="1200">
        <a:solidFill>
          <a:schemeClr val="tx1"/>
        </a:solidFill>
        <a:latin typeface="Arial" panose="020B0604020202020204" pitchFamily="34" charset="0"/>
        <a:ea typeface="ＭＳ Ｐゴシック" panose="020B0600070205080204" pitchFamily="34" charset="-128"/>
        <a:cs typeface="+mn-cs"/>
      </a:defRPr>
    </a:lvl3pPr>
    <a:lvl4pPr marL="1958975" indent="-587375" algn="l" defTabSz="652463" rtl="0" eaLnBrk="0" fontAlgn="base" hangingPunct="0">
      <a:spcBef>
        <a:spcPct val="0"/>
      </a:spcBef>
      <a:spcAft>
        <a:spcPct val="0"/>
      </a:spcAft>
      <a:defRPr sz="2600" kern="1200">
        <a:solidFill>
          <a:schemeClr val="tx1"/>
        </a:solidFill>
        <a:latin typeface="Arial" panose="020B0604020202020204" pitchFamily="34" charset="0"/>
        <a:ea typeface="ＭＳ Ｐゴシック" panose="020B0600070205080204" pitchFamily="34" charset="-128"/>
        <a:cs typeface="+mn-cs"/>
      </a:defRPr>
    </a:lvl4pPr>
    <a:lvl5pPr marL="2611438" indent="-782638" algn="l" defTabSz="652463" rtl="0" eaLnBrk="0" fontAlgn="base" hangingPunct="0">
      <a:spcBef>
        <a:spcPct val="0"/>
      </a:spcBef>
      <a:spcAft>
        <a:spcPct val="0"/>
      </a:spcAft>
      <a:defRPr sz="2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 Sanders" initials="KS" lastIdx="8" clrIdx="0">
    <p:extLst>
      <p:ext uri="{19B8F6BF-5375-455C-9EA6-DF929625EA0E}">
        <p15:presenceInfo xmlns:p15="http://schemas.microsoft.com/office/powerpoint/2012/main" userId="S-1-5-21-2217682678-438929676-3122455028-26264" providerId="AD"/>
      </p:ext>
    </p:extLst>
  </p:cmAuthor>
  <p:cmAuthor id="2" name="Belinda Cottrell" initials="BC" lastIdx="14" clrIdx="1">
    <p:extLst>
      <p:ext uri="{19B8F6BF-5375-455C-9EA6-DF929625EA0E}">
        <p15:presenceInfo xmlns:p15="http://schemas.microsoft.com/office/powerpoint/2012/main" userId="S::bcottrell@mpiweb.org::db32c9e3-5194-455f-a3fe-d1f207ae910e" providerId="AD"/>
      </p:ext>
    </p:extLst>
  </p:cmAuthor>
  <p:cmAuthor id="3" name="Yvonne Moreno" initials="YM" lastIdx="5" clrIdx="2">
    <p:extLst>
      <p:ext uri="{19B8F6BF-5375-455C-9EA6-DF929625EA0E}">
        <p15:presenceInfo xmlns:p15="http://schemas.microsoft.com/office/powerpoint/2012/main" userId="S::ymoreno@mpiweb.org::f4b9690d-f7fc-48e6-a434-204233cd28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36DDF-715C-4C0C-9466-B75BE7F6687D}" v="2" dt="2023-10-10T21:52:33.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50" autoAdjust="0"/>
    <p:restoredTop sz="57586" autoAdjust="0"/>
  </p:normalViewPr>
  <p:slideViewPr>
    <p:cSldViewPr snapToGrid="0" snapToObjects="1">
      <p:cViewPr varScale="1">
        <p:scale>
          <a:sx n="36" d="100"/>
          <a:sy n="36" d="100"/>
        </p:scale>
        <p:origin x="1572" y="66"/>
      </p:cViewPr>
      <p:guideLst/>
    </p:cSldViewPr>
  </p:slideViewPr>
  <p:outlineViewPr>
    <p:cViewPr>
      <p:scale>
        <a:sx n="33" d="100"/>
        <a:sy n="33" d="100"/>
      </p:scale>
      <p:origin x="0" y="-52072"/>
    </p:cViewPr>
  </p:outlin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75" d="100"/>
          <a:sy n="75" d="100"/>
        </p:scale>
        <p:origin x="2936" y="1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e States" userId="041aafef-a013-41db-ba9d-cbbb638e3178" providerId="ADAL" clId="{2A325E81-C84F-4FFC-ACD1-DEB414134ABF}"/>
    <pc:docChg chg="undo custSel delSld modSld modMainMaster">
      <pc:chgData name="Jessie States" userId="041aafef-a013-41db-ba9d-cbbb638e3178" providerId="ADAL" clId="{2A325E81-C84F-4FFC-ACD1-DEB414134ABF}" dt="2023-04-18T18:20:26.897" v="493" actId="113"/>
      <pc:docMkLst>
        <pc:docMk/>
      </pc:docMkLst>
      <pc:sldChg chg="del">
        <pc:chgData name="Jessie States" userId="041aafef-a013-41db-ba9d-cbbb638e3178" providerId="ADAL" clId="{2A325E81-C84F-4FFC-ACD1-DEB414134ABF}" dt="2023-04-18T18:14:26.148" v="369" actId="47"/>
        <pc:sldMkLst>
          <pc:docMk/>
          <pc:sldMk cId="0" sldId="256"/>
        </pc:sldMkLst>
      </pc:sldChg>
      <pc:sldChg chg="modSp del mod">
        <pc:chgData name="Jessie States" userId="041aafef-a013-41db-ba9d-cbbb638e3178" providerId="ADAL" clId="{2A325E81-C84F-4FFC-ACD1-DEB414134ABF}" dt="2023-04-18T18:14:34.829" v="371" actId="47"/>
        <pc:sldMkLst>
          <pc:docMk/>
          <pc:sldMk cId="0" sldId="257"/>
        </pc:sldMkLst>
        <pc:spChg chg="mod">
          <ac:chgData name="Jessie States" userId="041aafef-a013-41db-ba9d-cbbb638e3178" providerId="ADAL" clId="{2A325E81-C84F-4FFC-ACD1-DEB414134ABF}" dt="2023-04-18T18:14:33.566" v="370" actId="1076"/>
          <ac:spMkLst>
            <pc:docMk/>
            <pc:sldMk cId="0" sldId="257"/>
            <ac:spMk id="3089" creationId="{61B30F3C-3882-4DC0-9BA2-4A5721532283}"/>
          </ac:spMkLst>
        </pc:spChg>
      </pc:sldChg>
      <pc:sldChg chg="addSp delSp modSp mod">
        <pc:chgData name="Jessie States" userId="041aafef-a013-41db-ba9d-cbbb638e3178" providerId="ADAL" clId="{2A325E81-C84F-4FFC-ACD1-DEB414134ABF}" dt="2023-04-18T18:20:26.897" v="493" actId="113"/>
        <pc:sldMkLst>
          <pc:docMk/>
          <pc:sldMk cId="3076219699" sldId="280"/>
        </pc:sldMkLst>
        <pc:spChg chg="del">
          <ac:chgData name="Jessie States" userId="041aafef-a013-41db-ba9d-cbbb638e3178" providerId="ADAL" clId="{2A325E81-C84F-4FFC-ACD1-DEB414134ABF}" dt="2023-04-10T15:20:48.118" v="2" actId="478"/>
          <ac:spMkLst>
            <pc:docMk/>
            <pc:sldMk cId="3076219699" sldId="280"/>
            <ac:spMk id="3" creationId="{00000000-0000-0000-0000-000000000000}"/>
          </ac:spMkLst>
        </pc:spChg>
        <pc:spChg chg="add mod">
          <ac:chgData name="Jessie States" userId="041aafef-a013-41db-ba9d-cbbb638e3178" providerId="ADAL" clId="{2A325E81-C84F-4FFC-ACD1-DEB414134ABF}" dt="2023-04-18T18:20:26.897" v="493" actId="113"/>
          <ac:spMkLst>
            <pc:docMk/>
            <pc:sldMk cId="3076219699" sldId="280"/>
            <ac:spMk id="4" creationId="{7B9E9759-A0A8-8D74-AA5B-585B2DE62A9E}"/>
          </ac:spMkLst>
        </pc:spChg>
        <pc:spChg chg="add mod">
          <ac:chgData name="Jessie States" userId="041aafef-a013-41db-ba9d-cbbb638e3178" providerId="ADAL" clId="{2A325E81-C84F-4FFC-ACD1-DEB414134ABF}" dt="2023-04-18T18:10:16.896" v="309" actId="207"/>
          <ac:spMkLst>
            <pc:docMk/>
            <pc:sldMk cId="3076219699" sldId="280"/>
            <ac:spMk id="6" creationId="{5E1AB85E-E259-1AEA-44A8-2B383DB132F7}"/>
          </ac:spMkLst>
        </pc:spChg>
        <pc:spChg chg="add mod">
          <ac:chgData name="Jessie States" userId="041aafef-a013-41db-ba9d-cbbb638e3178" providerId="ADAL" clId="{2A325E81-C84F-4FFC-ACD1-DEB414134ABF}" dt="2023-04-18T18:10:16.896" v="309" actId="207"/>
          <ac:spMkLst>
            <pc:docMk/>
            <pc:sldMk cId="3076219699" sldId="280"/>
            <ac:spMk id="7" creationId="{32356B41-3226-CA52-5126-54FC4916F159}"/>
          </ac:spMkLst>
        </pc:spChg>
        <pc:spChg chg="add mod">
          <ac:chgData name="Jessie States" userId="041aafef-a013-41db-ba9d-cbbb638e3178" providerId="ADAL" clId="{2A325E81-C84F-4FFC-ACD1-DEB414134ABF}" dt="2023-04-18T18:10:16.896" v="309" actId="207"/>
          <ac:spMkLst>
            <pc:docMk/>
            <pc:sldMk cId="3076219699" sldId="280"/>
            <ac:spMk id="8" creationId="{4B9711C6-547E-2B4A-51C3-4B63E2E4703B}"/>
          </ac:spMkLst>
        </pc:spChg>
        <pc:spChg chg="del">
          <ac:chgData name="Jessie States" userId="041aafef-a013-41db-ba9d-cbbb638e3178" providerId="ADAL" clId="{2A325E81-C84F-4FFC-ACD1-DEB414134ABF}" dt="2023-04-10T15:20:45.951" v="1" actId="478"/>
          <ac:spMkLst>
            <pc:docMk/>
            <pc:sldMk cId="3076219699" sldId="280"/>
            <ac:spMk id="8" creationId="{BBA4378D-6F06-47F2-B353-0A2E5D78F758}"/>
          </ac:spMkLst>
        </pc:spChg>
        <pc:spChg chg="del">
          <ac:chgData name="Jessie States" userId="041aafef-a013-41db-ba9d-cbbb638e3178" providerId="ADAL" clId="{2A325E81-C84F-4FFC-ACD1-DEB414134ABF}" dt="2023-04-10T15:20:45.951" v="1" actId="478"/>
          <ac:spMkLst>
            <pc:docMk/>
            <pc:sldMk cId="3076219699" sldId="280"/>
            <ac:spMk id="9" creationId="{BA4DD48C-B701-4CEF-AF56-D74E752FF40E}"/>
          </ac:spMkLst>
        </pc:spChg>
        <pc:picChg chg="add mod">
          <ac:chgData name="Jessie States" userId="041aafef-a013-41db-ba9d-cbbb638e3178" providerId="ADAL" clId="{2A325E81-C84F-4FFC-ACD1-DEB414134ABF}" dt="2023-04-18T18:09:43.032" v="303" actId="1076"/>
          <ac:picMkLst>
            <pc:docMk/>
            <pc:sldMk cId="3076219699" sldId="280"/>
            <ac:picMk id="2" creationId="{A5935483-3EAC-0834-5416-7429ABD92750}"/>
          </ac:picMkLst>
        </pc:picChg>
        <pc:picChg chg="add mod">
          <ac:chgData name="Jessie States" userId="041aafef-a013-41db-ba9d-cbbb638e3178" providerId="ADAL" clId="{2A325E81-C84F-4FFC-ACD1-DEB414134ABF}" dt="2023-04-18T18:09:43.032" v="303" actId="1076"/>
          <ac:picMkLst>
            <pc:docMk/>
            <pc:sldMk cId="3076219699" sldId="280"/>
            <ac:picMk id="3" creationId="{88547356-A2A1-5B99-07D9-2F2C936F7AEB}"/>
          </ac:picMkLst>
        </pc:picChg>
        <pc:picChg chg="add mod">
          <ac:chgData name="Jessie States" userId="041aafef-a013-41db-ba9d-cbbb638e3178" providerId="ADAL" clId="{2A325E81-C84F-4FFC-ACD1-DEB414134ABF}" dt="2023-04-18T18:09:57.514" v="307" actId="14100"/>
          <ac:picMkLst>
            <pc:docMk/>
            <pc:sldMk cId="3076219699" sldId="280"/>
            <ac:picMk id="5" creationId="{28C795AA-4A1C-93C8-0D82-75F45D2719ED}"/>
          </ac:picMkLst>
        </pc:picChg>
        <pc:picChg chg="del">
          <ac:chgData name="Jessie States" userId="041aafef-a013-41db-ba9d-cbbb638e3178" providerId="ADAL" clId="{2A325E81-C84F-4FFC-ACD1-DEB414134ABF}" dt="2023-04-10T15:20:42.100" v="0" actId="478"/>
          <ac:picMkLst>
            <pc:docMk/>
            <pc:sldMk cId="3076219699" sldId="280"/>
            <ac:picMk id="7" creationId="{D2178933-AA68-48AD-8C65-9BDF4CFE909A}"/>
          </ac:picMkLst>
        </pc:picChg>
      </pc:sldChg>
      <pc:sldChg chg="del">
        <pc:chgData name="Jessie States" userId="041aafef-a013-41db-ba9d-cbbb638e3178" providerId="ADAL" clId="{2A325E81-C84F-4FFC-ACD1-DEB414134ABF}" dt="2023-04-18T18:15:58.894" v="405" actId="47"/>
        <pc:sldMkLst>
          <pc:docMk/>
          <pc:sldMk cId="0" sldId="289"/>
        </pc:sldMkLst>
      </pc:sldChg>
      <pc:sldChg chg="modSp mod delCm modNotesTx">
        <pc:chgData name="Jessie States" userId="041aafef-a013-41db-ba9d-cbbb638e3178" providerId="ADAL" clId="{2A325E81-C84F-4FFC-ACD1-DEB414134ABF}" dt="2023-04-18T18:17:39.622" v="439" actId="948"/>
        <pc:sldMkLst>
          <pc:docMk/>
          <pc:sldMk cId="1074596987" sldId="307"/>
        </pc:sldMkLst>
        <pc:spChg chg="mod">
          <ac:chgData name="Jessie States" userId="041aafef-a013-41db-ba9d-cbbb638e3178" providerId="ADAL" clId="{2A325E81-C84F-4FFC-ACD1-DEB414134ABF}" dt="2023-04-18T18:17:39.622" v="439" actId="948"/>
          <ac:spMkLst>
            <pc:docMk/>
            <pc:sldMk cId="1074596987" sldId="307"/>
            <ac:spMk id="3" creationId="{359ADF69-BC15-F042-AAF9-D599E6E75E3C}"/>
          </ac:spMkLst>
        </pc:spChg>
        <pc:spChg chg="mod">
          <ac:chgData name="Jessie States" userId="041aafef-a013-41db-ba9d-cbbb638e3178" providerId="ADAL" clId="{2A325E81-C84F-4FFC-ACD1-DEB414134ABF}" dt="2023-04-10T15:28:59.133" v="152" actId="14100"/>
          <ac:spMkLst>
            <pc:docMk/>
            <pc:sldMk cId="1074596987" sldId="307"/>
            <ac:spMk id="7" creationId="{B5AF6749-52EE-4931-B6CB-6F571AB49ADF}"/>
          </ac:spMkLst>
        </pc:spChg>
      </pc:sldChg>
      <pc:sldChg chg="modSp mod modAnim">
        <pc:chgData name="Jessie States" userId="041aafef-a013-41db-ba9d-cbbb638e3178" providerId="ADAL" clId="{2A325E81-C84F-4FFC-ACD1-DEB414134ABF}" dt="2023-04-18T18:18:05.457" v="451" actId="20577"/>
        <pc:sldMkLst>
          <pc:docMk/>
          <pc:sldMk cId="3283538728" sldId="322"/>
        </pc:sldMkLst>
        <pc:spChg chg="mod">
          <ac:chgData name="Jessie States" userId="041aafef-a013-41db-ba9d-cbbb638e3178" providerId="ADAL" clId="{2A325E81-C84F-4FFC-ACD1-DEB414134ABF}" dt="2023-04-18T18:18:05.457" v="451" actId="20577"/>
          <ac:spMkLst>
            <pc:docMk/>
            <pc:sldMk cId="3283538728" sldId="322"/>
            <ac:spMk id="9" creationId="{1B222E11-3281-43A5-B858-9ED46C758332}"/>
          </ac:spMkLst>
        </pc:spChg>
      </pc:sldChg>
      <pc:sldChg chg="modSp">
        <pc:chgData name="Jessie States" userId="041aafef-a013-41db-ba9d-cbbb638e3178" providerId="ADAL" clId="{2A325E81-C84F-4FFC-ACD1-DEB414134ABF}" dt="2023-04-18T18:16:50.682" v="417" actId="1076"/>
        <pc:sldMkLst>
          <pc:docMk/>
          <pc:sldMk cId="266678607" sldId="384"/>
        </pc:sldMkLst>
        <pc:spChg chg="mod">
          <ac:chgData name="Jessie States" userId="041aafef-a013-41db-ba9d-cbbb638e3178" providerId="ADAL" clId="{2A325E81-C84F-4FFC-ACD1-DEB414134ABF}" dt="2023-04-18T18:16:47.003" v="415" actId="14100"/>
          <ac:spMkLst>
            <pc:docMk/>
            <pc:sldMk cId="266678607" sldId="384"/>
            <ac:spMk id="5" creationId="{66887AB0-CE2C-4C2B-B496-6ACE69C598BA}"/>
          </ac:spMkLst>
        </pc:spChg>
        <pc:picChg chg="mod">
          <ac:chgData name="Jessie States" userId="041aafef-a013-41db-ba9d-cbbb638e3178" providerId="ADAL" clId="{2A325E81-C84F-4FFC-ACD1-DEB414134ABF}" dt="2023-04-18T18:16:50.682" v="417" actId="1076"/>
          <ac:picMkLst>
            <pc:docMk/>
            <pc:sldMk cId="266678607" sldId="384"/>
            <ac:picMk id="8" creationId="{C43B4A65-480B-4BCC-85DC-32EE23F059E8}"/>
          </ac:picMkLst>
        </pc:picChg>
      </pc:sldChg>
      <pc:sldChg chg="del">
        <pc:chgData name="Jessie States" userId="041aafef-a013-41db-ba9d-cbbb638e3178" providerId="ADAL" clId="{2A325E81-C84F-4FFC-ACD1-DEB414134ABF}" dt="2023-04-18T18:11:00.750" v="314" actId="47"/>
        <pc:sldMkLst>
          <pc:docMk/>
          <pc:sldMk cId="3362949240" sldId="386"/>
        </pc:sldMkLst>
      </pc:sldChg>
      <pc:sldChg chg="modSp mod">
        <pc:chgData name="Jessie States" userId="041aafef-a013-41db-ba9d-cbbb638e3178" providerId="ADAL" clId="{2A325E81-C84F-4FFC-ACD1-DEB414134ABF}" dt="2023-04-18T18:17:13.178" v="432" actId="27636"/>
        <pc:sldMkLst>
          <pc:docMk/>
          <pc:sldMk cId="3587354965" sldId="387"/>
        </pc:sldMkLst>
        <pc:spChg chg="mod">
          <ac:chgData name="Jessie States" userId="041aafef-a013-41db-ba9d-cbbb638e3178" providerId="ADAL" clId="{2A325E81-C84F-4FFC-ACD1-DEB414134ABF}" dt="2023-04-18T18:17:13.178" v="432" actId="27636"/>
          <ac:spMkLst>
            <pc:docMk/>
            <pc:sldMk cId="3587354965" sldId="387"/>
            <ac:spMk id="3" creationId="{1AAEEC93-E249-4699-B163-FBF8EA5CBDBF}"/>
          </ac:spMkLst>
        </pc:spChg>
      </pc:sldChg>
      <pc:sldChg chg="del">
        <pc:chgData name="Jessie States" userId="041aafef-a013-41db-ba9d-cbbb638e3178" providerId="ADAL" clId="{2A325E81-C84F-4FFC-ACD1-DEB414134ABF}" dt="2023-04-18T18:16:13.045" v="409" actId="47"/>
        <pc:sldMkLst>
          <pc:docMk/>
          <pc:sldMk cId="1792307008" sldId="389"/>
        </pc:sldMkLst>
      </pc:sldChg>
      <pc:sldChg chg="del">
        <pc:chgData name="Jessie States" userId="041aafef-a013-41db-ba9d-cbbb638e3178" providerId="ADAL" clId="{2A325E81-C84F-4FFC-ACD1-DEB414134ABF}" dt="2023-04-18T18:16:15.918" v="411" actId="47"/>
        <pc:sldMkLst>
          <pc:docMk/>
          <pc:sldMk cId="911068815" sldId="390"/>
        </pc:sldMkLst>
      </pc:sldChg>
      <pc:sldChg chg="modSp">
        <pc:chgData name="Jessie States" userId="041aafef-a013-41db-ba9d-cbbb638e3178" providerId="ADAL" clId="{2A325E81-C84F-4FFC-ACD1-DEB414134ABF}" dt="2023-04-18T18:19:31.922" v="478" actId="1076"/>
        <pc:sldMkLst>
          <pc:docMk/>
          <pc:sldMk cId="733608998" sldId="391"/>
        </pc:sldMkLst>
        <pc:spChg chg="mod">
          <ac:chgData name="Jessie States" userId="041aafef-a013-41db-ba9d-cbbb638e3178" providerId="ADAL" clId="{2A325E81-C84F-4FFC-ACD1-DEB414134ABF}" dt="2023-04-18T18:19:31.922" v="478" actId="1076"/>
          <ac:spMkLst>
            <pc:docMk/>
            <pc:sldMk cId="733608998" sldId="391"/>
            <ac:spMk id="5" creationId="{99C824C5-94A1-41A5-8204-F3C2DBCA19A1}"/>
          </ac:spMkLst>
        </pc:spChg>
        <pc:spChg chg="mod">
          <ac:chgData name="Jessie States" userId="041aafef-a013-41db-ba9d-cbbb638e3178" providerId="ADAL" clId="{2A325E81-C84F-4FFC-ACD1-DEB414134ABF}" dt="2023-04-18T18:19:31.922" v="478" actId="1076"/>
          <ac:spMkLst>
            <pc:docMk/>
            <pc:sldMk cId="733608998" sldId="391"/>
            <ac:spMk id="6" creationId="{6622EB14-30EB-4815-96AA-782C522510A2}"/>
          </ac:spMkLst>
        </pc:spChg>
      </pc:sldChg>
      <pc:sldChg chg="del">
        <pc:chgData name="Jessie States" userId="041aafef-a013-41db-ba9d-cbbb638e3178" providerId="ADAL" clId="{2A325E81-C84F-4FFC-ACD1-DEB414134ABF}" dt="2023-04-18T18:14:21.929" v="367" actId="47"/>
        <pc:sldMkLst>
          <pc:docMk/>
          <pc:sldMk cId="83598441" sldId="392"/>
        </pc:sldMkLst>
      </pc:sldChg>
      <pc:sldChg chg="del">
        <pc:chgData name="Jessie States" userId="041aafef-a013-41db-ba9d-cbbb638e3178" providerId="ADAL" clId="{2A325E81-C84F-4FFC-ACD1-DEB414134ABF}" dt="2023-04-18T18:12:12.745" v="338" actId="47"/>
        <pc:sldMkLst>
          <pc:docMk/>
          <pc:sldMk cId="2774539042" sldId="399"/>
        </pc:sldMkLst>
      </pc:sldChg>
      <pc:sldChg chg="modSp mod">
        <pc:chgData name="Jessie States" userId="041aafef-a013-41db-ba9d-cbbb638e3178" providerId="ADAL" clId="{2A325E81-C84F-4FFC-ACD1-DEB414134ABF}" dt="2023-04-18T18:16:56.480" v="419" actId="403"/>
        <pc:sldMkLst>
          <pc:docMk/>
          <pc:sldMk cId="2516184407" sldId="424"/>
        </pc:sldMkLst>
        <pc:spChg chg="mod">
          <ac:chgData name="Jessie States" userId="041aafef-a013-41db-ba9d-cbbb638e3178" providerId="ADAL" clId="{2A325E81-C84F-4FFC-ACD1-DEB414134ABF}" dt="2023-04-18T18:16:56.480" v="419" actId="403"/>
          <ac:spMkLst>
            <pc:docMk/>
            <pc:sldMk cId="2516184407" sldId="424"/>
            <ac:spMk id="4" creationId="{18E2F55D-0B88-4AFF-9256-1B4636F07229}"/>
          </ac:spMkLst>
        </pc:spChg>
      </pc:sldChg>
      <pc:sldChg chg="del">
        <pc:chgData name="Jessie States" userId="041aafef-a013-41db-ba9d-cbbb638e3178" providerId="ADAL" clId="{2A325E81-C84F-4FFC-ACD1-DEB414134ABF}" dt="2023-04-18T18:13:02.064" v="352" actId="47"/>
        <pc:sldMkLst>
          <pc:docMk/>
          <pc:sldMk cId="17538420" sldId="425"/>
        </pc:sldMkLst>
      </pc:sldChg>
      <pc:sldChg chg="modSp mod modAnim">
        <pc:chgData name="Jessie States" userId="041aafef-a013-41db-ba9d-cbbb638e3178" providerId="ADAL" clId="{2A325E81-C84F-4FFC-ACD1-DEB414134ABF}" dt="2023-04-18T18:18:39.101" v="462" actId="403"/>
        <pc:sldMkLst>
          <pc:docMk/>
          <pc:sldMk cId="1012207547" sldId="427"/>
        </pc:sldMkLst>
        <pc:spChg chg="mod">
          <ac:chgData name="Jessie States" userId="041aafef-a013-41db-ba9d-cbbb638e3178" providerId="ADAL" clId="{2A325E81-C84F-4FFC-ACD1-DEB414134ABF}" dt="2023-04-18T18:18:39.101" v="462" actId="403"/>
          <ac:spMkLst>
            <pc:docMk/>
            <pc:sldMk cId="1012207547" sldId="427"/>
            <ac:spMk id="3" creationId="{00000000-0000-0000-0000-000000000000}"/>
          </ac:spMkLst>
        </pc:spChg>
      </pc:sldChg>
      <pc:sldChg chg="modSp mod">
        <pc:chgData name="Jessie States" userId="041aafef-a013-41db-ba9d-cbbb638e3178" providerId="ADAL" clId="{2A325E81-C84F-4FFC-ACD1-DEB414134ABF}" dt="2023-04-18T18:19:07.715" v="472" actId="1076"/>
        <pc:sldMkLst>
          <pc:docMk/>
          <pc:sldMk cId="1190082088" sldId="428"/>
        </pc:sldMkLst>
        <pc:spChg chg="mod">
          <ac:chgData name="Jessie States" userId="041aafef-a013-41db-ba9d-cbbb638e3178" providerId="ADAL" clId="{2A325E81-C84F-4FFC-ACD1-DEB414134ABF}" dt="2023-04-18T18:19:01.750" v="469" actId="14100"/>
          <ac:spMkLst>
            <pc:docMk/>
            <pc:sldMk cId="1190082088" sldId="428"/>
            <ac:spMk id="8" creationId="{00000000-0000-0000-0000-000000000000}"/>
          </ac:spMkLst>
        </pc:spChg>
        <pc:picChg chg="mod">
          <ac:chgData name="Jessie States" userId="041aafef-a013-41db-ba9d-cbbb638e3178" providerId="ADAL" clId="{2A325E81-C84F-4FFC-ACD1-DEB414134ABF}" dt="2023-04-18T18:19:07.715" v="472" actId="1076"/>
          <ac:picMkLst>
            <pc:docMk/>
            <pc:sldMk cId="1190082088" sldId="428"/>
            <ac:picMk id="10" creationId="{00000000-0000-0000-0000-000000000000}"/>
          </ac:picMkLst>
        </pc:picChg>
      </pc:sldChg>
      <pc:sldChg chg="del">
        <pc:chgData name="Jessie States" userId="041aafef-a013-41db-ba9d-cbbb638e3178" providerId="ADAL" clId="{2A325E81-C84F-4FFC-ACD1-DEB414134ABF}" dt="2023-04-18T18:10:54.046" v="313" actId="47"/>
        <pc:sldMkLst>
          <pc:docMk/>
          <pc:sldMk cId="1189131603" sldId="439"/>
        </pc:sldMkLst>
      </pc:sldChg>
      <pc:sldChg chg="modSp modAnim">
        <pc:chgData name="Jessie States" userId="041aafef-a013-41db-ba9d-cbbb638e3178" providerId="ADAL" clId="{2A325E81-C84F-4FFC-ACD1-DEB414134ABF}" dt="2023-04-18T18:20:16.920" v="492" actId="20577"/>
        <pc:sldMkLst>
          <pc:docMk/>
          <pc:sldMk cId="1728938656" sldId="515"/>
        </pc:sldMkLst>
        <pc:spChg chg="mod">
          <ac:chgData name="Jessie States" userId="041aafef-a013-41db-ba9d-cbbb638e3178" providerId="ADAL" clId="{2A325E81-C84F-4FFC-ACD1-DEB414134ABF}" dt="2023-04-18T18:20:16.920" v="492" actId="20577"/>
          <ac:spMkLst>
            <pc:docMk/>
            <pc:sldMk cId="1728938656" sldId="515"/>
            <ac:spMk id="3" creationId="{1AAEEC93-E249-4699-B163-FBF8EA5CBDBF}"/>
          </ac:spMkLst>
        </pc:spChg>
      </pc:sldChg>
      <pc:sldChg chg="del">
        <pc:chgData name="Jessie States" userId="041aafef-a013-41db-ba9d-cbbb638e3178" providerId="ADAL" clId="{2A325E81-C84F-4FFC-ACD1-DEB414134ABF}" dt="2023-04-18T18:13:10.814" v="353" actId="47"/>
        <pc:sldMkLst>
          <pc:docMk/>
          <pc:sldMk cId="1829698953" sldId="1797"/>
        </pc:sldMkLst>
      </pc:sldChg>
      <pc:sldChg chg="del">
        <pc:chgData name="Jessie States" userId="041aafef-a013-41db-ba9d-cbbb638e3178" providerId="ADAL" clId="{2A325E81-C84F-4FFC-ACD1-DEB414134ABF}" dt="2023-04-18T18:14:23.082" v="368" actId="47"/>
        <pc:sldMkLst>
          <pc:docMk/>
          <pc:sldMk cId="3034831883" sldId="1798"/>
        </pc:sldMkLst>
      </pc:sldChg>
      <pc:sldChg chg="del">
        <pc:chgData name="Jessie States" userId="041aafef-a013-41db-ba9d-cbbb638e3178" providerId="ADAL" clId="{2A325E81-C84F-4FFC-ACD1-DEB414134ABF}" dt="2023-04-18T18:16:13.767" v="410" actId="47"/>
        <pc:sldMkLst>
          <pc:docMk/>
          <pc:sldMk cId="2421287892" sldId="1799"/>
        </pc:sldMkLst>
      </pc:sldChg>
      <pc:sldChg chg="del">
        <pc:chgData name="Jessie States" userId="041aafef-a013-41db-ba9d-cbbb638e3178" providerId="ADAL" clId="{2A325E81-C84F-4FFC-ACD1-DEB414134ABF}" dt="2023-04-18T18:14:37.512" v="372" actId="47"/>
        <pc:sldMkLst>
          <pc:docMk/>
          <pc:sldMk cId="3099478620" sldId="1800"/>
        </pc:sldMkLst>
      </pc:sldChg>
      <pc:sldChg chg="del">
        <pc:chgData name="Jessie States" userId="041aafef-a013-41db-ba9d-cbbb638e3178" providerId="ADAL" clId="{2A325E81-C84F-4FFC-ACD1-DEB414134ABF}" dt="2023-04-18T18:14:39.484" v="373" actId="47"/>
        <pc:sldMkLst>
          <pc:docMk/>
          <pc:sldMk cId="3979675166" sldId="1801"/>
        </pc:sldMkLst>
      </pc:sldChg>
      <pc:sldChg chg="del">
        <pc:chgData name="Jessie States" userId="041aafef-a013-41db-ba9d-cbbb638e3178" providerId="ADAL" clId="{2A325E81-C84F-4FFC-ACD1-DEB414134ABF}" dt="2023-04-18T18:14:41.017" v="374" actId="47"/>
        <pc:sldMkLst>
          <pc:docMk/>
          <pc:sldMk cId="1280232911" sldId="1802"/>
        </pc:sldMkLst>
      </pc:sldChg>
      <pc:sldChg chg="del">
        <pc:chgData name="Jessie States" userId="041aafef-a013-41db-ba9d-cbbb638e3178" providerId="ADAL" clId="{2A325E81-C84F-4FFC-ACD1-DEB414134ABF}" dt="2023-04-18T18:14:42.784" v="375" actId="47"/>
        <pc:sldMkLst>
          <pc:docMk/>
          <pc:sldMk cId="575990049" sldId="1803"/>
        </pc:sldMkLst>
      </pc:sldChg>
      <pc:sldChg chg="del">
        <pc:chgData name="Jessie States" userId="041aafef-a013-41db-ba9d-cbbb638e3178" providerId="ADAL" clId="{2A325E81-C84F-4FFC-ACD1-DEB414134ABF}" dt="2023-04-18T18:14:44.515" v="376" actId="47"/>
        <pc:sldMkLst>
          <pc:docMk/>
          <pc:sldMk cId="1068321294" sldId="1804"/>
        </pc:sldMkLst>
      </pc:sldChg>
      <pc:sldChg chg="del">
        <pc:chgData name="Jessie States" userId="041aafef-a013-41db-ba9d-cbbb638e3178" providerId="ADAL" clId="{2A325E81-C84F-4FFC-ACD1-DEB414134ABF}" dt="2023-04-18T18:14:46.345" v="377" actId="47"/>
        <pc:sldMkLst>
          <pc:docMk/>
          <pc:sldMk cId="1651957766" sldId="1805"/>
        </pc:sldMkLst>
      </pc:sldChg>
      <pc:sldChg chg="del">
        <pc:chgData name="Jessie States" userId="041aafef-a013-41db-ba9d-cbbb638e3178" providerId="ADAL" clId="{2A325E81-C84F-4FFC-ACD1-DEB414134ABF}" dt="2023-04-18T18:14:47.997" v="378" actId="47"/>
        <pc:sldMkLst>
          <pc:docMk/>
          <pc:sldMk cId="1531628729" sldId="1806"/>
        </pc:sldMkLst>
      </pc:sldChg>
      <pc:sldChg chg="del">
        <pc:chgData name="Jessie States" userId="041aafef-a013-41db-ba9d-cbbb638e3178" providerId="ADAL" clId="{2A325E81-C84F-4FFC-ACD1-DEB414134ABF}" dt="2023-04-18T18:14:49.541" v="379" actId="47"/>
        <pc:sldMkLst>
          <pc:docMk/>
          <pc:sldMk cId="3978042458" sldId="1807"/>
        </pc:sldMkLst>
      </pc:sldChg>
      <pc:sldChg chg="del">
        <pc:chgData name="Jessie States" userId="041aafef-a013-41db-ba9d-cbbb638e3178" providerId="ADAL" clId="{2A325E81-C84F-4FFC-ACD1-DEB414134ABF}" dt="2023-04-18T18:14:51.124" v="380" actId="47"/>
        <pc:sldMkLst>
          <pc:docMk/>
          <pc:sldMk cId="2557954471" sldId="1808"/>
        </pc:sldMkLst>
      </pc:sldChg>
      <pc:sldChg chg="del">
        <pc:chgData name="Jessie States" userId="041aafef-a013-41db-ba9d-cbbb638e3178" providerId="ADAL" clId="{2A325E81-C84F-4FFC-ACD1-DEB414134ABF}" dt="2023-04-18T18:14:53.133" v="381" actId="47"/>
        <pc:sldMkLst>
          <pc:docMk/>
          <pc:sldMk cId="706001218" sldId="1809"/>
        </pc:sldMkLst>
      </pc:sldChg>
      <pc:sldChg chg="modSp mod">
        <pc:chgData name="Jessie States" userId="041aafef-a013-41db-ba9d-cbbb638e3178" providerId="ADAL" clId="{2A325E81-C84F-4FFC-ACD1-DEB414134ABF}" dt="2023-04-18T18:19:49.770" v="484" actId="14100"/>
        <pc:sldMkLst>
          <pc:docMk/>
          <pc:sldMk cId="3376266543" sldId="1810"/>
        </pc:sldMkLst>
        <pc:spChg chg="mod">
          <ac:chgData name="Jessie States" userId="041aafef-a013-41db-ba9d-cbbb638e3178" providerId="ADAL" clId="{2A325E81-C84F-4FFC-ACD1-DEB414134ABF}" dt="2023-04-18T18:14:59.303" v="386" actId="20577"/>
          <ac:spMkLst>
            <pc:docMk/>
            <pc:sldMk cId="3376266543" sldId="1810"/>
            <ac:spMk id="2" creationId="{41DFEDC0-4EBE-4556-A7D2-1CE67662C163}"/>
          </ac:spMkLst>
        </pc:spChg>
        <pc:spChg chg="mod">
          <ac:chgData name="Jessie States" userId="041aafef-a013-41db-ba9d-cbbb638e3178" providerId="ADAL" clId="{2A325E81-C84F-4FFC-ACD1-DEB414134ABF}" dt="2023-04-18T18:19:49.770" v="484" actId="14100"/>
          <ac:spMkLst>
            <pc:docMk/>
            <pc:sldMk cId="3376266543" sldId="1810"/>
            <ac:spMk id="5" creationId="{E1B99FA1-711A-41D2-BCA3-6E129F07DDEE}"/>
          </ac:spMkLst>
        </pc:spChg>
      </pc:sldChg>
      <pc:sldChg chg="del">
        <pc:chgData name="Jessie States" userId="041aafef-a013-41db-ba9d-cbbb638e3178" providerId="ADAL" clId="{2A325E81-C84F-4FFC-ACD1-DEB414134ABF}" dt="2023-04-18T18:15:02.095" v="387" actId="47"/>
        <pc:sldMkLst>
          <pc:docMk/>
          <pc:sldMk cId="3360578373" sldId="1811"/>
        </pc:sldMkLst>
      </pc:sldChg>
      <pc:sldChg chg="del">
        <pc:chgData name="Jessie States" userId="041aafef-a013-41db-ba9d-cbbb638e3178" providerId="ADAL" clId="{2A325E81-C84F-4FFC-ACD1-DEB414134ABF}" dt="2023-04-18T18:15:03.330" v="388" actId="47"/>
        <pc:sldMkLst>
          <pc:docMk/>
          <pc:sldMk cId="4065650221" sldId="1812"/>
        </pc:sldMkLst>
      </pc:sldChg>
      <pc:sldChg chg="modSp modAnim">
        <pc:chgData name="Jessie States" userId="041aafef-a013-41db-ba9d-cbbb638e3178" providerId="ADAL" clId="{2A325E81-C84F-4FFC-ACD1-DEB414134ABF}" dt="2023-04-18T18:19:54.140" v="485" actId="2711"/>
        <pc:sldMkLst>
          <pc:docMk/>
          <pc:sldMk cId="2419661793" sldId="1813"/>
        </pc:sldMkLst>
        <pc:spChg chg="mod">
          <ac:chgData name="Jessie States" userId="041aafef-a013-41db-ba9d-cbbb638e3178" providerId="ADAL" clId="{2A325E81-C84F-4FFC-ACD1-DEB414134ABF}" dt="2023-04-18T18:19:54.140" v="485" actId="2711"/>
          <ac:spMkLst>
            <pc:docMk/>
            <pc:sldMk cId="2419661793" sldId="1813"/>
            <ac:spMk id="4" creationId="{91614352-8C99-1F4D-851B-187A2F161770}"/>
          </ac:spMkLst>
        </pc:spChg>
        <pc:spChg chg="mod">
          <ac:chgData name="Jessie States" userId="041aafef-a013-41db-ba9d-cbbb638e3178" providerId="ADAL" clId="{2A325E81-C84F-4FFC-ACD1-DEB414134ABF}" dt="2023-04-18T18:19:54.140" v="485" actId="2711"/>
          <ac:spMkLst>
            <pc:docMk/>
            <pc:sldMk cId="2419661793" sldId="1813"/>
            <ac:spMk id="5" creationId="{E1B99FA1-711A-41D2-BCA3-6E129F07DDEE}"/>
          </ac:spMkLst>
        </pc:spChg>
      </pc:sldChg>
      <pc:sldChg chg="del">
        <pc:chgData name="Jessie States" userId="041aafef-a013-41db-ba9d-cbbb638e3178" providerId="ADAL" clId="{2A325E81-C84F-4FFC-ACD1-DEB414134ABF}" dt="2023-04-18T18:15:55.038" v="404" actId="47"/>
        <pc:sldMkLst>
          <pc:docMk/>
          <pc:sldMk cId="1221578577" sldId="1814"/>
        </pc:sldMkLst>
      </pc:sldChg>
      <pc:sldChg chg="del modNotesTx">
        <pc:chgData name="Jessie States" userId="041aafef-a013-41db-ba9d-cbbb638e3178" providerId="ADAL" clId="{2A325E81-C84F-4FFC-ACD1-DEB414134ABF}" dt="2023-04-18T18:10:42.782" v="311" actId="47"/>
        <pc:sldMkLst>
          <pc:docMk/>
          <pc:sldMk cId="4290701814" sldId="1815"/>
        </pc:sldMkLst>
      </pc:sldChg>
      <pc:sldChg chg="addSp delSp modSp del mod">
        <pc:chgData name="Jessie States" userId="041aafef-a013-41db-ba9d-cbbb638e3178" providerId="ADAL" clId="{2A325E81-C84F-4FFC-ACD1-DEB414134ABF}" dt="2023-04-18T18:10:24.734" v="310" actId="47"/>
        <pc:sldMkLst>
          <pc:docMk/>
          <pc:sldMk cId="2572215238" sldId="3437"/>
        </pc:sldMkLst>
        <pc:spChg chg="add mod">
          <ac:chgData name="Jessie States" userId="041aafef-a013-41db-ba9d-cbbb638e3178" providerId="ADAL" clId="{2A325E81-C84F-4FFC-ACD1-DEB414134ABF}" dt="2023-04-10T15:27:15.957" v="97" actId="1036"/>
          <ac:spMkLst>
            <pc:docMk/>
            <pc:sldMk cId="2572215238" sldId="3437"/>
            <ac:spMk id="6" creationId="{27C51943-9DAC-2883-E369-D79B2F239D34}"/>
          </ac:spMkLst>
        </pc:spChg>
        <pc:spChg chg="add mod">
          <ac:chgData name="Jessie States" userId="041aafef-a013-41db-ba9d-cbbb638e3178" providerId="ADAL" clId="{2A325E81-C84F-4FFC-ACD1-DEB414134ABF}" dt="2023-04-10T15:26:30.066" v="71" actId="20577"/>
          <ac:spMkLst>
            <pc:docMk/>
            <pc:sldMk cId="2572215238" sldId="3437"/>
            <ac:spMk id="7" creationId="{7990EF71-5397-F0BB-C4A1-B1A5EC546246}"/>
          </ac:spMkLst>
        </pc:spChg>
        <pc:spChg chg="add mod">
          <ac:chgData name="Jessie States" userId="041aafef-a013-41db-ba9d-cbbb638e3178" providerId="ADAL" clId="{2A325E81-C84F-4FFC-ACD1-DEB414134ABF}" dt="2023-04-10T15:26:57.397" v="84" actId="14100"/>
          <ac:spMkLst>
            <pc:docMk/>
            <pc:sldMk cId="2572215238" sldId="3437"/>
            <ac:spMk id="8" creationId="{5D6E9F33-8017-866D-0F90-171A3FB2AF18}"/>
          </ac:spMkLst>
        </pc:spChg>
        <pc:spChg chg="add mod">
          <ac:chgData name="Jessie States" userId="041aafef-a013-41db-ba9d-cbbb638e3178" providerId="ADAL" clId="{2A325E81-C84F-4FFC-ACD1-DEB414134ABF}" dt="2023-04-10T15:27:51.021" v="119" actId="1035"/>
          <ac:spMkLst>
            <pc:docMk/>
            <pc:sldMk cId="2572215238" sldId="3437"/>
            <ac:spMk id="9" creationId="{230591DE-4000-F0D3-3533-C4C8B4B29D36}"/>
          </ac:spMkLst>
        </pc:spChg>
        <pc:spChg chg="del mod">
          <ac:chgData name="Jessie States" userId="041aafef-a013-41db-ba9d-cbbb638e3178" providerId="ADAL" clId="{2A325E81-C84F-4FFC-ACD1-DEB414134ABF}" dt="2023-04-10T15:21:55.307" v="6" actId="478"/>
          <ac:spMkLst>
            <pc:docMk/>
            <pc:sldMk cId="2572215238" sldId="3437"/>
            <ac:spMk id="13" creationId="{D886B2B6-0E23-4BD0-859C-D87798E72D96}"/>
          </ac:spMkLst>
        </pc:spChg>
        <pc:spChg chg="del mod">
          <ac:chgData name="Jessie States" userId="041aafef-a013-41db-ba9d-cbbb638e3178" providerId="ADAL" clId="{2A325E81-C84F-4FFC-ACD1-DEB414134ABF}" dt="2023-04-10T15:21:55.307" v="6" actId="478"/>
          <ac:spMkLst>
            <pc:docMk/>
            <pc:sldMk cId="2572215238" sldId="3437"/>
            <ac:spMk id="15" creationId="{1F3A6F22-D429-4B39-AF02-EDC186027E67}"/>
          </ac:spMkLst>
        </pc:spChg>
        <pc:spChg chg="mod">
          <ac:chgData name="Jessie States" userId="041aafef-a013-41db-ba9d-cbbb638e3178" providerId="ADAL" clId="{2A325E81-C84F-4FFC-ACD1-DEB414134ABF}" dt="2023-04-10T15:28:03.471" v="128" actId="1036"/>
          <ac:spMkLst>
            <pc:docMk/>
            <pc:sldMk cId="2572215238" sldId="3437"/>
            <ac:spMk id="16" creationId="{6C471107-4F06-41F1-BEF1-38B72BAAF802}"/>
          </ac:spMkLst>
        </pc:spChg>
        <pc:picChg chg="del">
          <ac:chgData name="Jessie States" userId="041aafef-a013-41db-ba9d-cbbb638e3178" providerId="ADAL" clId="{2A325E81-C84F-4FFC-ACD1-DEB414134ABF}" dt="2023-04-10T15:21:46.839" v="4" actId="478"/>
          <ac:picMkLst>
            <pc:docMk/>
            <pc:sldMk cId="2572215238" sldId="3437"/>
            <ac:picMk id="3" creationId="{48D429F4-6591-054B-8C08-0B42D302D411}"/>
          </ac:picMkLst>
        </pc:picChg>
        <pc:picChg chg="add mod modCrop">
          <ac:chgData name="Jessie States" userId="041aafef-a013-41db-ba9d-cbbb638e3178" providerId="ADAL" clId="{2A325E81-C84F-4FFC-ACD1-DEB414134ABF}" dt="2023-04-10T15:27:38.423" v="102" actId="1076"/>
          <ac:picMkLst>
            <pc:docMk/>
            <pc:sldMk cId="2572215238" sldId="3437"/>
            <ac:picMk id="4" creationId="{4EF01D32-4F4B-CB48-B700-B87DACA09FEF}"/>
          </ac:picMkLst>
        </pc:picChg>
        <pc:picChg chg="del">
          <ac:chgData name="Jessie States" userId="041aafef-a013-41db-ba9d-cbbb638e3178" providerId="ADAL" clId="{2A325E81-C84F-4FFC-ACD1-DEB414134ABF}" dt="2023-04-10T15:21:46.839" v="4" actId="478"/>
          <ac:picMkLst>
            <pc:docMk/>
            <pc:sldMk cId="2572215238" sldId="3437"/>
            <ac:picMk id="5" creationId="{6D5D47EA-EF67-B846-B73C-0D3DDDA65FE2}"/>
          </ac:picMkLst>
        </pc:picChg>
        <pc:picChg chg="add mod">
          <ac:chgData name="Jessie States" userId="041aafef-a013-41db-ba9d-cbbb638e3178" providerId="ADAL" clId="{2A325E81-C84F-4FFC-ACD1-DEB414134ABF}" dt="2023-04-10T15:25:24.945" v="27" actId="1076"/>
          <ac:picMkLst>
            <pc:docMk/>
            <pc:sldMk cId="2572215238" sldId="3437"/>
            <ac:picMk id="1026" creationId="{D2C7CD7B-2CD9-10A7-E887-663F2DE81736}"/>
          </ac:picMkLst>
        </pc:picChg>
        <pc:picChg chg="add mod">
          <ac:chgData name="Jessie States" userId="041aafef-a013-41db-ba9d-cbbb638e3178" providerId="ADAL" clId="{2A325E81-C84F-4FFC-ACD1-DEB414134ABF}" dt="2023-04-10T15:27:15.957" v="97" actId="1036"/>
          <ac:picMkLst>
            <pc:docMk/>
            <pc:sldMk cId="2572215238" sldId="3437"/>
            <ac:picMk id="1028" creationId="{DEF2B48F-2953-0BD2-5C2D-8B641BAB6294}"/>
          </ac:picMkLst>
        </pc:picChg>
        <pc:picChg chg="add mod">
          <ac:chgData name="Jessie States" userId="041aafef-a013-41db-ba9d-cbbb638e3178" providerId="ADAL" clId="{2A325E81-C84F-4FFC-ACD1-DEB414134ABF}" dt="2023-04-10T15:25:24.945" v="27" actId="1076"/>
          <ac:picMkLst>
            <pc:docMk/>
            <pc:sldMk cId="2572215238" sldId="3437"/>
            <ac:picMk id="1030" creationId="{022D555A-6C21-52DC-58E8-2A48A77A01C1}"/>
          </ac:picMkLst>
        </pc:picChg>
      </pc:sldChg>
      <pc:sldChg chg="del">
        <pc:chgData name="Jessie States" userId="041aafef-a013-41db-ba9d-cbbb638e3178" providerId="ADAL" clId="{2A325E81-C84F-4FFC-ACD1-DEB414134ABF}" dt="2023-04-18T18:16:17.210" v="412" actId="47"/>
        <pc:sldMkLst>
          <pc:docMk/>
          <pc:sldMk cId="931443414" sldId="3438"/>
        </pc:sldMkLst>
      </pc:sldChg>
      <pc:sldMasterChg chg="modSp mod modSldLayout">
        <pc:chgData name="Jessie States" userId="041aafef-a013-41db-ba9d-cbbb638e3178" providerId="ADAL" clId="{2A325E81-C84F-4FFC-ACD1-DEB414134ABF}" dt="2023-04-10T15:28:28.486" v="151" actId="14100"/>
        <pc:sldMasterMkLst>
          <pc:docMk/>
          <pc:sldMasterMk cId="3774033173" sldId="2147484457"/>
        </pc:sldMasterMkLst>
        <pc:spChg chg="mod">
          <ac:chgData name="Jessie States" userId="041aafef-a013-41db-ba9d-cbbb638e3178" providerId="ADAL" clId="{2A325E81-C84F-4FFC-ACD1-DEB414134ABF}" dt="2023-04-10T15:28:18.520" v="141" actId="1037"/>
          <ac:spMkLst>
            <pc:docMk/>
            <pc:sldMasterMk cId="3774033173" sldId="2147484457"/>
            <ac:spMk id="2" creationId="{0D9E9F4C-917D-9F46-9A78-D5F3F466985C}"/>
          </ac:spMkLst>
        </pc:spChg>
        <pc:sldLayoutChg chg="delSp mod">
          <pc:chgData name="Jessie States" userId="041aafef-a013-41db-ba9d-cbbb638e3178" providerId="ADAL" clId="{2A325E81-C84F-4FFC-ACD1-DEB414134ABF}" dt="2023-04-10T15:20:55.507" v="3" actId="478"/>
          <pc:sldLayoutMkLst>
            <pc:docMk/>
            <pc:sldMasterMk cId="3774033173" sldId="2147484457"/>
            <pc:sldLayoutMk cId="375576559" sldId="2147484458"/>
          </pc:sldLayoutMkLst>
          <pc:picChg chg="del">
            <ac:chgData name="Jessie States" userId="041aafef-a013-41db-ba9d-cbbb638e3178" providerId="ADAL" clId="{2A325E81-C84F-4FFC-ACD1-DEB414134ABF}" dt="2023-04-10T15:20:55.507" v="3" actId="478"/>
            <ac:picMkLst>
              <pc:docMk/>
              <pc:sldMasterMk cId="3774033173" sldId="2147484457"/>
              <pc:sldLayoutMk cId="375576559" sldId="2147484458"/>
              <ac:picMk id="8" creationId="{1492AA06-7347-7D46-9B3E-E1E2779D1E04}"/>
            </ac:picMkLst>
          </pc:picChg>
        </pc:sldLayoutChg>
        <pc:sldLayoutChg chg="modSp mod">
          <pc:chgData name="Jessie States" userId="041aafef-a013-41db-ba9d-cbbb638e3178" providerId="ADAL" clId="{2A325E81-C84F-4FFC-ACD1-DEB414134ABF}" dt="2023-04-10T15:28:28.486" v="151" actId="14100"/>
          <pc:sldLayoutMkLst>
            <pc:docMk/>
            <pc:sldMasterMk cId="3774033173" sldId="2147484457"/>
            <pc:sldLayoutMk cId="317460880" sldId="2147484459"/>
          </pc:sldLayoutMkLst>
          <pc:spChg chg="mod">
            <ac:chgData name="Jessie States" userId="041aafef-a013-41db-ba9d-cbbb638e3178" providerId="ADAL" clId="{2A325E81-C84F-4FFC-ACD1-DEB414134ABF}" dt="2023-04-10T15:28:28.486" v="151" actId="14100"/>
            <ac:spMkLst>
              <pc:docMk/>
              <pc:sldMasterMk cId="3774033173" sldId="2147484457"/>
              <pc:sldLayoutMk cId="317460880" sldId="2147484459"/>
              <ac:spMk id="11" creationId="{00000000-0000-0000-0000-000000000000}"/>
            </ac:spMkLst>
          </pc:spChg>
        </pc:sldLayoutChg>
      </pc:sldMasterChg>
    </pc:docChg>
  </pc:docChgLst>
  <pc:docChgLst>
    <pc:chgData name="Angela Layton" userId="3a97870b-659e-457e-a028-64f2e094d873" providerId="ADAL" clId="{70D36DDF-715C-4C0C-9466-B75BE7F6687D}"/>
    <pc:docChg chg="undo custSel addSld delSld modSld">
      <pc:chgData name="Angela Layton" userId="3a97870b-659e-457e-a028-64f2e094d873" providerId="ADAL" clId="{70D36DDF-715C-4C0C-9466-B75BE7F6687D}" dt="2023-10-11T16:50:52.153" v="114" actId="6549"/>
      <pc:docMkLst>
        <pc:docMk/>
      </pc:docMkLst>
      <pc:sldChg chg="modSp add mod setBg modNotesTx">
        <pc:chgData name="Angela Layton" userId="3a97870b-659e-457e-a028-64f2e094d873" providerId="ADAL" clId="{70D36DDF-715C-4C0C-9466-B75BE7F6687D}" dt="2023-10-11T16:50:42.831" v="113" actId="6549"/>
        <pc:sldMkLst>
          <pc:docMk/>
          <pc:sldMk cId="0" sldId="256"/>
        </pc:sldMkLst>
        <pc:spChg chg="mod">
          <ac:chgData name="Angela Layton" userId="3a97870b-659e-457e-a028-64f2e094d873" providerId="ADAL" clId="{70D36DDF-715C-4C0C-9466-B75BE7F6687D}" dt="2023-10-11T15:08:53.241" v="112" actId="255"/>
          <ac:spMkLst>
            <pc:docMk/>
            <pc:sldMk cId="0" sldId="256"/>
            <ac:spMk id="5" creationId="{E1D8A004-33D1-AD16-D5E2-4F4980C1438D}"/>
          </ac:spMkLst>
        </pc:spChg>
      </pc:sldChg>
      <pc:sldChg chg="addSp delSp del mod">
        <pc:chgData name="Angela Layton" userId="3a97870b-659e-457e-a028-64f2e094d873" providerId="ADAL" clId="{70D36DDF-715C-4C0C-9466-B75BE7F6687D}" dt="2023-10-10T17:19:47.036" v="70" actId="47"/>
        <pc:sldMkLst>
          <pc:docMk/>
          <pc:sldMk cId="3076219699" sldId="280"/>
        </pc:sldMkLst>
        <pc:spChg chg="add del">
          <ac:chgData name="Angela Layton" userId="3a97870b-659e-457e-a028-64f2e094d873" providerId="ADAL" clId="{70D36DDF-715C-4C0C-9466-B75BE7F6687D}" dt="2023-10-10T17:18:53.212" v="1" actId="22"/>
          <ac:spMkLst>
            <pc:docMk/>
            <pc:sldMk cId="3076219699" sldId="280"/>
            <ac:spMk id="10" creationId="{E1DDCBC9-1D4B-01DE-28AD-706DB6736DA0}"/>
          </ac:spMkLst>
        </pc:spChg>
        <pc:spChg chg="add del">
          <ac:chgData name="Angela Layton" userId="3a97870b-659e-457e-a028-64f2e094d873" providerId="ADAL" clId="{70D36DDF-715C-4C0C-9466-B75BE7F6687D}" dt="2023-10-10T17:19:09.561" v="3" actId="22"/>
          <ac:spMkLst>
            <pc:docMk/>
            <pc:sldMk cId="3076219699" sldId="280"/>
            <ac:spMk id="12" creationId="{5D8B3904-46BC-02E8-791B-B5F74ABE8508}"/>
          </ac:spMkLst>
        </pc:spChg>
      </pc:sldChg>
      <pc:sldChg chg="modNotesTx">
        <pc:chgData name="Angela Layton" userId="3a97870b-659e-457e-a028-64f2e094d873" providerId="ADAL" clId="{70D36DDF-715C-4C0C-9466-B75BE7F6687D}" dt="2023-10-10T17:20:32.879" v="91" actId="6549"/>
        <pc:sldMkLst>
          <pc:docMk/>
          <pc:sldMk cId="3283538728" sldId="322"/>
        </pc:sldMkLst>
      </pc:sldChg>
      <pc:sldChg chg="modNotesTx">
        <pc:chgData name="Angela Layton" userId="3a97870b-659e-457e-a028-64f2e094d873" providerId="ADAL" clId="{70D36DDF-715C-4C0C-9466-B75BE7F6687D}" dt="2023-10-10T17:20:20.655" v="84" actId="6549"/>
        <pc:sldMkLst>
          <pc:docMk/>
          <pc:sldMk cId="266678607" sldId="384"/>
        </pc:sldMkLst>
      </pc:sldChg>
      <pc:sldChg chg="modNotesTx">
        <pc:chgData name="Angela Layton" userId="3a97870b-659e-457e-a028-64f2e094d873" providerId="ADAL" clId="{70D36DDF-715C-4C0C-9466-B75BE7F6687D}" dt="2023-10-10T17:20:41.333" v="108" actId="6549"/>
        <pc:sldMkLst>
          <pc:docMk/>
          <pc:sldMk cId="3587354965" sldId="387"/>
        </pc:sldMkLst>
      </pc:sldChg>
      <pc:sldChg chg="del">
        <pc:chgData name="Angela Layton" userId="3a97870b-659e-457e-a028-64f2e094d873" providerId="ADAL" clId="{70D36DDF-715C-4C0C-9466-B75BE7F6687D}" dt="2023-10-10T21:52:36.626" v="110" actId="47"/>
        <pc:sldMkLst>
          <pc:docMk/>
          <pc:sldMk cId="3196300036" sldId="707"/>
        </pc:sldMkLst>
      </pc:sldChg>
      <pc:sldChg chg="add modNotesTx">
        <pc:chgData name="Angela Layton" userId="3a97870b-659e-457e-a028-64f2e094d873" providerId="ADAL" clId="{70D36DDF-715C-4C0C-9466-B75BE7F6687D}" dt="2023-10-11T16:50:52.153" v="114" actId="6549"/>
        <pc:sldMkLst>
          <pc:docMk/>
          <pc:sldMk cId="1337774845" sldId="181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0-02-27T14:29:31.714" idx="3">
    <p:pos x="10" y="10"/>
    <p:text>Per/Maria - I understand sharing the SIGs however we may need to talk thru how we present it.  If a chapter targets one of these groups for an education program it is a specific group and we wouldn't count it as one of their required 6 programs just as we don't count the CMP bootcamps as an education program because it targets a small group of their overall membership and not the full membership.</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0678AC-A1FF-3548-8F92-F1B7166327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5312C91F-CF18-9442-8D5E-D2D663A12AF9}"/>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5FB6666-EBEE-494C-923E-FDE0F52E78B8}" type="datetimeFigureOut">
              <a:rPr lang="en-US" altLang="en-US"/>
              <a:pPr>
                <a:defRPr/>
              </a:pPr>
              <a:t>10/11/2023</a:t>
            </a:fld>
            <a:endParaRPr lang="en-US" altLang="en-US"/>
          </a:p>
        </p:txBody>
      </p:sp>
      <p:sp>
        <p:nvSpPr>
          <p:cNvPr id="4" name="Slide Image Placeholder 3">
            <a:extLst>
              <a:ext uri="{FF2B5EF4-FFF2-40B4-BE49-F238E27FC236}">
                <a16:creationId xmlns:a16="http://schemas.microsoft.com/office/drawing/2014/main" id="{3FFAB401-8E5F-DC4B-8B8C-BB3CC42D8C7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29FE421-01D5-2041-846D-F0499E762FC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976E1D3-7883-574D-A56A-F3967207017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0E1AE69B-15DD-C048-A2BF-CEDEFF3362D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314F899-BE86-4F34-BCCE-45887EC2ED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speakers.com/s/mpi/v3#/searc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8A852-5559-4B99-8541-809F27F14377}" type="slidenum">
              <a:rPr lang="en-US" smtClean="0"/>
              <a:t>1</a:t>
            </a:fld>
            <a:endParaRPr lang="en-US" dirty="0"/>
          </a:p>
        </p:txBody>
      </p:sp>
    </p:spTree>
    <p:extLst>
      <p:ext uri="{BB962C8B-B14F-4D97-AF65-F5344CB8AC3E}">
        <p14:creationId xmlns:p14="http://schemas.microsoft.com/office/powerpoint/2010/main" val="332564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Here are some speaker selection tips: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100" b="0" i="0" u="none" strike="noStrike" kern="1200" cap="none" spc="0" normalizeH="0" baseline="0" noProof="0" dirty="0">
                <a:ln>
                  <a:noFill/>
                </a:ln>
                <a:solidFill>
                  <a:prstClr val="black"/>
                </a:solidFill>
                <a:effectLst/>
                <a:uLnTx/>
                <a:uFillTx/>
                <a:latin typeface="+mn-lt"/>
                <a:cs typeface="Arial" charset="0"/>
              </a:rPr>
              <a:t>Survey your membership about what they want to learn and who they’d like to see</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100" b="0" i="0" u="none" strike="noStrike" kern="1200" cap="none" spc="0" normalizeH="0" baseline="0" noProof="0" dirty="0">
                <a:ln>
                  <a:noFill/>
                </a:ln>
                <a:solidFill>
                  <a:prstClr val="black"/>
                </a:solidFill>
                <a:effectLst/>
                <a:uLnTx/>
                <a:uFillTx/>
                <a:latin typeface="+mn-lt"/>
                <a:cs typeface="Arial" charset="0"/>
              </a:rPr>
              <a:t>Ask other VPs of Education about programs their membership loved</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100" b="0" i="0" u="none" strike="noStrike" kern="1200" cap="none" spc="0" normalizeH="0" baseline="0" noProof="0" dirty="0">
                <a:ln>
                  <a:noFill/>
                </a:ln>
                <a:solidFill>
                  <a:prstClr val="black"/>
                </a:solidFill>
                <a:effectLst/>
                <a:uLnTx/>
                <a:uFillTx/>
                <a:latin typeface="+mn-lt"/>
                <a:cs typeface="Arial" charset="0"/>
              </a:rPr>
              <a:t>Ask MPI Academy about top-ranked WEC, EMEC and IMEX speakers &amp; topics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100" b="0" i="0" u="none" strike="noStrike" kern="1200" cap="none" spc="0" normalizeH="0" baseline="0" noProof="0" dirty="0">
                <a:ln>
                  <a:noFill/>
                </a:ln>
                <a:solidFill>
                  <a:prstClr val="black"/>
                </a:solidFill>
                <a:effectLst/>
                <a:uLnTx/>
                <a:uFillTx/>
                <a:latin typeface="+mn-lt"/>
                <a:cs typeface="Arial" charset="0"/>
              </a:rPr>
              <a:t>Use survey and demographic data to create your call for proposals and ask members to distribute as well as post on your website</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100" b="0" i="0" u="none" strike="noStrike" kern="1200" cap="none" spc="0" normalizeH="0" baseline="0" noProof="0" dirty="0">
                <a:ln>
                  <a:noFill/>
                </a:ln>
                <a:solidFill>
                  <a:prstClr val="black"/>
                </a:solidFill>
                <a:effectLst/>
                <a:uLnTx/>
                <a:uFillTx/>
                <a:latin typeface="+mn-lt"/>
                <a:cs typeface="Arial" charset="0"/>
              </a:rPr>
              <a:t>See who’s in your backyard</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100" b="0" i="0" u="none" strike="noStrike" kern="1200" cap="none" spc="0" normalizeH="0" baseline="0" noProof="0" dirty="0">
                <a:ln>
                  <a:noFill/>
                </a:ln>
                <a:solidFill>
                  <a:prstClr val="black"/>
                </a:solidFill>
                <a:effectLst/>
                <a:uLnTx/>
                <a:uFillTx/>
                <a:latin typeface="+mn-lt"/>
                <a:cs typeface="Arial" charset="0"/>
              </a:rPr>
              <a:t>Look at other industry events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1100" b="0" i="0" u="none" strike="noStrike" kern="1200" cap="none" spc="0" normalizeH="0" baseline="0" noProof="0" dirty="0">
                <a:ln>
                  <a:noFill/>
                </a:ln>
                <a:solidFill>
                  <a:prstClr val="black"/>
                </a:solidFill>
                <a:effectLst/>
                <a:uLnTx/>
                <a:uFillTx/>
                <a:latin typeface="+mn-lt"/>
                <a:cs typeface="Arial" charset="0"/>
              </a:rPr>
              <a:t>Use MPI’s Speaker Resource: </a:t>
            </a:r>
            <a:r>
              <a:rPr kumimoji="0" lang="en-US" sz="1100" b="0" i="0" u="none" strike="noStrike" kern="1200" cap="none" spc="0" normalizeH="0" baseline="0" noProof="0" dirty="0">
                <a:ln>
                  <a:noFill/>
                </a:ln>
                <a:solidFill>
                  <a:prstClr val="black"/>
                </a:solidFill>
                <a:effectLst/>
                <a:uLnTx/>
                <a:uFillTx/>
                <a:latin typeface="+mn-lt"/>
                <a:cs typeface="Arial" charset="0"/>
                <a:hlinkClick r:id="rId3"/>
              </a:rPr>
              <a:t>https://www.espeakers.com/s/mpi/v3#/search</a:t>
            </a:r>
            <a:r>
              <a:rPr kumimoji="0" lang="en-US" sz="1100" b="0" i="0" u="none" strike="noStrike" kern="1200" cap="none" spc="0" normalizeH="0" baseline="0" noProof="0" dirty="0">
                <a:ln>
                  <a:noFill/>
                </a:ln>
                <a:solidFill>
                  <a:prstClr val="black"/>
                </a:solidFill>
                <a:effectLst/>
                <a:uLnTx/>
                <a:uFillTx/>
                <a:latin typeface="+mn-lt"/>
                <a:cs typeface="Arial" charset="0"/>
              </a:rPr>
              <a:t> </a:t>
            </a:r>
          </a:p>
          <a:p>
            <a:endParaRPr lang="en-US" dirty="0"/>
          </a:p>
        </p:txBody>
      </p:sp>
      <p:sp>
        <p:nvSpPr>
          <p:cNvPr id="4" name="Slide Number Placeholder 3"/>
          <p:cNvSpPr>
            <a:spLocks noGrp="1"/>
          </p:cNvSpPr>
          <p:nvPr>
            <p:ph type="sldNum" sz="quarter" idx="10"/>
          </p:nvPr>
        </p:nvSpPr>
        <p:spPr/>
        <p:txBody>
          <a:bodyPr/>
          <a:lstStyle/>
          <a:p>
            <a:fld id="{672DA4DC-03F2-4F09-933C-157C60FBE58B}" type="slidenum">
              <a:rPr lang="en-US" smtClean="0"/>
              <a:t>10</a:t>
            </a:fld>
            <a:endParaRPr lang="en-US"/>
          </a:p>
        </p:txBody>
      </p:sp>
    </p:spTree>
    <p:extLst>
      <p:ext uri="{BB962C8B-B14F-4D97-AF65-F5344CB8AC3E}">
        <p14:creationId xmlns:p14="http://schemas.microsoft.com/office/powerpoint/2010/main" val="1649493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Work with your VP of Communications to create 6-8 week marketing plans for each event. Look at every communication you can leverage.</a:t>
            </a:r>
          </a:p>
          <a:p>
            <a:r>
              <a:rPr lang="en-US" sz="1100" dirty="0"/>
              <a:t>Ask speakers to contribute blogs, post on social media channels and do video promos and 2-minute recaps that you can use before, during and after the event to engage your audience.</a:t>
            </a:r>
          </a:p>
          <a:p>
            <a:r>
              <a:rPr lang="en-US" sz="1100" dirty="0"/>
              <a:t>Make sure you have an event hashtag and links to your social channels prominently displayed on your website, email invitations and other event collateral.</a:t>
            </a:r>
          </a:p>
          <a:p>
            <a:endParaRPr lang="en-US" dirty="0"/>
          </a:p>
        </p:txBody>
      </p:sp>
      <p:sp>
        <p:nvSpPr>
          <p:cNvPr id="4" name="Slide Number Placeholder 3"/>
          <p:cNvSpPr>
            <a:spLocks noGrp="1"/>
          </p:cNvSpPr>
          <p:nvPr>
            <p:ph type="sldNum" sz="quarter" idx="5"/>
          </p:nvPr>
        </p:nvSpPr>
        <p:spPr/>
        <p:txBody>
          <a:bodyPr/>
          <a:lstStyle/>
          <a:p>
            <a:pPr>
              <a:defRPr/>
            </a:pPr>
            <a:fld id="{B314F899-BE86-4F34-BCCE-45887EC2ED8D}" type="slidenum">
              <a:rPr lang="en-US" altLang="en-US" smtClean="0"/>
              <a:pPr>
                <a:defRPr/>
              </a:pPr>
              <a:t>11</a:t>
            </a:fld>
            <a:endParaRPr lang="en-US" altLang="en-US"/>
          </a:p>
        </p:txBody>
      </p:sp>
    </p:spTree>
    <p:extLst>
      <p:ext uri="{BB962C8B-B14F-4D97-AF65-F5344CB8AC3E}">
        <p14:creationId xmlns:p14="http://schemas.microsoft.com/office/powerpoint/2010/main" val="194988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Work with your VP of Communications to create 6-8 week marketing plans for each event. Look at every communication you can leverage.</a:t>
            </a:r>
          </a:p>
          <a:p>
            <a:r>
              <a:rPr lang="en-US" sz="1100" dirty="0"/>
              <a:t>Ask speakers to contribute blogs, post on social media channels and do video promos and 2-minute recaps that you can use before, during and after the event to engage your audience.</a:t>
            </a:r>
          </a:p>
          <a:p>
            <a:r>
              <a:rPr lang="en-US" sz="1100" dirty="0"/>
              <a:t>Make sure you have an event hashtag and links to your social channels prominently displayed on your website, email invitations and other event collateral.</a:t>
            </a:r>
          </a:p>
          <a:p>
            <a:endParaRPr lang="en-US" dirty="0"/>
          </a:p>
        </p:txBody>
      </p:sp>
      <p:sp>
        <p:nvSpPr>
          <p:cNvPr id="4" name="Slide Number Placeholder 3"/>
          <p:cNvSpPr>
            <a:spLocks noGrp="1"/>
          </p:cNvSpPr>
          <p:nvPr>
            <p:ph type="sldNum" sz="quarter" idx="5"/>
          </p:nvPr>
        </p:nvSpPr>
        <p:spPr/>
        <p:txBody>
          <a:bodyPr/>
          <a:lstStyle/>
          <a:p>
            <a:pPr>
              <a:defRPr/>
            </a:pPr>
            <a:fld id="{B314F899-BE86-4F34-BCCE-45887EC2ED8D}" type="slidenum">
              <a:rPr lang="en-US" altLang="en-US" smtClean="0"/>
              <a:pPr>
                <a:defRPr/>
              </a:pPr>
              <a:t>12</a:t>
            </a:fld>
            <a:endParaRPr lang="en-US" altLang="en-US"/>
          </a:p>
        </p:txBody>
      </p:sp>
    </p:spTree>
    <p:extLst>
      <p:ext uri="{BB962C8B-B14F-4D97-AF65-F5344CB8AC3E}">
        <p14:creationId xmlns:p14="http://schemas.microsoft.com/office/powerpoint/2010/main" val="232457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CLRP (Chapter Leaders Resource Page is a library or useful resources.  Check it out!</a:t>
            </a:r>
          </a:p>
        </p:txBody>
      </p:sp>
      <p:sp>
        <p:nvSpPr>
          <p:cNvPr id="4" name="Slide Number Placeholder 3"/>
          <p:cNvSpPr>
            <a:spLocks noGrp="1"/>
          </p:cNvSpPr>
          <p:nvPr>
            <p:ph type="sldNum" sz="quarter" idx="10"/>
          </p:nvPr>
        </p:nvSpPr>
        <p:spPr/>
        <p:txBody>
          <a:bodyPr/>
          <a:lstStyle/>
          <a:p>
            <a:pPr marL="0" marR="0" lvl="0" indent="0" algn="r" defTabSz="652463" rtl="0" eaLnBrk="0" fontAlgn="base" latinLnBrk="0" hangingPunct="0">
              <a:lnSpc>
                <a:spcPct val="100000"/>
              </a:lnSpc>
              <a:spcBef>
                <a:spcPct val="0"/>
              </a:spcBef>
              <a:spcAft>
                <a:spcPct val="0"/>
              </a:spcAft>
              <a:buClrTx/>
              <a:buSzTx/>
              <a:buFontTx/>
              <a:buNone/>
              <a:tabLst/>
              <a:defRPr/>
            </a:pPr>
            <a:fld id="{672DA4DC-03F2-4F09-933C-157C60FBE58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652463"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8774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8A852-5559-4B99-8541-809F27F14377}" type="slidenum">
              <a:rPr lang="en-US" smtClean="0"/>
              <a:t>14</a:t>
            </a:fld>
            <a:endParaRPr lang="en-US" dirty="0"/>
          </a:p>
        </p:txBody>
      </p:sp>
    </p:spTree>
    <p:extLst>
      <p:ext uri="{BB962C8B-B14F-4D97-AF65-F5344CB8AC3E}">
        <p14:creationId xmlns:p14="http://schemas.microsoft.com/office/powerpoint/2010/main" val="154745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Today, we’re going to go over your role and responsibility as VP of Education as well as how the following areas may affect your chapter work over the next 18 months:</a:t>
            </a:r>
          </a:p>
          <a:p>
            <a:pPr marL="171450" indent="-171450">
              <a:buFont typeface="Arial" panose="020B0604020202020204" pitchFamily="34" charset="0"/>
              <a:buChar char="•"/>
            </a:pPr>
            <a:r>
              <a:rPr lang="en-US" sz="2800" dirty="0"/>
              <a:t>Chapter demographics</a:t>
            </a:r>
          </a:p>
          <a:p>
            <a:pPr marL="171450" indent="-171450">
              <a:buFont typeface="Arial" panose="020B0604020202020204" pitchFamily="34" charset="0"/>
              <a:buChar char="•"/>
            </a:pPr>
            <a:r>
              <a:rPr lang="en-US" sz="2800" dirty="0"/>
              <a:t>Using survey data and needs assessments</a:t>
            </a:r>
          </a:p>
          <a:p>
            <a:pPr marL="171450" indent="-171450">
              <a:buFont typeface="Arial" panose="020B0604020202020204" pitchFamily="34" charset="0"/>
              <a:buChar char="•"/>
            </a:pPr>
            <a:r>
              <a:rPr lang="en-US" sz="2800" dirty="0"/>
              <a:t>Your 12-month calendar and educational strategy</a:t>
            </a:r>
          </a:p>
          <a:p>
            <a:pPr marL="171450" indent="-171450">
              <a:buFont typeface="Arial" panose="020B0604020202020204" pitchFamily="34" charset="0"/>
              <a:buChar char="•"/>
            </a:pPr>
            <a:r>
              <a:rPr lang="en-US" sz="2800" dirty="0"/>
              <a:t>Event policies</a:t>
            </a:r>
          </a:p>
          <a:p>
            <a:pPr marL="171450" indent="-171450">
              <a:buFont typeface="Arial" panose="020B0604020202020204" pitchFamily="34" charset="0"/>
              <a:buChar char="•"/>
            </a:pPr>
            <a:r>
              <a:rPr lang="en-US" sz="2800" dirty="0"/>
              <a:t>Educational formats</a:t>
            </a:r>
          </a:p>
          <a:p>
            <a:pPr marL="171450" indent="-171450">
              <a:buFont typeface="Arial" panose="020B0604020202020204" pitchFamily="34" charset="0"/>
              <a:buChar char="•"/>
            </a:pPr>
            <a:r>
              <a:rPr lang="en-US" sz="2800" dirty="0"/>
              <a:t>Audiovisual tips</a:t>
            </a:r>
          </a:p>
          <a:p>
            <a:pPr marL="171450" indent="-171450">
              <a:buFont typeface="Arial" panose="020B0604020202020204" pitchFamily="34" charset="0"/>
              <a:buChar char="•"/>
            </a:pPr>
            <a:r>
              <a:rPr lang="en-US" sz="2800" dirty="0"/>
              <a:t>Site selection</a:t>
            </a:r>
          </a:p>
          <a:p>
            <a:pPr marL="171450" indent="-171450">
              <a:buFont typeface="Arial" panose="020B0604020202020204" pitchFamily="34" charset="0"/>
              <a:buChar char="•"/>
            </a:pPr>
            <a:r>
              <a:rPr lang="en-US" sz="2800" dirty="0"/>
              <a:t>Speaker selection</a:t>
            </a:r>
          </a:p>
          <a:p>
            <a:pPr marL="171450" indent="-171450">
              <a:buFont typeface="Arial" panose="020B0604020202020204" pitchFamily="34" charset="0"/>
              <a:buChar char="•"/>
            </a:pPr>
            <a:r>
              <a:rPr lang="en-US" sz="2800" dirty="0"/>
              <a:t>Event marketing</a:t>
            </a:r>
          </a:p>
        </p:txBody>
      </p:sp>
      <p:sp>
        <p:nvSpPr>
          <p:cNvPr id="4" name="Slide Number Placeholder 3"/>
          <p:cNvSpPr>
            <a:spLocks noGrp="1"/>
          </p:cNvSpPr>
          <p:nvPr>
            <p:ph type="sldNum" sz="quarter" idx="10"/>
          </p:nvPr>
        </p:nvSpPr>
        <p:spPr/>
        <p:txBody>
          <a:bodyPr/>
          <a:lstStyle/>
          <a:p>
            <a:fld id="{672DA4DC-03F2-4F09-933C-157C60FBE58B}" type="slidenum">
              <a:rPr lang="en-US" smtClean="0"/>
              <a:t>2</a:t>
            </a:fld>
            <a:endParaRPr lang="en-US"/>
          </a:p>
        </p:txBody>
      </p:sp>
    </p:spTree>
    <p:extLst>
      <p:ext uri="{BB962C8B-B14F-4D97-AF65-F5344CB8AC3E}">
        <p14:creationId xmlns:p14="http://schemas.microsoft.com/office/powerpoint/2010/main" val="220297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a VP of Education, this is what MPI expects of you:</a:t>
            </a:r>
          </a:p>
          <a:p>
            <a:pPr marL="171450" indent="-171450">
              <a:buFont typeface="Arial" panose="020B0604020202020204" pitchFamily="34" charset="0"/>
              <a:buChar char="•"/>
            </a:pPr>
            <a:r>
              <a:rPr lang="en-US" baseline="0" dirty="0"/>
              <a:t>You will maintain and update an 24-month calendar of activities that includes a minimum of six educational opportunities</a:t>
            </a:r>
          </a:p>
          <a:p>
            <a:pPr marL="171450" indent="-171450">
              <a:buFont typeface="Arial" panose="020B0604020202020204" pitchFamily="34" charset="0"/>
              <a:buChar char="•"/>
            </a:pPr>
            <a:r>
              <a:rPr lang="en-US" baseline="0" dirty="0"/>
              <a:t>You will design the educational programs, secure the speakers and manage the program logistics, including registration and site selection</a:t>
            </a:r>
          </a:p>
          <a:p>
            <a:pPr marL="171450" indent="-171450">
              <a:buFont typeface="Arial" panose="020B0604020202020204" pitchFamily="34" charset="0"/>
              <a:buChar char="•"/>
            </a:pPr>
            <a:r>
              <a:rPr lang="en-US" baseline="0" dirty="0"/>
              <a:t>When there are special educational projects, for example CMP prep courses or Global Meetings Industry Day, you will take the educational lead. Depending on your chapter structure, you may partner with Special Events to produce these.</a:t>
            </a:r>
          </a:p>
          <a:p>
            <a:pPr marL="171450" indent="-171450">
              <a:buFont typeface="Arial" panose="020B0604020202020204" pitchFamily="34" charset="0"/>
              <a:buChar char="•"/>
            </a:pPr>
            <a:r>
              <a:rPr lang="en-US" baseline="0" dirty="0"/>
              <a:t>Be fiscally responsible to work within your chapter’s budget to produce these educational programs</a:t>
            </a:r>
          </a:p>
          <a:p>
            <a:pPr marL="171450" indent="-171450">
              <a:buFont typeface="Arial" panose="020B0604020202020204" pitchFamily="34" charset="0"/>
              <a:buChar char="•"/>
            </a:pPr>
            <a:r>
              <a:rPr lang="en-US" baseline="0" dirty="0"/>
              <a:t>Help plan the chapter board’s three-year strategic vision</a:t>
            </a:r>
          </a:p>
          <a:p>
            <a:pPr marL="171450" indent="-171450">
              <a:buFont typeface="Arial" panose="020B0604020202020204" pitchFamily="34" charset="0"/>
              <a:buChar char="•"/>
            </a:pPr>
            <a:r>
              <a:rPr lang="en-US" baseline="0" dirty="0"/>
              <a:t>Pass on your knowledge to others and help mentor and develop your chapter’s next generation of leaders.</a:t>
            </a:r>
            <a:endParaRPr lang="en-US" dirty="0"/>
          </a:p>
        </p:txBody>
      </p:sp>
      <p:sp>
        <p:nvSpPr>
          <p:cNvPr id="4" name="Slide Number Placeholder 3"/>
          <p:cNvSpPr>
            <a:spLocks noGrp="1"/>
          </p:cNvSpPr>
          <p:nvPr>
            <p:ph type="sldNum" sz="quarter" idx="10"/>
          </p:nvPr>
        </p:nvSpPr>
        <p:spPr/>
        <p:txBody>
          <a:bodyPr/>
          <a:lstStyle/>
          <a:p>
            <a:fld id="{672DA4DC-03F2-4F09-933C-157C60FBE58B}" type="slidenum">
              <a:rPr lang="en-US" smtClean="0"/>
              <a:t>3</a:t>
            </a:fld>
            <a:endParaRPr lang="en-US"/>
          </a:p>
        </p:txBody>
      </p:sp>
    </p:spTree>
    <p:extLst>
      <p:ext uri="{BB962C8B-B14F-4D97-AF65-F5344CB8AC3E}">
        <p14:creationId xmlns:p14="http://schemas.microsoft.com/office/powerpoint/2010/main" val="220635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your chapter president or administrator to secure a copy of your chapter policy manual that is supposed to incorporate global minimums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in your local chapter policy manual should be information about responsibilities. Make sure you understand who is responsible for signing contracts, managing the EIC clock-hour filing (and that it’s in the budget), managing sponsorships for events.</a:t>
            </a:r>
          </a:p>
          <a:p>
            <a:endParaRPr lang="en-US" dirty="0"/>
          </a:p>
          <a:p>
            <a:endParaRPr lang="en-US" dirty="0"/>
          </a:p>
          <a:p>
            <a:r>
              <a:rPr lang="en-US" dirty="0"/>
              <a:t>Global has specific education policies</a:t>
            </a:r>
          </a:p>
          <a:p>
            <a:pPr lvl="1"/>
            <a:r>
              <a:rPr lang="en-US" dirty="0"/>
              <a:t>Nonmember event attendance policy (can attend no more than 2 events without joining MPI)</a:t>
            </a:r>
          </a:p>
          <a:p>
            <a:pPr lvl="1"/>
            <a:r>
              <a:rPr lang="en-US" dirty="0"/>
              <a:t>Minimum 6 education events</a:t>
            </a:r>
          </a:p>
          <a:p>
            <a:pPr lvl="1"/>
            <a:r>
              <a:rPr lang="en-US" dirty="0"/>
              <a:t>Event attendance pricing policy </a:t>
            </a:r>
          </a:p>
          <a:p>
            <a:endParaRPr lang="en-US" dirty="0"/>
          </a:p>
        </p:txBody>
      </p:sp>
      <p:sp>
        <p:nvSpPr>
          <p:cNvPr id="4" name="Slide Number Placeholder 3"/>
          <p:cNvSpPr>
            <a:spLocks noGrp="1"/>
          </p:cNvSpPr>
          <p:nvPr>
            <p:ph type="sldNum" sz="quarter" idx="10"/>
          </p:nvPr>
        </p:nvSpPr>
        <p:spPr/>
        <p:txBody>
          <a:bodyPr/>
          <a:lstStyle/>
          <a:p>
            <a:fld id="{672DA4DC-03F2-4F09-933C-157C60FBE58B}" type="slidenum">
              <a:rPr lang="en-US" smtClean="0"/>
              <a:t>4</a:t>
            </a:fld>
            <a:endParaRPr lang="en-US"/>
          </a:p>
        </p:txBody>
      </p:sp>
    </p:spTree>
    <p:extLst>
      <p:ext uri="{BB962C8B-B14F-4D97-AF65-F5344CB8AC3E}">
        <p14:creationId xmlns:p14="http://schemas.microsoft.com/office/powerpoint/2010/main" val="372553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Demographics tell the story of your chapter members and are an essential tool you can use to create the most relevant and engaging educational programs possible. </a:t>
            </a:r>
          </a:p>
          <a:p>
            <a:r>
              <a:rPr lang="en-US" sz="1100" dirty="0"/>
              <a:t>Here are some questions you can ask the VP of Membership or your chapter administrator that will help you understand your audience:</a:t>
            </a:r>
          </a:p>
          <a:p>
            <a:pPr marL="171450" indent="-171450">
              <a:buFontTx/>
              <a:buChar char="-"/>
            </a:pPr>
            <a:r>
              <a:rPr lang="en-US" sz="1100" dirty="0"/>
              <a:t>Who are your chapter members?</a:t>
            </a:r>
          </a:p>
          <a:p>
            <a:pPr marL="171450" indent="-171450">
              <a:buFontTx/>
              <a:buChar char="-"/>
            </a:pPr>
            <a:r>
              <a:rPr lang="en-US" sz="1100" dirty="0"/>
              <a:t>Where are they geographically concentrated</a:t>
            </a:r>
          </a:p>
          <a:p>
            <a:pPr marL="171450" indent="-171450">
              <a:buFontTx/>
              <a:buChar char="-"/>
            </a:pPr>
            <a:r>
              <a:rPr lang="en-US" sz="1100" dirty="0"/>
              <a:t>What is your planner to supplier ratio?</a:t>
            </a:r>
          </a:p>
          <a:p>
            <a:pPr marL="171450" indent="-171450">
              <a:buFontTx/>
              <a:buChar char="-"/>
            </a:pPr>
            <a:r>
              <a:rPr lang="en-US" sz="1100" dirty="0"/>
              <a:t>What industries do they represent?</a:t>
            </a:r>
          </a:p>
          <a:p>
            <a:pPr marL="171450" indent="-171450">
              <a:buFontTx/>
              <a:buChar char="-"/>
            </a:pPr>
            <a:r>
              <a:rPr lang="en-US" sz="1100" dirty="0"/>
              <a:t>How many are students or novice versus managerial versus operating at the executive level? </a:t>
            </a:r>
          </a:p>
          <a:p>
            <a:pPr marL="171450" indent="-171450">
              <a:buFontTx/>
              <a:buChar char="-"/>
            </a:pPr>
            <a:r>
              <a:rPr lang="en-US" sz="1100" dirty="0"/>
              <a:t>What are they interested in learning?</a:t>
            </a:r>
          </a:p>
          <a:p>
            <a:pPr marL="171450" indent="-171450">
              <a:buFontTx/>
              <a:buChar char="-"/>
            </a:pPr>
            <a:r>
              <a:rPr lang="en-US" sz="1100" dirty="0"/>
              <a:t>What keeps them up at night?</a:t>
            </a:r>
          </a:p>
          <a:p>
            <a:pPr marL="171450" indent="-171450">
              <a:buFontTx/>
              <a:buChar char="-"/>
            </a:pPr>
            <a:r>
              <a:rPr lang="en-US" sz="1100" dirty="0"/>
              <a:t>Why do they choose to come to your events or stay home?</a:t>
            </a:r>
          </a:p>
          <a:p>
            <a:pPr marL="171450" indent="-171450">
              <a:buFontTx/>
              <a:buChar char="-"/>
            </a:pPr>
            <a:r>
              <a:rPr lang="en-US" sz="1100" dirty="0"/>
              <a:t>What do they want out of their MPI Membership?</a:t>
            </a:r>
          </a:p>
          <a:p>
            <a:pPr marL="171450" indent="-171450">
              <a:buFontTx/>
              <a:buChar char="-"/>
            </a:pPr>
            <a:endParaRPr lang="en-US" sz="1100" dirty="0"/>
          </a:p>
          <a:p>
            <a:pPr marL="0" indent="0">
              <a:buFontTx/>
              <a:buNone/>
            </a:pPr>
            <a:r>
              <a:rPr lang="en-US" sz="1100" dirty="0"/>
              <a:t>If you want people to come to your educational events, you have to deliver relevant, engaging content in a place and at a time that works for them. Honing in on the demographics of your group will give you a good place to start from. But you may need additional data from surveys and conducting a needs assessment of your membership to get the fullest picture of what your audience enjoys, what it wants and needs, and how you can deliver on that promise with your educational programming.</a:t>
            </a:r>
          </a:p>
        </p:txBody>
      </p:sp>
      <p:sp>
        <p:nvSpPr>
          <p:cNvPr id="4" name="Slide Number Placeholder 3"/>
          <p:cNvSpPr>
            <a:spLocks noGrp="1"/>
          </p:cNvSpPr>
          <p:nvPr>
            <p:ph type="sldNum" sz="quarter" idx="10"/>
          </p:nvPr>
        </p:nvSpPr>
        <p:spPr/>
        <p:txBody>
          <a:bodyPr/>
          <a:lstStyle/>
          <a:p>
            <a:fld id="{672DA4DC-03F2-4F09-933C-157C60FBE58B}" type="slidenum">
              <a:rPr lang="en-US" smtClean="0"/>
              <a:t>5</a:t>
            </a:fld>
            <a:endParaRPr lang="en-US"/>
          </a:p>
        </p:txBody>
      </p:sp>
    </p:spTree>
    <p:extLst>
      <p:ext uri="{BB962C8B-B14F-4D97-AF65-F5344CB8AC3E}">
        <p14:creationId xmlns:p14="http://schemas.microsoft.com/office/powerpoint/2010/main" val="279496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secret to happy, engaged audiences is knowing what they want and giving them more of it. If there is a topic or speaker that was popular in the past, consider bringing them back and either putting a new spin on the educational experience or digging deeper into the topic.</a:t>
            </a:r>
          </a:p>
          <a:p>
            <a:endParaRPr lang="en-US" dirty="0"/>
          </a:p>
          <a:p>
            <a:r>
              <a:rPr lang="en-US" dirty="0"/>
              <a:t>For example, a popular lecture last year, might be a good topic to tackle as a hands-on workshop or solutions room session this year. Or a popular speaker may come back as a facilitator or to teach about a different topic this year.</a:t>
            </a:r>
          </a:p>
        </p:txBody>
      </p:sp>
      <p:sp>
        <p:nvSpPr>
          <p:cNvPr id="4" name="Slide Number Placeholder 3"/>
          <p:cNvSpPr>
            <a:spLocks noGrp="1"/>
          </p:cNvSpPr>
          <p:nvPr>
            <p:ph type="sldNum" sz="quarter" idx="10"/>
          </p:nvPr>
        </p:nvSpPr>
        <p:spPr/>
        <p:txBody>
          <a:bodyPr/>
          <a:lstStyle/>
          <a:p>
            <a:fld id="{672DA4DC-03F2-4F09-933C-157C60FBE58B}" type="slidenum">
              <a:rPr lang="en-US" smtClean="0"/>
              <a:t>6</a:t>
            </a:fld>
            <a:endParaRPr lang="en-US"/>
          </a:p>
        </p:txBody>
      </p:sp>
    </p:spTree>
    <p:extLst>
      <p:ext uri="{BB962C8B-B14F-4D97-AF65-F5344CB8AC3E}">
        <p14:creationId xmlns:p14="http://schemas.microsoft.com/office/powerpoint/2010/main" val="217320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5246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ＭＳ Ｐゴシック" charset="0"/>
              </a:rPr>
              <a:t>You want to have clock hours available for at least 50% of your educational events. And virtual events can count, too!</a:t>
            </a:r>
          </a:p>
          <a:p>
            <a:endParaRPr lang="en-US" dirty="0"/>
          </a:p>
        </p:txBody>
      </p:sp>
      <p:sp>
        <p:nvSpPr>
          <p:cNvPr id="4" name="Slide Number Placeholder 3"/>
          <p:cNvSpPr>
            <a:spLocks noGrp="1"/>
          </p:cNvSpPr>
          <p:nvPr>
            <p:ph type="sldNum" sz="quarter" idx="10"/>
          </p:nvPr>
        </p:nvSpPr>
        <p:spPr/>
        <p:txBody>
          <a:bodyPr/>
          <a:lstStyle/>
          <a:p>
            <a:fld id="{672DA4DC-03F2-4F09-933C-157C60FBE58B}" type="slidenum">
              <a:rPr lang="en-US" smtClean="0"/>
              <a:t>7</a:t>
            </a:fld>
            <a:endParaRPr lang="en-US"/>
          </a:p>
        </p:txBody>
      </p:sp>
    </p:spTree>
    <p:extLst>
      <p:ext uri="{BB962C8B-B14F-4D97-AF65-F5344CB8AC3E}">
        <p14:creationId xmlns:p14="http://schemas.microsoft.com/office/powerpoint/2010/main" val="427277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challenges is striking a balance between planners needs and suppliers needs from an educational perspective. </a:t>
            </a:r>
          </a:p>
          <a:p>
            <a:endParaRPr lang="en-US" dirty="0"/>
          </a:p>
          <a:p>
            <a:r>
              <a:rPr lang="en-US" dirty="0"/>
              <a:t>If you don’t want to have to program two </a:t>
            </a:r>
            <a:r>
              <a:rPr lang="en-US" dirty="0" err="1"/>
              <a:t>concurrents</a:t>
            </a:r>
            <a:r>
              <a:rPr lang="en-US" dirty="0"/>
              <a:t> every educational event, think about forums or workshops or other peer-to-peer opportunities you can create where they can learn from each other, discuss hot-button issues and work on improving the planner-supplier relationship.</a:t>
            </a:r>
          </a:p>
          <a:p>
            <a:endParaRPr lang="en-US" dirty="0"/>
          </a:p>
          <a:p>
            <a:r>
              <a:rPr lang="en-US" dirty="0"/>
              <a:t>Another challenge is keeping your senior executive-level members engaged. One way to keep them connected is to engage them to act as mentors and educational leaders. If they’re not great facilitators or educators, then maybe they would be good on a panel or as a featured expert. Peer-to-peer educational formats or topics that will help them adapt to new trends also appeal to more advanced-level learners. And if you program for advanced level learners, you will also attract more novice individuals who want to learn from them.</a:t>
            </a:r>
          </a:p>
        </p:txBody>
      </p:sp>
      <p:sp>
        <p:nvSpPr>
          <p:cNvPr id="4" name="Slide Number Placeholder 3"/>
          <p:cNvSpPr>
            <a:spLocks noGrp="1"/>
          </p:cNvSpPr>
          <p:nvPr>
            <p:ph type="sldNum" sz="quarter" idx="10"/>
          </p:nvPr>
        </p:nvSpPr>
        <p:spPr/>
        <p:txBody>
          <a:bodyPr/>
          <a:lstStyle/>
          <a:p>
            <a:fld id="{672DA4DC-03F2-4F09-933C-157C60FBE58B}" type="slidenum">
              <a:rPr lang="en-US" smtClean="0"/>
              <a:t>8</a:t>
            </a:fld>
            <a:endParaRPr lang="en-US"/>
          </a:p>
        </p:txBody>
      </p:sp>
    </p:spTree>
    <p:extLst>
      <p:ext uri="{BB962C8B-B14F-4D97-AF65-F5344CB8AC3E}">
        <p14:creationId xmlns:p14="http://schemas.microsoft.com/office/powerpoint/2010/main" val="51352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Espeakers</a:t>
            </a:r>
            <a:r>
              <a:rPr lang="en-US" dirty="0"/>
              <a:t> is a great resource to find speakers</a:t>
            </a:r>
          </a:p>
        </p:txBody>
      </p:sp>
      <p:sp>
        <p:nvSpPr>
          <p:cNvPr id="4" name="Slide Number Placeholder 3"/>
          <p:cNvSpPr>
            <a:spLocks noGrp="1"/>
          </p:cNvSpPr>
          <p:nvPr>
            <p:ph type="sldNum" sz="quarter" idx="5"/>
          </p:nvPr>
        </p:nvSpPr>
        <p:spPr/>
        <p:txBody>
          <a:bodyPr/>
          <a:lstStyle/>
          <a:p>
            <a:pPr>
              <a:defRPr/>
            </a:pPr>
            <a:fld id="{B314F899-BE86-4F34-BCCE-45887EC2ED8D}" type="slidenum">
              <a:rPr lang="en-US" altLang="en-US" smtClean="0"/>
              <a:pPr>
                <a:defRPr/>
              </a:pPr>
              <a:t>9</a:t>
            </a:fld>
            <a:endParaRPr lang="en-US" altLang="en-US"/>
          </a:p>
        </p:txBody>
      </p:sp>
    </p:spTree>
    <p:extLst>
      <p:ext uri="{BB962C8B-B14F-4D97-AF65-F5344CB8AC3E}">
        <p14:creationId xmlns:p14="http://schemas.microsoft.com/office/powerpoint/2010/main" val="356962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a:prstGeom prst="rect">
            <a:avLst/>
          </a:prstGeom>
        </p:spPr>
        <p:txBody>
          <a:bodyPr/>
          <a:lstStyle>
            <a:lvl1pPr algn="ct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69A9ADA6-88EF-4562-84F9-4B5933206D15}"/>
              </a:ext>
            </a:extLst>
          </p:cNvPr>
          <p:cNvSpPr>
            <a:spLocks noGrp="1"/>
          </p:cNvSpPr>
          <p:nvPr>
            <p:ph type="dt" sz="half" idx="10"/>
          </p:nvPr>
        </p:nvSpPr>
        <p:spPr/>
        <p:txBody>
          <a:bodyPr/>
          <a:lstStyle>
            <a:lvl1pPr>
              <a:defRPr/>
            </a:lvl1pPr>
          </a:lstStyle>
          <a:p>
            <a:pPr>
              <a:defRPr/>
            </a:pPr>
            <a:fld id="{C25C2B75-5610-44E5-AC4D-EA939C8A6712}" type="datetimeFigureOut">
              <a:rPr lang="en-US" altLang="en-US"/>
              <a:pPr>
                <a:defRPr/>
              </a:pPr>
              <a:t>10/11/2023</a:t>
            </a:fld>
            <a:endParaRPr lang="en-US" altLang="en-US" dirty="0"/>
          </a:p>
        </p:txBody>
      </p:sp>
      <p:sp>
        <p:nvSpPr>
          <p:cNvPr id="5" name="Footer Placeholder 4">
            <a:extLst>
              <a:ext uri="{FF2B5EF4-FFF2-40B4-BE49-F238E27FC236}">
                <a16:creationId xmlns:a16="http://schemas.microsoft.com/office/drawing/2014/main" id="{2387A1A2-5055-406D-90C8-E25196015BC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45BA4E4-56E0-4816-87AF-96A96939037E}"/>
              </a:ext>
            </a:extLst>
          </p:cNvPr>
          <p:cNvSpPr>
            <a:spLocks noGrp="1"/>
          </p:cNvSpPr>
          <p:nvPr>
            <p:ph type="sldNum" sz="quarter" idx="12"/>
          </p:nvPr>
        </p:nvSpPr>
        <p:spPr/>
        <p:txBody>
          <a:bodyPr/>
          <a:lstStyle>
            <a:lvl1pPr>
              <a:defRPr/>
            </a:lvl1pPr>
          </a:lstStyle>
          <a:p>
            <a:pPr>
              <a:defRPr/>
            </a:pPr>
            <a:fld id="{D8FE78BA-290C-4E13-BBC6-9846B73DFABF}" type="slidenum">
              <a:rPr lang="en-US" altLang="en-US"/>
              <a:pPr>
                <a:defRPr/>
              </a:pPr>
              <a:t>‹#›</a:t>
            </a:fld>
            <a:endParaRPr lang="en-US" altLang="en-US" dirty="0"/>
          </a:p>
        </p:txBody>
      </p:sp>
    </p:spTree>
    <p:extLst>
      <p:ext uri="{BB962C8B-B14F-4D97-AF65-F5344CB8AC3E}">
        <p14:creationId xmlns:p14="http://schemas.microsoft.com/office/powerpoint/2010/main" val="37557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C5D0E4-689C-470B-A76D-9BE6B7DAC511}"/>
              </a:ext>
            </a:extLst>
          </p:cNvPr>
          <p:cNvSpPr>
            <a:spLocks noGrp="1"/>
          </p:cNvSpPr>
          <p:nvPr>
            <p:ph type="dt" sz="half" idx="10"/>
          </p:nvPr>
        </p:nvSpPr>
        <p:spPr/>
        <p:txBody>
          <a:bodyPr/>
          <a:lstStyle>
            <a:lvl1pPr>
              <a:defRPr/>
            </a:lvl1pPr>
          </a:lstStyle>
          <a:p>
            <a:pPr>
              <a:defRPr/>
            </a:pPr>
            <a:fld id="{03F1A030-C2D1-45C8-A8F8-7BF3649EBA5D}" type="datetimeFigureOut">
              <a:rPr lang="en-US" altLang="en-US"/>
              <a:pPr>
                <a:defRPr/>
              </a:pPr>
              <a:t>10/11/2023</a:t>
            </a:fld>
            <a:endParaRPr lang="en-US" altLang="en-US" dirty="0"/>
          </a:p>
        </p:txBody>
      </p:sp>
      <p:sp>
        <p:nvSpPr>
          <p:cNvPr id="3" name="Footer Placeholder 4">
            <a:extLst>
              <a:ext uri="{FF2B5EF4-FFF2-40B4-BE49-F238E27FC236}">
                <a16:creationId xmlns:a16="http://schemas.microsoft.com/office/drawing/2014/main" id="{D2511DCD-1C20-4ABF-9222-13576776F9CE}"/>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EDCB289-1F67-49E2-9550-0D72605AAD0A}"/>
              </a:ext>
            </a:extLst>
          </p:cNvPr>
          <p:cNvSpPr>
            <a:spLocks noGrp="1"/>
          </p:cNvSpPr>
          <p:nvPr>
            <p:ph type="sldNum" sz="quarter" idx="12"/>
          </p:nvPr>
        </p:nvSpPr>
        <p:spPr/>
        <p:txBody>
          <a:bodyPr/>
          <a:lstStyle>
            <a:lvl1pPr>
              <a:defRPr/>
            </a:lvl1pPr>
          </a:lstStyle>
          <a:p>
            <a:pPr>
              <a:defRPr/>
            </a:pPr>
            <a:fld id="{9263EEE8-766A-47C9-AC08-02459710C51F}" type="slidenum">
              <a:rPr lang="en-US" altLang="en-US"/>
              <a:pPr>
                <a:defRPr/>
              </a:pPr>
              <a:t>‹#›</a:t>
            </a:fld>
            <a:endParaRPr lang="en-US" altLang="en-US" dirty="0"/>
          </a:p>
        </p:txBody>
      </p:sp>
    </p:spTree>
    <p:extLst>
      <p:ext uri="{BB962C8B-B14F-4D97-AF65-F5344CB8AC3E}">
        <p14:creationId xmlns:p14="http://schemas.microsoft.com/office/powerpoint/2010/main" val="356805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0080" y="1811868"/>
            <a:ext cx="8178800" cy="5539528"/>
          </a:xfrm>
        </p:spPr>
        <p:txBody>
          <a:bodyPr/>
          <a:lstStyle>
            <a:lvl1pPr>
              <a:defRPr sz="4600">
                <a:latin typeface="Arial" panose="020B0604020202020204" pitchFamily="34" charset="0"/>
                <a:cs typeface="Arial" panose="020B0604020202020204" pitchFamily="34" charset="0"/>
              </a:defRPr>
            </a:lvl1pPr>
            <a:lvl2pPr>
              <a:defRPr sz="4000">
                <a:latin typeface="Arial" panose="020B0604020202020204" pitchFamily="34" charset="0"/>
                <a:cs typeface="Arial" panose="020B0604020202020204" pitchFamily="34" charset="0"/>
              </a:defRPr>
            </a:lvl2pPr>
            <a:lvl3pPr>
              <a:defRPr sz="3400">
                <a:latin typeface="Arial" panose="020B0604020202020204" pitchFamily="34" charset="0"/>
                <a:cs typeface="Arial" panose="020B0604020202020204" pitchFamily="34" charset="0"/>
              </a:defRPr>
            </a:lvl3pPr>
            <a:lvl4pPr>
              <a:defRPr sz="2900">
                <a:latin typeface="Arial" panose="020B0604020202020204" pitchFamily="34" charset="0"/>
                <a:cs typeface="Arial" panose="020B0604020202020204" pitchFamily="34" charset="0"/>
              </a:defRPr>
            </a:lvl4pPr>
            <a:lvl5pPr>
              <a:defRPr sz="2900">
                <a:latin typeface="Arial" panose="020B0604020202020204" pitchFamily="34" charset="0"/>
                <a:cs typeface="Arial" panose="020B0604020202020204" pitchFamily="34" charset="0"/>
              </a:defRPr>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811867"/>
            <a:ext cx="4813301" cy="5539529"/>
          </a:xfrm>
        </p:spPr>
        <p:txBody>
          <a:bodyPr/>
          <a:lstStyle>
            <a:lvl1pPr marL="0" indent="0">
              <a:buNone/>
              <a:defRPr sz="2000">
                <a:latin typeface="Arial" panose="020B0604020202020204" pitchFamily="34" charset="0"/>
                <a:cs typeface="Arial" panose="020B0604020202020204" pitchFamily="34" charset="0"/>
              </a:defRPr>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9" name="Title 8"/>
          <p:cNvSpPr>
            <a:spLocks noGrp="1"/>
          </p:cNvSpPr>
          <p:nvPr>
            <p:ph type="title"/>
          </p:nvPr>
        </p:nvSpPr>
        <p:spPr>
          <a:xfrm>
            <a:off x="135490" y="0"/>
            <a:ext cx="12617450" cy="1590676"/>
          </a:xfrm>
        </p:spPr>
        <p:txBody>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5" name="Date Placeholder 3">
            <a:extLst>
              <a:ext uri="{FF2B5EF4-FFF2-40B4-BE49-F238E27FC236}">
                <a16:creationId xmlns:a16="http://schemas.microsoft.com/office/drawing/2014/main" id="{FDCF82E2-2CFD-4727-BC3B-8047F750C23E}"/>
              </a:ext>
            </a:extLst>
          </p:cNvPr>
          <p:cNvSpPr>
            <a:spLocks noGrp="1"/>
          </p:cNvSpPr>
          <p:nvPr>
            <p:ph type="dt" sz="half" idx="10"/>
          </p:nvPr>
        </p:nvSpPr>
        <p:spPr/>
        <p:txBody>
          <a:bodyPr/>
          <a:lstStyle>
            <a:lvl1pPr>
              <a:defRPr/>
            </a:lvl1pPr>
          </a:lstStyle>
          <a:p>
            <a:pPr>
              <a:defRPr/>
            </a:pPr>
            <a:fld id="{53A79CB5-D9F8-4342-83E5-35EDACD7C3DB}" type="datetimeFigureOut">
              <a:rPr lang="en-US" altLang="en-US"/>
              <a:pPr>
                <a:defRPr/>
              </a:pPr>
              <a:t>10/11/2023</a:t>
            </a:fld>
            <a:endParaRPr lang="en-US" altLang="en-US" dirty="0"/>
          </a:p>
        </p:txBody>
      </p:sp>
      <p:sp>
        <p:nvSpPr>
          <p:cNvPr id="6" name="Footer Placeholder 4">
            <a:extLst>
              <a:ext uri="{FF2B5EF4-FFF2-40B4-BE49-F238E27FC236}">
                <a16:creationId xmlns:a16="http://schemas.microsoft.com/office/drawing/2014/main" id="{B124A870-8D5F-453E-957B-1E0D2851A33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809C131-EB0D-43AA-9C15-62B7F3C7BA33}"/>
              </a:ext>
            </a:extLst>
          </p:cNvPr>
          <p:cNvSpPr>
            <a:spLocks noGrp="1"/>
          </p:cNvSpPr>
          <p:nvPr>
            <p:ph type="sldNum" sz="quarter" idx="12"/>
          </p:nvPr>
        </p:nvSpPr>
        <p:spPr/>
        <p:txBody>
          <a:bodyPr/>
          <a:lstStyle>
            <a:lvl1pPr>
              <a:defRPr/>
            </a:lvl1pPr>
          </a:lstStyle>
          <a:p>
            <a:pPr>
              <a:defRPr/>
            </a:pPr>
            <a:fld id="{A9CD38DF-3F1C-4D77-97E7-D866CC3B7948}" type="slidenum">
              <a:rPr lang="en-US" altLang="en-US"/>
              <a:pPr>
                <a:defRPr/>
              </a:pPr>
              <a:t>‹#›</a:t>
            </a:fld>
            <a:endParaRPr lang="en-US" altLang="en-US" dirty="0"/>
          </a:p>
        </p:txBody>
      </p:sp>
    </p:spTree>
    <p:extLst>
      <p:ext uri="{BB962C8B-B14F-4D97-AF65-F5344CB8AC3E}">
        <p14:creationId xmlns:p14="http://schemas.microsoft.com/office/powerpoint/2010/main" val="243187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736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28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89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Layout 1 -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369" y="163512"/>
            <a:ext cx="12617450" cy="1198149"/>
          </a:xfrm>
        </p:spPr>
        <p:txBody>
          <a:bodyPr>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005840" y="2190750"/>
            <a:ext cx="6217920" cy="5221606"/>
          </a:xfrm>
        </p:spPr>
        <p:txBody>
          <a:bodyPr/>
          <a:lstStyle>
            <a:lvl1pPr>
              <a:defRPr sz="4000">
                <a:latin typeface="Arial" panose="020B0604020202020204" pitchFamily="34" charset="0"/>
                <a:cs typeface="Arial" panose="020B0604020202020204" pitchFamily="34" charset="0"/>
              </a:defRPr>
            </a:lvl1pPr>
            <a:lvl2pPr>
              <a:defRPr sz="4000">
                <a:latin typeface="Arial" panose="020B0604020202020204" pitchFamily="34" charset="0"/>
                <a:cs typeface="Arial" panose="020B0604020202020204" pitchFamily="34" charset="0"/>
              </a:defRPr>
            </a:lvl2pPr>
            <a:lvl3pPr>
              <a:defRPr sz="4000">
                <a:latin typeface="Arial" panose="020B0604020202020204" pitchFamily="34" charset="0"/>
                <a:cs typeface="Arial" panose="020B0604020202020204" pitchFamily="34" charset="0"/>
              </a:defRPr>
            </a:lvl3pPr>
            <a:lvl4pPr>
              <a:defRPr sz="4000">
                <a:latin typeface="Arial" panose="020B0604020202020204" pitchFamily="34" charset="0"/>
                <a:cs typeface="Arial" panose="020B0604020202020204" pitchFamily="34" charset="0"/>
              </a:defRPr>
            </a:lvl4pPr>
            <a:lvl5pPr>
              <a:defRPr sz="4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06640" y="2190750"/>
            <a:ext cx="6217920" cy="522160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17BF7-3C01-614B-B1D0-EFC01705D4A0}"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9E4787-24E0-EC45-9EC5-2282C909BA56}" type="slidenum">
              <a:rPr lang="en-US" smtClean="0"/>
              <a:t>‹#›</a:t>
            </a:fld>
            <a:endParaRPr lang="en-US" dirty="0"/>
          </a:p>
        </p:txBody>
      </p:sp>
    </p:spTree>
    <p:extLst>
      <p:ext uri="{BB962C8B-B14F-4D97-AF65-F5344CB8AC3E}">
        <p14:creationId xmlns:p14="http://schemas.microsoft.com/office/powerpoint/2010/main" val="2279003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yout 1 - Section Header">
    <p:spTree>
      <p:nvGrpSpPr>
        <p:cNvPr id="1" name=""/>
        <p:cNvGrpSpPr/>
        <p:nvPr/>
      </p:nvGrpSpPr>
      <p:grpSpPr>
        <a:xfrm>
          <a:off x="0" y="0"/>
          <a:ext cx="0" cy="0"/>
          <a:chOff x="0" y="0"/>
          <a:chExt cx="0" cy="0"/>
        </a:xfrm>
      </p:grpSpPr>
      <p:sp>
        <p:nvSpPr>
          <p:cNvPr id="13" name="Title 1"/>
          <p:cNvSpPr>
            <a:spLocks noGrp="1"/>
          </p:cNvSpPr>
          <p:nvPr>
            <p:ph type="title"/>
          </p:nvPr>
        </p:nvSpPr>
        <p:spPr>
          <a:xfrm>
            <a:off x="998220" y="3251779"/>
            <a:ext cx="12618720" cy="1524617"/>
          </a:xfrm>
        </p:spPr>
        <p:txBody>
          <a:bodyPr anchor="ctr"/>
          <a:lstStyle>
            <a:lvl1pPr algn="ctr">
              <a:defRPr sz="528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4" name="Text Placeholder 2"/>
          <p:cNvSpPr>
            <a:spLocks noGrp="1"/>
          </p:cNvSpPr>
          <p:nvPr>
            <p:ph type="body" idx="1"/>
          </p:nvPr>
        </p:nvSpPr>
        <p:spPr>
          <a:xfrm>
            <a:off x="998220" y="4776397"/>
            <a:ext cx="12618720" cy="1671131"/>
          </a:xfrm>
        </p:spPr>
        <p:txBody>
          <a:bodyPr/>
          <a:lstStyle>
            <a:lvl1pPr marL="0" indent="0" algn="ctr">
              <a:buNone/>
              <a:defRPr sz="2880">
                <a:solidFill>
                  <a:schemeClr val="tx1"/>
                </a:solidFill>
                <a:latin typeface="Arial" panose="020B0604020202020204" pitchFamily="34" charset="0"/>
                <a:cs typeface="Arial" panose="020B0604020202020204" pitchFamily="34" charset="0"/>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8126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Layout 2 - Image &amp; Content">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p:txBody>
          <a:bodyPr/>
          <a:lstStyle/>
          <a:p>
            <a:fld id="{A8117BF7-3C01-614B-B1D0-EFC01705D4A0}" type="datetimeFigureOut">
              <a:rPr lang="en-US" smtClean="0"/>
              <a:pPr/>
              <a:t>10/11/2023</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5" name="Slide Number Placeholder 4"/>
          <p:cNvSpPr>
            <a:spLocks noGrp="1"/>
          </p:cNvSpPr>
          <p:nvPr userDrawn="1">
            <p:ph type="sldNum" sz="quarter" idx="12"/>
          </p:nvPr>
        </p:nvSpPr>
        <p:spPr/>
        <p:txBody>
          <a:bodyPr/>
          <a:lstStyle/>
          <a:p>
            <a:fld id="{889E4787-24E0-EC45-9EC5-2282C909BA56}" type="slidenum">
              <a:rPr lang="en-US" smtClean="0"/>
              <a:pPr/>
              <a:t>‹#›</a:t>
            </a:fld>
            <a:endParaRPr lang="en-US" dirty="0"/>
          </a:p>
        </p:txBody>
      </p:sp>
      <p:sp>
        <p:nvSpPr>
          <p:cNvPr id="12" name="Title 11"/>
          <p:cNvSpPr>
            <a:spLocks noGrp="1"/>
          </p:cNvSpPr>
          <p:nvPr userDrawn="1">
            <p:ph type="title"/>
          </p:nvPr>
        </p:nvSpPr>
        <p:spPr>
          <a:xfrm>
            <a:off x="125551" y="124776"/>
            <a:ext cx="12617450" cy="1590676"/>
          </a:xfrm>
        </p:spPr>
        <p:txBody>
          <a:bodyPr>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9"/>
          <p:cNvSpPr>
            <a:spLocks noGrp="1"/>
          </p:cNvSpPr>
          <p:nvPr>
            <p:ph sz="quarter" idx="14"/>
          </p:nvPr>
        </p:nvSpPr>
        <p:spPr>
          <a:xfrm>
            <a:off x="1005840" y="2147989"/>
            <a:ext cx="12618720" cy="5181376"/>
          </a:xfrm>
        </p:spPr>
        <p:txBody>
          <a:bodyPr/>
          <a:lstStyle>
            <a:lvl1pPr>
              <a:defRPr sz="3500">
                <a:solidFill>
                  <a:schemeClr val="tx1"/>
                </a:solidFill>
                <a:latin typeface="Arial" panose="020B0604020202020204" pitchFamily="34" charset="0"/>
                <a:cs typeface="Arial" panose="020B0604020202020204" pitchFamily="34" charset="0"/>
              </a:defRPr>
            </a:lvl1pPr>
            <a:lvl2pPr>
              <a:defRPr sz="3500">
                <a:solidFill>
                  <a:schemeClr val="tx1"/>
                </a:solidFill>
                <a:latin typeface="Arial" panose="020B0604020202020204" pitchFamily="34" charset="0"/>
                <a:cs typeface="Arial" panose="020B0604020202020204" pitchFamily="34" charset="0"/>
              </a:defRPr>
            </a:lvl2pPr>
            <a:lvl3pPr>
              <a:defRPr sz="3500">
                <a:solidFill>
                  <a:schemeClr val="tx1"/>
                </a:solidFill>
                <a:latin typeface="Arial" panose="020B0604020202020204" pitchFamily="34" charset="0"/>
                <a:cs typeface="Arial" panose="020B0604020202020204" pitchFamily="34" charset="0"/>
              </a:defRPr>
            </a:lvl3pPr>
            <a:lvl4pPr>
              <a:defRPr sz="3500">
                <a:solidFill>
                  <a:schemeClr val="tx1"/>
                </a:solidFill>
                <a:latin typeface="Arial" panose="020B0604020202020204" pitchFamily="34" charset="0"/>
                <a:cs typeface="Arial" panose="020B0604020202020204" pitchFamily="34" charset="0"/>
              </a:defRPr>
            </a:lvl4pPr>
            <a:lvl5pPr>
              <a:defRPr sz="35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222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Layout 2 - Image &amp; Content">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p:txBody>
          <a:bodyPr/>
          <a:lstStyle/>
          <a:p>
            <a:fld id="{A8117BF7-3C01-614B-B1D0-EFC01705D4A0}" type="datetimeFigureOut">
              <a:rPr lang="en-US" smtClean="0"/>
              <a:pPr/>
              <a:t>10/11/2023</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5" name="Slide Number Placeholder 4"/>
          <p:cNvSpPr>
            <a:spLocks noGrp="1"/>
          </p:cNvSpPr>
          <p:nvPr userDrawn="1">
            <p:ph type="sldNum" sz="quarter" idx="12"/>
          </p:nvPr>
        </p:nvSpPr>
        <p:spPr/>
        <p:txBody>
          <a:bodyPr/>
          <a:lstStyle/>
          <a:p>
            <a:fld id="{889E4787-24E0-EC45-9EC5-2282C909BA56}" type="slidenum">
              <a:rPr lang="en-US" smtClean="0"/>
              <a:pPr/>
              <a:t>‹#›</a:t>
            </a:fld>
            <a:endParaRPr lang="en-US" dirty="0"/>
          </a:p>
        </p:txBody>
      </p:sp>
      <p:sp>
        <p:nvSpPr>
          <p:cNvPr id="12" name="Title 11"/>
          <p:cNvSpPr>
            <a:spLocks noGrp="1"/>
          </p:cNvSpPr>
          <p:nvPr userDrawn="1">
            <p:ph type="title"/>
          </p:nvPr>
        </p:nvSpPr>
        <p:spPr>
          <a:xfrm>
            <a:off x="175247" y="46175"/>
            <a:ext cx="12617450" cy="1590676"/>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9"/>
          <p:cNvSpPr>
            <a:spLocks noGrp="1"/>
          </p:cNvSpPr>
          <p:nvPr>
            <p:ph sz="quarter" idx="14"/>
          </p:nvPr>
        </p:nvSpPr>
        <p:spPr>
          <a:xfrm>
            <a:off x="1005841" y="2128110"/>
            <a:ext cx="6013938" cy="5181376"/>
          </a:xfrm>
        </p:spPr>
        <p:txBody>
          <a:bodyPr/>
          <a:lstStyle>
            <a:lvl1pPr>
              <a:defRPr sz="3500">
                <a:solidFill>
                  <a:schemeClr val="tx1"/>
                </a:solidFill>
                <a:latin typeface="Arial" panose="020B0604020202020204" pitchFamily="34" charset="0"/>
                <a:cs typeface="Arial" panose="020B0604020202020204" pitchFamily="34" charset="0"/>
              </a:defRPr>
            </a:lvl1pPr>
            <a:lvl2pPr>
              <a:defRPr sz="3500">
                <a:solidFill>
                  <a:schemeClr val="tx1"/>
                </a:solidFill>
                <a:latin typeface="Arial" panose="020B0604020202020204" pitchFamily="34" charset="0"/>
                <a:cs typeface="Arial" panose="020B0604020202020204" pitchFamily="34" charset="0"/>
              </a:defRPr>
            </a:lvl2pPr>
            <a:lvl3pPr>
              <a:defRPr sz="3500">
                <a:solidFill>
                  <a:schemeClr val="tx1"/>
                </a:solidFill>
                <a:latin typeface="Arial" panose="020B0604020202020204" pitchFamily="34" charset="0"/>
                <a:cs typeface="Arial" panose="020B0604020202020204" pitchFamily="34" charset="0"/>
              </a:defRPr>
            </a:lvl3pPr>
            <a:lvl4pPr>
              <a:defRPr sz="3500">
                <a:solidFill>
                  <a:schemeClr val="tx1"/>
                </a:solidFill>
                <a:latin typeface="Arial" panose="020B0604020202020204" pitchFamily="34" charset="0"/>
                <a:cs typeface="Arial" panose="020B0604020202020204" pitchFamily="34" charset="0"/>
              </a:defRPr>
            </a:lvl4pPr>
            <a:lvl5pPr>
              <a:defRPr sz="35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5"/>
          </p:nvPr>
        </p:nvSpPr>
        <p:spPr>
          <a:xfrm>
            <a:off x="7610476" y="2128109"/>
            <a:ext cx="6014084" cy="5187090"/>
          </a:xfrm>
        </p:spPr>
        <p:txBody>
          <a:bodyPr/>
          <a:lstStyle>
            <a:lvl1pPr>
              <a:defRPr sz="3500">
                <a:solidFill>
                  <a:schemeClr val="tx1"/>
                </a:solidFill>
                <a:latin typeface="Arial" panose="020B0604020202020204" pitchFamily="34" charset="0"/>
                <a:cs typeface="Arial" panose="020B0604020202020204" pitchFamily="34" charset="0"/>
              </a:defRPr>
            </a:lvl1pPr>
            <a:lvl2pPr>
              <a:defRPr sz="3500">
                <a:solidFill>
                  <a:schemeClr val="tx1"/>
                </a:solidFill>
                <a:latin typeface="Arial" panose="020B0604020202020204" pitchFamily="34" charset="0"/>
                <a:cs typeface="Arial" panose="020B0604020202020204" pitchFamily="34" charset="0"/>
              </a:defRPr>
            </a:lvl2pPr>
            <a:lvl3pPr>
              <a:defRPr sz="3500">
                <a:solidFill>
                  <a:schemeClr val="tx1"/>
                </a:solidFill>
                <a:latin typeface="Arial" panose="020B0604020202020204" pitchFamily="34" charset="0"/>
                <a:cs typeface="Arial" panose="020B0604020202020204" pitchFamily="34" charset="0"/>
              </a:defRPr>
            </a:lvl3pPr>
            <a:lvl4pPr>
              <a:defRPr sz="3500">
                <a:solidFill>
                  <a:schemeClr val="tx1"/>
                </a:solidFill>
                <a:latin typeface="Arial" panose="020B0604020202020204" pitchFamily="34" charset="0"/>
                <a:cs typeface="Arial" panose="020B0604020202020204" pitchFamily="34" charset="0"/>
              </a:defRPr>
            </a:lvl4pPr>
            <a:lvl5pPr>
              <a:defRPr sz="35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16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2689" y="5907649"/>
            <a:ext cx="1951474" cy="681994"/>
          </a:xfrm>
          <a:prstGeom prst="rect">
            <a:avLst/>
          </a:prstGeom>
        </p:spPr>
      </p:pic>
    </p:spTree>
    <p:extLst>
      <p:ext uri="{BB962C8B-B14F-4D97-AF65-F5344CB8AC3E}">
        <p14:creationId xmlns:p14="http://schemas.microsoft.com/office/powerpoint/2010/main" val="22556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6F6017-3718-4F72-AC45-34BAA46721D4}"/>
              </a:ext>
            </a:extLst>
          </p:cNvPr>
          <p:cNvSpPr txBox="1">
            <a:spLocks noChangeArrowheads="1"/>
          </p:cNvSpPr>
          <p:nvPr/>
        </p:nvSpPr>
        <p:spPr bwMode="auto">
          <a:xfrm>
            <a:off x="1844675" y="1355725"/>
            <a:ext cx="184150" cy="492125"/>
          </a:xfrm>
          <a:prstGeom prst="rect">
            <a:avLst/>
          </a:prstGeom>
          <a:noFill/>
          <a:ln>
            <a:noFill/>
          </a:ln>
        </p:spPr>
        <p:txBody>
          <a:bodyPr wrap="none">
            <a:spAutoFit/>
          </a:bodyPr>
          <a:lstStyle>
            <a:lvl1pPr>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defTabSz="6524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6524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6524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652463" eaLnBrk="0" fontAlgn="base" hangingPunct="0">
              <a:spcBef>
                <a:spcPct val="0"/>
              </a:spcBef>
              <a:spcAft>
                <a:spcPct val="0"/>
              </a:spcAft>
              <a:defRPr sz="2600">
                <a:solidFill>
                  <a:schemeClr val="tx1"/>
                </a:solidFill>
                <a:latin typeface="Arial" charset="0"/>
                <a:ea typeface="ＭＳ Ｐゴシック" charset="0"/>
              </a:defRPr>
            </a:lvl9pPr>
          </a:lstStyle>
          <a:p>
            <a:pPr>
              <a:defRPr/>
            </a:pPr>
            <a:endParaRPr lang="en-US" dirty="0"/>
          </a:p>
        </p:txBody>
      </p:sp>
      <p:sp>
        <p:nvSpPr>
          <p:cNvPr id="3" name="Content Placeholder 2"/>
          <p:cNvSpPr>
            <a:spLocks noGrp="1"/>
          </p:cNvSpPr>
          <p:nvPr>
            <p:ph idx="1"/>
          </p:nvPr>
        </p:nvSpPr>
        <p:spPr/>
        <p:txBody>
          <a:bodyPr/>
          <a:lstStyle>
            <a:lvl1pPr>
              <a:defRPr sz="4000">
                <a:latin typeface="Arial" panose="020B0604020202020204" pitchFamily="34" charset="0"/>
                <a:cs typeface="Arial" panose="020B0604020202020204" pitchFamily="34" charset="0"/>
              </a:defRPr>
            </a:lvl1pPr>
            <a:lvl2pPr>
              <a:defRPr sz="4000">
                <a:latin typeface="Arial" panose="020B0604020202020204" pitchFamily="34" charset="0"/>
                <a:cs typeface="Arial" panose="020B0604020202020204" pitchFamily="34" charset="0"/>
              </a:defRPr>
            </a:lvl2pPr>
            <a:lvl3pPr>
              <a:defRPr sz="4000">
                <a:latin typeface="Arial" panose="020B0604020202020204" pitchFamily="34" charset="0"/>
                <a:cs typeface="Arial" panose="020B0604020202020204" pitchFamily="34" charset="0"/>
              </a:defRPr>
            </a:lvl3pPr>
            <a:lvl4pPr>
              <a:defRPr sz="4000">
                <a:latin typeface="Arial" panose="020B0604020202020204" pitchFamily="34" charset="0"/>
                <a:cs typeface="Arial" panose="020B0604020202020204" pitchFamily="34" charset="0"/>
              </a:defRPr>
            </a:lvl4pPr>
            <a:lvl5pPr>
              <a:defRPr sz="4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80819" y="66674"/>
            <a:ext cx="12617450" cy="1028701"/>
          </a:xfrm>
        </p:spPr>
        <p:txBody>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5" name="Date Placeholder 3">
            <a:extLst>
              <a:ext uri="{FF2B5EF4-FFF2-40B4-BE49-F238E27FC236}">
                <a16:creationId xmlns:a16="http://schemas.microsoft.com/office/drawing/2014/main" id="{D108DA17-E1C0-425A-97DF-910B21D0AA93}"/>
              </a:ext>
            </a:extLst>
          </p:cNvPr>
          <p:cNvSpPr>
            <a:spLocks noGrp="1"/>
          </p:cNvSpPr>
          <p:nvPr>
            <p:ph type="dt" sz="half" idx="10"/>
          </p:nvPr>
        </p:nvSpPr>
        <p:spPr/>
        <p:txBody>
          <a:bodyPr/>
          <a:lstStyle>
            <a:lvl1pPr>
              <a:defRPr/>
            </a:lvl1pPr>
          </a:lstStyle>
          <a:p>
            <a:pPr>
              <a:defRPr/>
            </a:pPr>
            <a:fld id="{45F1D226-DC79-4A51-B62C-15276295891A}" type="datetimeFigureOut">
              <a:rPr lang="en-US" altLang="en-US"/>
              <a:pPr>
                <a:defRPr/>
              </a:pPr>
              <a:t>10/11/2023</a:t>
            </a:fld>
            <a:endParaRPr lang="en-US" altLang="en-US" dirty="0"/>
          </a:p>
        </p:txBody>
      </p:sp>
      <p:sp>
        <p:nvSpPr>
          <p:cNvPr id="6" name="Footer Placeholder 4">
            <a:extLst>
              <a:ext uri="{FF2B5EF4-FFF2-40B4-BE49-F238E27FC236}">
                <a16:creationId xmlns:a16="http://schemas.microsoft.com/office/drawing/2014/main" id="{751B3787-6ADC-4B3B-9977-6C0EE2187E5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2D8A314-E1B5-4F8B-83C4-A535FBD66A84}"/>
              </a:ext>
            </a:extLst>
          </p:cNvPr>
          <p:cNvSpPr>
            <a:spLocks noGrp="1"/>
          </p:cNvSpPr>
          <p:nvPr>
            <p:ph type="sldNum" sz="quarter" idx="12"/>
          </p:nvPr>
        </p:nvSpPr>
        <p:spPr/>
        <p:txBody>
          <a:bodyPr/>
          <a:lstStyle>
            <a:lvl1pPr>
              <a:defRPr/>
            </a:lvl1pPr>
          </a:lstStyle>
          <a:p>
            <a:pPr>
              <a:defRPr/>
            </a:pPr>
            <a:fld id="{0D3548C8-AF20-4D52-BE61-69C2D43990E1}" type="slidenum">
              <a:rPr lang="en-US" altLang="en-US"/>
              <a:pPr>
                <a:defRPr/>
              </a:pPr>
              <a:t>‹#›</a:t>
            </a:fld>
            <a:endParaRPr lang="en-US" altLang="en-US" dirty="0"/>
          </a:p>
        </p:txBody>
      </p:sp>
    </p:spTree>
    <p:extLst>
      <p:ext uri="{BB962C8B-B14F-4D97-AF65-F5344CB8AC3E}">
        <p14:creationId xmlns:p14="http://schemas.microsoft.com/office/powerpoint/2010/main" val="317460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5AD8FB-4739-4472-A8AA-A15A0E6B7703}"/>
              </a:ext>
            </a:extLst>
          </p:cNvPr>
          <p:cNvSpPr txBox="1">
            <a:spLocks noChangeArrowheads="1"/>
          </p:cNvSpPr>
          <p:nvPr/>
        </p:nvSpPr>
        <p:spPr bwMode="auto">
          <a:xfrm>
            <a:off x="1844675" y="1355725"/>
            <a:ext cx="184150" cy="492125"/>
          </a:xfrm>
          <a:prstGeom prst="rect">
            <a:avLst/>
          </a:prstGeom>
          <a:noFill/>
          <a:ln>
            <a:noFill/>
          </a:ln>
        </p:spPr>
        <p:txBody>
          <a:bodyPr wrap="none">
            <a:spAutoFit/>
          </a:bodyPr>
          <a:lstStyle>
            <a:lvl1pPr>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defTabSz="652463"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652463"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652463"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652463" eaLnBrk="0" fontAlgn="base" hangingPunct="0">
              <a:spcBef>
                <a:spcPct val="0"/>
              </a:spcBef>
              <a:spcAft>
                <a:spcPct val="0"/>
              </a:spcAft>
              <a:defRPr sz="2600">
                <a:solidFill>
                  <a:schemeClr val="tx1"/>
                </a:solidFill>
                <a:latin typeface="Arial" charset="0"/>
                <a:ea typeface="ＭＳ Ｐゴシック" charset="0"/>
              </a:defRPr>
            </a:lvl9pPr>
          </a:lstStyle>
          <a:p>
            <a:pPr>
              <a:defRPr/>
            </a:pP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E9892377-65BC-46B1-83E2-6BE1F876D72B}"/>
              </a:ext>
            </a:extLst>
          </p:cNvPr>
          <p:cNvSpPr>
            <a:spLocks noGrp="1"/>
          </p:cNvSpPr>
          <p:nvPr>
            <p:ph type="dt" sz="half" idx="10"/>
          </p:nvPr>
        </p:nvSpPr>
        <p:spPr/>
        <p:txBody>
          <a:bodyPr/>
          <a:lstStyle>
            <a:lvl1pPr>
              <a:defRPr/>
            </a:lvl1pPr>
          </a:lstStyle>
          <a:p>
            <a:pPr>
              <a:defRPr/>
            </a:pPr>
            <a:fld id="{9B184A15-25C7-410B-B14E-722C7F4FF1A5}" type="datetimeFigureOut">
              <a:rPr lang="en-US" altLang="en-US"/>
              <a:pPr>
                <a:defRPr/>
              </a:pPr>
              <a:t>10/11/2023</a:t>
            </a:fld>
            <a:endParaRPr lang="en-US" altLang="en-US"/>
          </a:p>
        </p:txBody>
      </p:sp>
      <p:sp>
        <p:nvSpPr>
          <p:cNvPr id="6" name="Footer Placeholder 4">
            <a:extLst>
              <a:ext uri="{FF2B5EF4-FFF2-40B4-BE49-F238E27FC236}">
                <a16:creationId xmlns:a16="http://schemas.microsoft.com/office/drawing/2014/main" id="{E0B21561-CFE9-4963-A80B-E3E95123A3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16C75D-D2B9-4B47-8077-D8434B41541A}"/>
              </a:ext>
            </a:extLst>
          </p:cNvPr>
          <p:cNvSpPr>
            <a:spLocks noGrp="1"/>
          </p:cNvSpPr>
          <p:nvPr>
            <p:ph type="sldNum" sz="quarter" idx="12"/>
          </p:nvPr>
        </p:nvSpPr>
        <p:spPr/>
        <p:txBody>
          <a:bodyPr/>
          <a:lstStyle>
            <a:lvl1pPr>
              <a:defRPr/>
            </a:lvl1pPr>
          </a:lstStyle>
          <a:p>
            <a:pPr>
              <a:defRPr/>
            </a:pPr>
            <a:fld id="{21087FA1-9FCD-4C4D-B51D-C8A3B856488E}" type="slidenum">
              <a:rPr lang="en-US" altLang="en-US"/>
              <a:pPr>
                <a:defRPr/>
              </a:pPr>
              <a:t>‹#›</a:t>
            </a:fld>
            <a:endParaRPr lang="en-US" altLang="en-US"/>
          </a:p>
        </p:txBody>
      </p:sp>
    </p:spTree>
    <p:extLst>
      <p:ext uri="{BB962C8B-B14F-4D97-AF65-F5344CB8AC3E}">
        <p14:creationId xmlns:p14="http://schemas.microsoft.com/office/powerpoint/2010/main" val="2874715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6994" y="1778000"/>
            <a:ext cx="6583362" cy="5849938"/>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15201" y="1778000"/>
            <a:ext cx="6583362" cy="5849938"/>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2C299D02-0991-41F1-8916-79313D533ED2}"/>
              </a:ext>
            </a:extLst>
          </p:cNvPr>
          <p:cNvSpPr>
            <a:spLocks noGrp="1"/>
          </p:cNvSpPr>
          <p:nvPr>
            <p:ph type="dt" sz="half" idx="10"/>
          </p:nvPr>
        </p:nvSpPr>
        <p:spPr/>
        <p:txBody>
          <a:bodyPr/>
          <a:lstStyle>
            <a:lvl1pPr>
              <a:defRPr/>
            </a:lvl1pPr>
          </a:lstStyle>
          <a:p>
            <a:pPr>
              <a:defRPr/>
            </a:pPr>
            <a:fld id="{92D198BA-D5FD-4570-A813-65B742321C09}" type="datetimeFigureOut">
              <a:rPr lang="en-US" altLang="en-US"/>
              <a:pPr>
                <a:defRPr/>
              </a:pPr>
              <a:t>10/11/2023</a:t>
            </a:fld>
            <a:endParaRPr lang="en-US" altLang="en-US"/>
          </a:p>
        </p:txBody>
      </p:sp>
      <p:sp>
        <p:nvSpPr>
          <p:cNvPr id="6" name="Footer Placeholder 4">
            <a:extLst>
              <a:ext uri="{FF2B5EF4-FFF2-40B4-BE49-F238E27FC236}">
                <a16:creationId xmlns:a16="http://schemas.microsoft.com/office/drawing/2014/main" id="{7AB587A4-5F28-4711-B830-6041D945A5E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67066D-E3F0-4743-9841-C57416A6C7A4}"/>
              </a:ext>
            </a:extLst>
          </p:cNvPr>
          <p:cNvSpPr>
            <a:spLocks noGrp="1"/>
          </p:cNvSpPr>
          <p:nvPr>
            <p:ph type="sldNum" sz="quarter" idx="12"/>
          </p:nvPr>
        </p:nvSpPr>
        <p:spPr/>
        <p:txBody>
          <a:bodyPr/>
          <a:lstStyle>
            <a:lvl1pPr>
              <a:defRPr/>
            </a:lvl1pPr>
          </a:lstStyle>
          <a:p>
            <a:pPr>
              <a:defRPr/>
            </a:pPr>
            <a:fld id="{6AF1A25C-310B-41A9-A59C-91A5AF6FEC71}" type="slidenum">
              <a:rPr lang="en-US" altLang="en-US"/>
              <a:pPr>
                <a:defRPr/>
              </a:pPr>
              <a:t>‹#›</a:t>
            </a:fld>
            <a:endParaRPr lang="en-US" altLang="en-US"/>
          </a:p>
        </p:txBody>
      </p:sp>
    </p:spTree>
    <p:extLst>
      <p:ext uri="{BB962C8B-B14F-4D97-AF65-F5344CB8AC3E}">
        <p14:creationId xmlns:p14="http://schemas.microsoft.com/office/powerpoint/2010/main" val="21001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1201" y="1838008"/>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201" y="2605722"/>
            <a:ext cx="6464301" cy="502221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1722" y="1838008"/>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1722" y="2605722"/>
            <a:ext cx="6466840" cy="502221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45DCFD42-8454-4D10-A47E-C3366B816C1E}"/>
              </a:ext>
            </a:extLst>
          </p:cNvPr>
          <p:cNvSpPr>
            <a:spLocks noGrp="1"/>
          </p:cNvSpPr>
          <p:nvPr>
            <p:ph type="dt" sz="half" idx="10"/>
          </p:nvPr>
        </p:nvSpPr>
        <p:spPr/>
        <p:txBody>
          <a:bodyPr/>
          <a:lstStyle>
            <a:lvl1pPr>
              <a:defRPr/>
            </a:lvl1pPr>
          </a:lstStyle>
          <a:p>
            <a:pPr>
              <a:defRPr/>
            </a:pPr>
            <a:fld id="{85299D08-92D2-47FE-9A28-94318EAD3D5F}" type="datetimeFigureOut">
              <a:rPr lang="en-US" altLang="en-US"/>
              <a:pPr>
                <a:defRPr/>
              </a:pPr>
              <a:t>10/11/2023</a:t>
            </a:fld>
            <a:endParaRPr lang="en-US" altLang="en-US"/>
          </a:p>
        </p:txBody>
      </p:sp>
      <p:sp>
        <p:nvSpPr>
          <p:cNvPr id="8" name="Footer Placeholder 4">
            <a:extLst>
              <a:ext uri="{FF2B5EF4-FFF2-40B4-BE49-F238E27FC236}">
                <a16:creationId xmlns:a16="http://schemas.microsoft.com/office/drawing/2014/main" id="{577F03E4-C66B-48DF-80F7-523B1FE0D19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F89A93-C798-43BA-B8E4-8F95FB7A7850}"/>
              </a:ext>
            </a:extLst>
          </p:cNvPr>
          <p:cNvSpPr>
            <a:spLocks noGrp="1"/>
          </p:cNvSpPr>
          <p:nvPr>
            <p:ph type="sldNum" sz="quarter" idx="12"/>
          </p:nvPr>
        </p:nvSpPr>
        <p:spPr/>
        <p:txBody>
          <a:bodyPr/>
          <a:lstStyle>
            <a:lvl1pPr>
              <a:defRPr/>
            </a:lvl1pPr>
          </a:lstStyle>
          <a:p>
            <a:pPr>
              <a:defRPr/>
            </a:pPr>
            <a:fld id="{D838C8BA-608D-40B6-A8AE-8BC511F20CCE}" type="slidenum">
              <a:rPr lang="en-US" altLang="en-US"/>
              <a:pPr>
                <a:defRPr/>
              </a:pPr>
              <a:t>‹#›</a:t>
            </a:fld>
            <a:endParaRPr lang="en-US" altLang="en-US"/>
          </a:p>
        </p:txBody>
      </p:sp>
    </p:spTree>
    <p:extLst>
      <p:ext uri="{BB962C8B-B14F-4D97-AF65-F5344CB8AC3E}">
        <p14:creationId xmlns:p14="http://schemas.microsoft.com/office/powerpoint/2010/main" val="3953818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ED148F8-1CCD-4654-97A5-B556D7D6C039}"/>
              </a:ext>
            </a:extLst>
          </p:cNvPr>
          <p:cNvSpPr>
            <a:spLocks noGrp="1"/>
          </p:cNvSpPr>
          <p:nvPr>
            <p:ph type="dt" sz="half" idx="10"/>
          </p:nvPr>
        </p:nvSpPr>
        <p:spPr/>
        <p:txBody>
          <a:bodyPr/>
          <a:lstStyle>
            <a:lvl1pPr>
              <a:defRPr/>
            </a:lvl1pPr>
          </a:lstStyle>
          <a:p>
            <a:pPr>
              <a:defRPr/>
            </a:pPr>
            <a:fld id="{457B9F75-3EEE-431D-A1F3-98B50C9035C8}" type="datetimeFigureOut">
              <a:rPr lang="en-US" altLang="en-US"/>
              <a:pPr>
                <a:defRPr/>
              </a:pPr>
              <a:t>10/11/2023</a:t>
            </a:fld>
            <a:endParaRPr lang="en-US" altLang="en-US"/>
          </a:p>
        </p:txBody>
      </p:sp>
      <p:sp>
        <p:nvSpPr>
          <p:cNvPr id="4" name="Footer Placeholder 4">
            <a:extLst>
              <a:ext uri="{FF2B5EF4-FFF2-40B4-BE49-F238E27FC236}">
                <a16:creationId xmlns:a16="http://schemas.microsoft.com/office/drawing/2014/main" id="{A705CCE9-3D77-411B-BB22-06A43B5CCEA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C3B4962-3DFA-4978-AE46-4D3CEA2FC584}"/>
              </a:ext>
            </a:extLst>
          </p:cNvPr>
          <p:cNvSpPr>
            <a:spLocks noGrp="1"/>
          </p:cNvSpPr>
          <p:nvPr>
            <p:ph type="sldNum" sz="quarter" idx="12"/>
          </p:nvPr>
        </p:nvSpPr>
        <p:spPr/>
        <p:txBody>
          <a:bodyPr/>
          <a:lstStyle>
            <a:lvl1pPr>
              <a:defRPr/>
            </a:lvl1pPr>
          </a:lstStyle>
          <a:p>
            <a:pPr>
              <a:defRPr/>
            </a:pPr>
            <a:fld id="{32D864AF-6358-46B0-B642-EB85012B3456}" type="slidenum">
              <a:rPr lang="en-US" altLang="en-US"/>
              <a:pPr>
                <a:defRPr/>
              </a:pPr>
              <a:t>‹#›</a:t>
            </a:fld>
            <a:endParaRPr lang="en-US" altLang="en-US"/>
          </a:p>
        </p:txBody>
      </p:sp>
    </p:spTree>
    <p:extLst>
      <p:ext uri="{BB962C8B-B14F-4D97-AF65-F5344CB8AC3E}">
        <p14:creationId xmlns:p14="http://schemas.microsoft.com/office/powerpoint/2010/main" val="23353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0080" y="1811868"/>
            <a:ext cx="8178800" cy="5539528"/>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811867"/>
            <a:ext cx="4813301" cy="5539529"/>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2EC39F76-F4B9-4439-A579-C0BA97EE58F4}"/>
              </a:ext>
            </a:extLst>
          </p:cNvPr>
          <p:cNvSpPr>
            <a:spLocks noGrp="1"/>
          </p:cNvSpPr>
          <p:nvPr>
            <p:ph type="dt" sz="half" idx="10"/>
          </p:nvPr>
        </p:nvSpPr>
        <p:spPr/>
        <p:txBody>
          <a:bodyPr/>
          <a:lstStyle>
            <a:lvl1pPr>
              <a:defRPr/>
            </a:lvl1pPr>
          </a:lstStyle>
          <a:p>
            <a:pPr>
              <a:defRPr/>
            </a:pPr>
            <a:fld id="{473FC094-8AF7-47A8-BA89-0713570E09F0}" type="datetimeFigureOut">
              <a:rPr lang="en-US" altLang="en-US"/>
              <a:pPr>
                <a:defRPr/>
              </a:pPr>
              <a:t>10/11/2023</a:t>
            </a:fld>
            <a:endParaRPr lang="en-US" altLang="en-US"/>
          </a:p>
        </p:txBody>
      </p:sp>
      <p:sp>
        <p:nvSpPr>
          <p:cNvPr id="6" name="Footer Placeholder 4">
            <a:extLst>
              <a:ext uri="{FF2B5EF4-FFF2-40B4-BE49-F238E27FC236}">
                <a16:creationId xmlns:a16="http://schemas.microsoft.com/office/drawing/2014/main" id="{B95E1B71-B6EF-420E-B87D-349ACC262D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E46152-3152-41D0-9CF0-BE542A933BCF}"/>
              </a:ext>
            </a:extLst>
          </p:cNvPr>
          <p:cNvSpPr>
            <a:spLocks noGrp="1"/>
          </p:cNvSpPr>
          <p:nvPr>
            <p:ph type="sldNum" sz="quarter" idx="12"/>
          </p:nvPr>
        </p:nvSpPr>
        <p:spPr/>
        <p:txBody>
          <a:bodyPr/>
          <a:lstStyle>
            <a:lvl1pPr>
              <a:defRPr/>
            </a:lvl1pPr>
          </a:lstStyle>
          <a:p>
            <a:pPr>
              <a:defRPr/>
            </a:pPr>
            <a:fld id="{61243C07-8452-424E-BCCD-31F8F707EBE6}" type="slidenum">
              <a:rPr lang="en-US" altLang="en-US"/>
              <a:pPr>
                <a:defRPr/>
              </a:pPr>
              <a:t>‹#›</a:t>
            </a:fld>
            <a:endParaRPr lang="en-US" altLang="en-US"/>
          </a:p>
        </p:txBody>
      </p:sp>
    </p:spTree>
    <p:extLst>
      <p:ext uri="{BB962C8B-B14F-4D97-AF65-F5344CB8AC3E}">
        <p14:creationId xmlns:p14="http://schemas.microsoft.com/office/powerpoint/2010/main" val="319855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479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79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177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Layout 2 - Image &amp; Content">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p:txBody>
          <a:bodyPr/>
          <a:lstStyle/>
          <a:p>
            <a:fld id="{A8117BF7-3C01-614B-B1D0-EFC01705D4A0}" type="datetimeFigureOut">
              <a:rPr lang="en-US" smtClean="0"/>
              <a:pPr/>
              <a:t>10/11/2023</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889E4787-24E0-EC45-9EC5-2282C909BA56}" type="slidenum">
              <a:rPr lang="en-US" smtClean="0"/>
              <a:pPr/>
              <a:t>‹#›</a:t>
            </a:fld>
            <a:endParaRPr lang="en-US"/>
          </a:p>
        </p:txBody>
      </p:sp>
      <p:sp>
        <p:nvSpPr>
          <p:cNvPr id="12" name="Title 11"/>
          <p:cNvSpPr>
            <a:spLocks noGrp="1"/>
          </p:cNvSpPr>
          <p:nvPr userDrawn="1">
            <p:ph type="title"/>
          </p:nvPr>
        </p:nvSpPr>
        <p:spPr/>
        <p:txBody>
          <a:bodyPr>
            <a:normAutofit/>
          </a:bodyPr>
          <a:lstStyle>
            <a:lvl1pPr>
              <a:defRPr sz="4800">
                <a:solidFill>
                  <a:schemeClr val="bg1"/>
                </a:solidFill>
              </a:defRPr>
            </a:lvl1pPr>
          </a:lstStyle>
          <a:p>
            <a:r>
              <a:rPr lang="en-US" dirty="0"/>
              <a:t>Click to edit Master title style</a:t>
            </a:r>
          </a:p>
        </p:txBody>
      </p:sp>
      <p:sp>
        <p:nvSpPr>
          <p:cNvPr id="10" name="Content Placeholder 9"/>
          <p:cNvSpPr>
            <a:spLocks noGrp="1"/>
          </p:cNvSpPr>
          <p:nvPr>
            <p:ph sz="quarter" idx="14"/>
          </p:nvPr>
        </p:nvSpPr>
        <p:spPr>
          <a:xfrm>
            <a:off x="1005842" y="2128110"/>
            <a:ext cx="6013938" cy="51813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5"/>
          </p:nvPr>
        </p:nvSpPr>
        <p:spPr>
          <a:xfrm>
            <a:off x="7610476" y="2128109"/>
            <a:ext cx="6014084" cy="51870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5889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Custom Layout">
    <p:bg>
      <p:bgPr>
        <a:solidFill>
          <a:schemeClr val="bg1"/>
        </a:solidFill>
        <a:effectLst/>
      </p:bgPr>
    </p:bg>
    <p:spTree>
      <p:nvGrpSpPr>
        <p:cNvPr id="1" name=""/>
        <p:cNvGrpSpPr/>
        <p:nvPr/>
      </p:nvGrpSpPr>
      <p:grpSpPr>
        <a:xfrm>
          <a:off x="0" y="0"/>
          <a:ext cx="0" cy="0"/>
          <a:chOff x="0" y="0"/>
          <a:chExt cx="0" cy="0"/>
        </a:xfrm>
      </p:grpSpPr>
      <p:pic>
        <p:nvPicPr>
          <p:cNvPr id="3" name="Picture 3" descr="Overview_Cover.jpg">
            <a:extLst>
              <a:ext uri="{FF2B5EF4-FFF2-40B4-BE49-F238E27FC236}">
                <a16:creationId xmlns:a16="http://schemas.microsoft.com/office/drawing/2014/main" id="{7A3DB443-4FB7-5E48-A2F8-6C27C6BF0B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DA1B5FE-8ADD-FF4E-BF05-10404220119C}"/>
              </a:ext>
            </a:extLst>
          </p:cNvPr>
          <p:cNvSpPr/>
          <p:nvPr/>
        </p:nvSpPr>
        <p:spPr>
          <a:xfrm>
            <a:off x="0" y="1"/>
            <a:ext cx="14630400" cy="1465263"/>
          </a:xfrm>
          <a:prstGeom prst="rect">
            <a:avLst/>
          </a:prstGeom>
          <a:solidFill>
            <a:srgbClr val="05AD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5" name="Rectangle 4">
            <a:extLst>
              <a:ext uri="{FF2B5EF4-FFF2-40B4-BE49-F238E27FC236}">
                <a16:creationId xmlns:a16="http://schemas.microsoft.com/office/drawing/2014/main" id="{1C2F98CE-C425-4146-8221-E7FDB9395831}"/>
              </a:ext>
            </a:extLst>
          </p:cNvPr>
          <p:cNvSpPr/>
          <p:nvPr/>
        </p:nvSpPr>
        <p:spPr>
          <a:xfrm flipV="1">
            <a:off x="0" y="1465263"/>
            <a:ext cx="14630400" cy="92075"/>
          </a:xfrm>
          <a:prstGeom prst="rect">
            <a:avLst/>
          </a:prstGeom>
          <a:solidFill>
            <a:srgbClr val="8BC6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800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a:prstGeom prst="rect">
            <a:avLst/>
          </a:prstGeom>
        </p:spPr>
        <p:txBody>
          <a:bodyPr anchor="t"/>
          <a:lstStyle>
            <a:lvl1pPr algn="l">
              <a:defRPr sz="5700" b="1" cap="all">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latin typeface="Arial" panose="020B0604020202020204" pitchFamily="34" charset="0"/>
                <a:cs typeface="Arial" panose="020B0604020202020204" pitchFamily="34" charset="0"/>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98CDA-D0FF-455B-BF20-E7D208A9ABDC}"/>
              </a:ext>
            </a:extLst>
          </p:cNvPr>
          <p:cNvSpPr>
            <a:spLocks noGrp="1"/>
          </p:cNvSpPr>
          <p:nvPr>
            <p:ph type="dt" sz="half" idx="10"/>
          </p:nvPr>
        </p:nvSpPr>
        <p:spPr/>
        <p:txBody>
          <a:bodyPr/>
          <a:lstStyle>
            <a:lvl1pPr>
              <a:defRPr/>
            </a:lvl1pPr>
          </a:lstStyle>
          <a:p>
            <a:pPr>
              <a:defRPr/>
            </a:pPr>
            <a:fld id="{161C935E-6C6E-4AD2-BCD4-1C00B8F566F9}" type="datetimeFigureOut">
              <a:rPr lang="en-US" altLang="en-US"/>
              <a:pPr>
                <a:defRPr/>
              </a:pPr>
              <a:t>10/11/2023</a:t>
            </a:fld>
            <a:endParaRPr lang="en-US" altLang="en-US" dirty="0"/>
          </a:p>
        </p:txBody>
      </p:sp>
      <p:sp>
        <p:nvSpPr>
          <p:cNvPr id="5" name="Footer Placeholder 4">
            <a:extLst>
              <a:ext uri="{FF2B5EF4-FFF2-40B4-BE49-F238E27FC236}">
                <a16:creationId xmlns:a16="http://schemas.microsoft.com/office/drawing/2014/main" id="{3E7CD707-7731-4C84-9E60-18B377439FE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21C5340-2896-42D8-8DDB-6CC345B66880}"/>
              </a:ext>
            </a:extLst>
          </p:cNvPr>
          <p:cNvSpPr>
            <a:spLocks noGrp="1"/>
          </p:cNvSpPr>
          <p:nvPr>
            <p:ph type="sldNum" sz="quarter" idx="12"/>
          </p:nvPr>
        </p:nvSpPr>
        <p:spPr/>
        <p:txBody>
          <a:bodyPr/>
          <a:lstStyle>
            <a:lvl1pPr>
              <a:defRPr/>
            </a:lvl1pPr>
          </a:lstStyle>
          <a:p>
            <a:pPr>
              <a:defRPr/>
            </a:pPr>
            <a:fld id="{8D7A61F5-B5CD-4189-9348-37D79BE6016C}" type="slidenum">
              <a:rPr lang="en-US" altLang="en-US"/>
              <a:pPr>
                <a:defRPr/>
              </a:pPr>
              <a:t>‹#›</a:t>
            </a:fld>
            <a:endParaRPr lang="en-US" altLang="en-US" dirty="0"/>
          </a:p>
        </p:txBody>
      </p:sp>
    </p:spTree>
    <p:extLst>
      <p:ext uri="{BB962C8B-B14F-4D97-AF65-F5344CB8AC3E}">
        <p14:creationId xmlns:p14="http://schemas.microsoft.com/office/powerpoint/2010/main" val="23808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2150" y="1778000"/>
            <a:ext cx="6583362" cy="5849938"/>
          </a:xfrm>
        </p:spPr>
        <p:txBody>
          <a:bodyPr/>
          <a:lstStyle>
            <a:lvl1pPr>
              <a:defRPr sz="4000">
                <a:latin typeface="Arial" panose="020B0604020202020204" pitchFamily="34" charset="0"/>
                <a:cs typeface="Arial" panose="020B0604020202020204" pitchFamily="34" charset="0"/>
              </a:defRPr>
            </a:lvl1pPr>
            <a:lvl2pPr>
              <a:defRPr sz="3400">
                <a:latin typeface="Arial" panose="020B0604020202020204" pitchFamily="34" charset="0"/>
                <a:cs typeface="Arial" panose="020B0604020202020204" pitchFamily="34" charset="0"/>
              </a:defRPr>
            </a:lvl2pPr>
            <a:lvl3pPr>
              <a:defRPr sz="29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10357" y="1778000"/>
            <a:ext cx="6583362" cy="5849938"/>
          </a:xfrm>
        </p:spPr>
        <p:txBody>
          <a:bodyPr/>
          <a:lstStyle>
            <a:lvl1pPr>
              <a:defRPr sz="4000">
                <a:latin typeface="Arial" panose="020B0604020202020204" pitchFamily="34" charset="0"/>
                <a:cs typeface="Arial" panose="020B0604020202020204" pitchFamily="34" charset="0"/>
              </a:defRPr>
            </a:lvl1pPr>
            <a:lvl2pPr>
              <a:defRPr sz="3400">
                <a:latin typeface="Arial" panose="020B0604020202020204" pitchFamily="34" charset="0"/>
                <a:cs typeface="Arial" panose="020B0604020202020204" pitchFamily="34" charset="0"/>
              </a:defRPr>
            </a:lvl2pPr>
            <a:lvl3pPr>
              <a:defRPr sz="29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0" y="14990"/>
            <a:ext cx="12617450" cy="1590676"/>
          </a:xfrm>
        </p:spPr>
        <p:txBody>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5" name="Date Placeholder 3">
            <a:extLst>
              <a:ext uri="{FF2B5EF4-FFF2-40B4-BE49-F238E27FC236}">
                <a16:creationId xmlns:a16="http://schemas.microsoft.com/office/drawing/2014/main" id="{9AAD8073-3052-4163-A49C-A897932E837A}"/>
              </a:ext>
            </a:extLst>
          </p:cNvPr>
          <p:cNvSpPr>
            <a:spLocks noGrp="1"/>
          </p:cNvSpPr>
          <p:nvPr>
            <p:ph type="dt" sz="half" idx="10"/>
          </p:nvPr>
        </p:nvSpPr>
        <p:spPr/>
        <p:txBody>
          <a:bodyPr/>
          <a:lstStyle>
            <a:lvl1pPr>
              <a:defRPr/>
            </a:lvl1pPr>
          </a:lstStyle>
          <a:p>
            <a:pPr>
              <a:defRPr/>
            </a:pPr>
            <a:fld id="{E8449B0F-8E12-49D6-848A-F9CC77356F08}" type="datetimeFigureOut">
              <a:rPr lang="en-US" altLang="en-US"/>
              <a:pPr>
                <a:defRPr/>
              </a:pPr>
              <a:t>10/11/2023</a:t>
            </a:fld>
            <a:endParaRPr lang="en-US" altLang="en-US" dirty="0"/>
          </a:p>
        </p:txBody>
      </p:sp>
      <p:sp>
        <p:nvSpPr>
          <p:cNvPr id="6" name="Footer Placeholder 4">
            <a:extLst>
              <a:ext uri="{FF2B5EF4-FFF2-40B4-BE49-F238E27FC236}">
                <a16:creationId xmlns:a16="http://schemas.microsoft.com/office/drawing/2014/main" id="{1382D0C9-29F8-468F-AD69-D8C0CD8F4B7D}"/>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EF0C311-1656-4CF4-9160-22B79BE7FC85}"/>
              </a:ext>
            </a:extLst>
          </p:cNvPr>
          <p:cNvSpPr>
            <a:spLocks noGrp="1"/>
          </p:cNvSpPr>
          <p:nvPr>
            <p:ph type="sldNum" sz="quarter" idx="12"/>
          </p:nvPr>
        </p:nvSpPr>
        <p:spPr/>
        <p:txBody>
          <a:bodyPr/>
          <a:lstStyle>
            <a:lvl1pPr>
              <a:defRPr/>
            </a:lvl1pPr>
          </a:lstStyle>
          <a:p>
            <a:pPr>
              <a:defRPr/>
            </a:pPr>
            <a:fld id="{CC0C92C9-C649-4B6C-A538-5EA9ECA6FBF4}" type="slidenum">
              <a:rPr lang="en-US" altLang="en-US"/>
              <a:pPr>
                <a:defRPr/>
              </a:pPr>
              <a:t>‹#›</a:t>
            </a:fld>
            <a:endParaRPr lang="en-US" altLang="en-US" dirty="0"/>
          </a:p>
        </p:txBody>
      </p:sp>
    </p:spTree>
    <p:extLst>
      <p:ext uri="{BB962C8B-B14F-4D97-AF65-F5344CB8AC3E}">
        <p14:creationId xmlns:p14="http://schemas.microsoft.com/office/powerpoint/2010/main" val="67594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1201" y="1838008"/>
            <a:ext cx="6464301" cy="767714"/>
          </a:xfrm>
        </p:spPr>
        <p:txBody>
          <a:bodyPr anchor="b"/>
          <a:lstStyle>
            <a:lvl1pPr marL="0" indent="0">
              <a:buNone/>
              <a:defRPr sz="3400" b="1">
                <a:latin typeface="Arial" panose="020B0604020202020204" pitchFamily="34" charset="0"/>
                <a:cs typeface="Arial" panose="020B0604020202020204" pitchFamily="34" charset="0"/>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731201" y="2605722"/>
            <a:ext cx="6464301" cy="5022216"/>
          </a:xfrm>
        </p:spPr>
        <p:txBody>
          <a:bodyPr/>
          <a:lstStyle>
            <a:lvl1pPr>
              <a:defRPr sz="3400">
                <a:latin typeface="Arial" panose="020B0604020202020204" pitchFamily="34" charset="0"/>
                <a:cs typeface="Arial" panose="020B0604020202020204" pitchFamily="34" charset="0"/>
              </a:defRPr>
            </a:lvl1pPr>
            <a:lvl2pPr>
              <a:defRPr sz="29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300">
                <a:latin typeface="Arial" panose="020B0604020202020204" pitchFamily="34" charset="0"/>
                <a:cs typeface="Arial" panose="020B0604020202020204" pitchFamily="34" charset="0"/>
              </a:defRPr>
            </a:lvl4pPr>
            <a:lvl5pPr>
              <a:defRPr sz="2300">
                <a:latin typeface="Arial" panose="020B0604020202020204" pitchFamily="34" charset="0"/>
                <a:cs typeface="Arial" panose="020B0604020202020204" pitchFamily="34" charset="0"/>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431722" y="1838008"/>
            <a:ext cx="6466840" cy="767714"/>
          </a:xfrm>
        </p:spPr>
        <p:txBody>
          <a:bodyPr anchor="b"/>
          <a:lstStyle>
            <a:lvl1pPr marL="0" indent="0">
              <a:buNone/>
              <a:defRPr sz="3400" b="1">
                <a:latin typeface="Arial" panose="020B0604020202020204" pitchFamily="34" charset="0"/>
                <a:cs typeface="Arial" panose="020B0604020202020204" pitchFamily="34" charset="0"/>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1722" y="2605722"/>
            <a:ext cx="6466840" cy="5022216"/>
          </a:xfrm>
        </p:spPr>
        <p:txBody>
          <a:bodyPr/>
          <a:lstStyle>
            <a:lvl1pPr>
              <a:defRPr sz="3400">
                <a:latin typeface="Arial" panose="020B0604020202020204" pitchFamily="34" charset="0"/>
                <a:cs typeface="Arial" panose="020B0604020202020204" pitchFamily="34" charset="0"/>
              </a:defRPr>
            </a:lvl1pPr>
            <a:lvl2pPr>
              <a:defRPr sz="29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300">
                <a:latin typeface="Arial" panose="020B0604020202020204" pitchFamily="34" charset="0"/>
                <a:cs typeface="Arial" panose="020B0604020202020204" pitchFamily="34" charset="0"/>
              </a:defRPr>
            </a:lvl4pPr>
            <a:lvl5pPr>
              <a:defRPr sz="2300">
                <a:latin typeface="Arial" panose="020B0604020202020204" pitchFamily="34" charset="0"/>
                <a:cs typeface="Arial" panose="020B0604020202020204" pitchFamily="34" charset="0"/>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147222" y="0"/>
            <a:ext cx="12617450" cy="1590676"/>
          </a:xfrm>
        </p:spPr>
        <p:txBody>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B5056669-4656-4CAD-853B-A8B52D0C059E}"/>
              </a:ext>
            </a:extLst>
          </p:cNvPr>
          <p:cNvSpPr>
            <a:spLocks noGrp="1"/>
          </p:cNvSpPr>
          <p:nvPr>
            <p:ph type="dt" sz="half" idx="10"/>
          </p:nvPr>
        </p:nvSpPr>
        <p:spPr/>
        <p:txBody>
          <a:bodyPr/>
          <a:lstStyle>
            <a:lvl1pPr>
              <a:defRPr/>
            </a:lvl1pPr>
          </a:lstStyle>
          <a:p>
            <a:pPr>
              <a:defRPr/>
            </a:pPr>
            <a:fld id="{FD9A839D-D7B0-47F5-B28B-3EA4D88DD7AB}" type="datetimeFigureOut">
              <a:rPr lang="en-US" altLang="en-US"/>
              <a:pPr>
                <a:defRPr/>
              </a:pPr>
              <a:t>10/11/2023</a:t>
            </a:fld>
            <a:endParaRPr lang="en-US" altLang="en-US" dirty="0"/>
          </a:p>
        </p:txBody>
      </p:sp>
      <p:sp>
        <p:nvSpPr>
          <p:cNvPr id="8" name="Footer Placeholder 4">
            <a:extLst>
              <a:ext uri="{FF2B5EF4-FFF2-40B4-BE49-F238E27FC236}">
                <a16:creationId xmlns:a16="http://schemas.microsoft.com/office/drawing/2014/main" id="{9E78F534-0C39-4548-9D73-C9148A28C086}"/>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AA1CF72-EF8E-4BF7-B001-A1BEB6A291EA}"/>
              </a:ext>
            </a:extLst>
          </p:cNvPr>
          <p:cNvSpPr>
            <a:spLocks noGrp="1"/>
          </p:cNvSpPr>
          <p:nvPr>
            <p:ph type="sldNum" sz="quarter" idx="12"/>
          </p:nvPr>
        </p:nvSpPr>
        <p:spPr/>
        <p:txBody>
          <a:bodyPr/>
          <a:lstStyle>
            <a:lvl1pPr>
              <a:defRPr/>
            </a:lvl1pPr>
          </a:lstStyle>
          <a:p>
            <a:pPr>
              <a:defRPr/>
            </a:pPr>
            <a:fld id="{376B0A26-4992-4DB1-A489-4034B20F2194}" type="slidenum">
              <a:rPr lang="en-US" altLang="en-US"/>
              <a:pPr>
                <a:defRPr/>
              </a:pPr>
              <a:t>‹#›</a:t>
            </a:fld>
            <a:endParaRPr lang="en-US" altLang="en-US" dirty="0"/>
          </a:p>
        </p:txBody>
      </p:sp>
    </p:spTree>
    <p:extLst>
      <p:ext uri="{BB962C8B-B14F-4D97-AF65-F5344CB8AC3E}">
        <p14:creationId xmlns:p14="http://schemas.microsoft.com/office/powerpoint/2010/main" val="384146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192192" y="-3358"/>
            <a:ext cx="12617450" cy="1590676"/>
          </a:xfrm>
        </p:spPr>
        <p:txBody>
          <a:bodyPr/>
          <a:lstStyle>
            <a:lvl1pPr>
              <a:defRPr sz="48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a:extLst>
              <a:ext uri="{FF2B5EF4-FFF2-40B4-BE49-F238E27FC236}">
                <a16:creationId xmlns:a16="http://schemas.microsoft.com/office/drawing/2014/main" id="{D1FB0FE2-E330-48EB-A074-5502C7C8BE0B}"/>
              </a:ext>
            </a:extLst>
          </p:cNvPr>
          <p:cNvSpPr>
            <a:spLocks noGrp="1"/>
          </p:cNvSpPr>
          <p:nvPr>
            <p:ph type="dt" sz="half" idx="10"/>
          </p:nvPr>
        </p:nvSpPr>
        <p:spPr/>
        <p:txBody>
          <a:bodyPr/>
          <a:lstStyle>
            <a:lvl1pPr>
              <a:defRPr/>
            </a:lvl1pPr>
          </a:lstStyle>
          <a:p>
            <a:pPr>
              <a:defRPr/>
            </a:pPr>
            <a:fld id="{4BE4A70F-D67E-4E9C-80E8-8ED29129659F}" type="datetimeFigureOut">
              <a:rPr lang="en-US" altLang="en-US"/>
              <a:pPr>
                <a:defRPr/>
              </a:pPr>
              <a:t>10/11/2023</a:t>
            </a:fld>
            <a:endParaRPr lang="en-US" altLang="en-US" dirty="0"/>
          </a:p>
        </p:txBody>
      </p:sp>
      <p:sp>
        <p:nvSpPr>
          <p:cNvPr id="4" name="Footer Placeholder 4">
            <a:extLst>
              <a:ext uri="{FF2B5EF4-FFF2-40B4-BE49-F238E27FC236}">
                <a16:creationId xmlns:a16="http://schemas.microsoft.com/office/drawing/2014/main" id="{692D20FC-A6CD-4149-9F9A-995F807739F5}"/>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50E087E3-7B21-4C27-B65C-15E18ED4F927}"/>
              </a:ext>
            </a:extLst>
          </p:cNvPr>
          <p:cNvSpPr>
            <a:spLocks noGrp="1"/>
          </p:cNvSpPr>
          <p:nvPr>
            <p:ph type="sldNum" sz="quarter" idx="12"/>
          </p:nvPr>
        </p:nvSpPr>
        <p:spPr/>
        <p:txBody>
          <a:bodyPr/>
          <a:lstStyle>
            <a:lvl1pPr>
              <a:defRPr/>
            </a:lvl1pPr>
          </a:lstStyle>
          <a:p>
            <a:pPr>
              <a:defRPr/>
            </a:pPr>
            <a:fld id="{645CA2B5-4618-416B-AA8D-2145222ACFA1}" type="slidenum">
              <a:rPr lang="en-US" altLang="en-US"/>
              <a:pPr>
                <a:defRPr/>
              </a:pPr>
              <a:t>‹#›</a:t>
            </a:fld>
            <a:endParaRPr lang="en-US" altLang="en-US" dirty="0"/>
          </a:p>
        </p:txBody>
      </p:sp>
    </p:spTree>
    <p:extLst>
      <p:ext uri="{BB962C8B-B14F-4D97-AF65-F5344CB8AC3E}">
        <p14:creationId xmlns:p14="http://schemas.microsoft.com/office/powerpoint/2010/main" val="423226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YM Layout">
    <p:spTree>
      <p:nvGrpSpPr>
        <p:cNvPr id="1" name=""/>
        <p:cNvGrpSpPr/>
        <p:nvPr/>
      </p:nvGrpSpPr>
      <p:grpSpPr>
        <a:xfrm>
          <a:off x="0" y="0"/>
          <a:ext cx="0" cy="0"/>
          <a:chOff x="0" y="0"/>
          <a:chExt cx="0" cy="0"/>
        </a:xfrm>
      </p:grpSpPr>
      <p:sp>
        <p:nvSpPr>
          <p:cNvPr id="2" name="Title 1"/>
          <p:cNvSpPr>
            <a:spLocks noGrp="1"/>
          </p:cNvSpPr>
          <p:nvPr>
            <p:ph type="title"/>
          </p:nvPr>
        </p:nvSpPr>
        <p:spPr>
          <a:xfrm>
            <a:off x="304455" y="0"/>
            <a:ext cx="12617450" cy="1590676"/>
          </a:xfrm>
        </p:spPr>
        <p:txBody>
          <a:bodyPr/>
          <a:lstStyle>
            <a:lvl1pPr>
              <a:defRPr sz="48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a:extLst>
              <a:ext uri="{FF2B5EF4-FFF2-40B4-BE49-F238E27FC236}">
                <a16:creationId xmlns:a16="http://schemas.microsoft.com/office/drawing/2014/main" id="{569B6234-E53F-4C2A-8154-4DC9B1202266}"/>
              </a:ext>
            </a:extLst>
          </p:cNvPr>
          <p:cNvSpPr>
            <a:spLocks noGrp="1"/>
          </p:cNvSpPr>
          <p:nvPr>
            <p:ph type="dt" sz="half" idx="10"/>
          </p:nvPr>
        </p:nvSpPr>
        <p:spPr/>
        <p:txBody>
          <a:bodyPr/>
          <a:lstStyle>
            <a:lvl1pPr>
              <a:defRPr/>
            </a:lvl1pPr>
          </a:lstStyle>
          <a:p>
            <a:pPr>
              <a:defRPr/>
            </a:pPr>
            <a:fld id="{14FB4C1F-08E7-4445-BB63-7CABA9F6A83F}" type="datetimeFigureOut">
              <a:rPr lang="en-US" altLang="en-US"/>
              <a:pPr>
                <a:defRPr/>
              </a:pPr>
              <a:t>10/11/2023</a:t>
            </a:fld>
            <a:endParaRPr lang="en-US" altLang="en-US" dirty="0"/>
          </a:p>
        </p:txBody>
      </p:sp>
      <p:sp>
        <p:nvSpPr>
          <p:cNvPr id="4" name="Footer Placeholder 4">
            <a:extLst>
              <a:ext uri="{FF2B5EF4-FFF2-40B4-BE49-F238E27FC236}">
                <a16:creationId xmlns:a16="http://schemas.microsoft.com/office/drawing/2014/main" id="{CAF4EC40-DD1D-44D6-9EF6-E1D7C63C63E5}"/>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4B7E37C-1622-45C9-9D6D-28FBB74B3DBE}"/>
              </a:ext>
            </a:extLst>
          </p:cNvPr>
          <p:cNvSpPr>
            <a:spLocks noGrp="1"/>
          </p:cNvSpPr>
          <p:nvPr>
            <p:ph type="sldNum" sz="quarter" idx="12"/>
          </p:nvPr>
        </p:nvSpPr>
        <p:spPr/>
        <p:txBody>
          <a:bodyPr/>
          <a:lstStyle>
            <a:lvl1pPr>
              <a:defRPr/>
            </a:lvl1pPr>
          </a:lstStyle>
          <a:p>
            <a:pPr>
              <a:defRPr/>
            </a:pPr>
            <a:fld id="{BEEB6983-FED3-4061-8789-BE024FB20F07}" type="slidenum">
              <a:rPr lang="en-US" altLang="en-US"/>
              <a:pPr>
                <a:defRPr/>
              </a:pPr>
              <a:t>‹#›</a:t>
            </a:fld>
            <a:endParaRPr lang="en-US" altLang="en-US" dirty="0"/>
          </a:p>
        </p:txBody>
      </p:sp>
    </p:spTree>
    <p:extLst>
      <p:ext uri="{BB962C8B-B14F-4D97-AF65-F5344CB8AC3E}">
        <p14:creationId xmlns:p14="http://schemas.microsoft.com/office/powerpoint/2010/main" val="24691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undation Layout">
    <p:spTree>
      <p:nvGrpSpPr>
        <p:cNvPr id="1" name=""/>
        <p:cNvGrpSpPr/>
        <p:nvPr/>
      </p:nvGrpSpPr>
      <p:grpSpPr>
        <a:xfrm>
          <a:off x="0" y="0"/>
          <a:ext cx="0" cy="0"/>
          <a:chOff x="0" y="0"/>
          <a:chExt cx="0" cy="0"/>
        </a:xfrm>
      </p:grpSpPr>
      <p:sp>
        <p:nvSpPr>
          <p:cNvPr id="2" name="Title 1"/>
          <p:cNvSpPr>
            <a:spLocks noGrp="1"/>
          </p:cNvSpPr>
          <p:nvPr>
            <p:ph type="title"/>
          </p:nvPr>
        </p:nvSpPr>
        <p:spPr>
          <a:xfrm>
            <a:off x="491995" y="26623"/>
            <a:ext cx="12617450" cy="1590676"/>
          </a:xfrm>
        </p:spPr>
        <p:txBody>
          <a:bodyPr/>
          <a:lstStyle>
            <a:lvl1pPr>
              <a:defRPr sz="48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a:extLst>
              <a:ext uri="{FF2B5EF4-FFF2-40B4-BE49-F238E27FC236}">
                <a16:creationId xmlns:a16="http://schemas.microsoft.com/office/drawing/2014/main" id="{E2D2D8D0-5E8A-45A1-B6D9-8378EC5084B5}"/>
              </a:ext>
            </a:extLst>
          </p:cNvPr>
          <p:cNvSpPr>
            <a:spLocks noGrp="1"/>
          </p:cNvSpPr>
          <p:nvPr>
            <p:ph type="dt" sz="half" idx="10"/>
          </p:nvPr>
        </p:nvSpPr>
        <p:spPr/>
        <p:txBody>
          <a:bodyPr/>
          <a:lstStyle>
            <a:lvl1pPr>
              <a:defRPr/>
            </a:lvl1pPr>
          </a:lstStyle>
          <a:p>
            <a:pPr>
              <a:defRPr/>
            </a:pPr>
            <a:fld id="{24206B32-E98E-4E49-B2F9-C95F74CEF967}" type="datetimeFigureOut">
              <a:rPr lang="en-US" altLang="en-US"/>
              <a:pPr>
                <a:defRPr/>
              </a:pPr>
              <a:t>10/11/2023</a:t>
            </a:fld>
            <a:endParaRPr lang="en-US" altLang="en-US" dirty="0"/>
          </a:p>
        </p:txBody>
      </p:sp>
      <p:sp>
        <p:nvSpPr>
          <p:cNvPr id="4" name="Footer Placeholder 4">
            <a:extLst>
              <a:ext uri="{FF2B5EF4-FFF2-40B4-BE49-F238E27FC236}">
                <a16:creationId xmlns:a16="http://schemas.microsoft.com/office/drawing/2014/main" id="{B4CFFC46-77D8-4ACF-9C88-EC027819F5C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66E6CACF-B0BD-4286-8009-F0D2FD1872BD}"/>
              </a:ext>
            </a:extLst>
          </p:cNvPr>
          <p:cNvSpPr>
            <a:spLocks noGrp="1"/>
          </p:cNvSpPr>
          <p:nvPr>
            <p:ph type="sldNum" sz="quarter" idx="12"/>
          </p:nvPr>
        </p:nvSpPr>
        <p:spPr/>
        <p:txBody>
          <a:bodyPr/>
          <a:lstStyle>
            <a:lvl1pPr>
              <a:defRPr/>
            </a:lvl1pPr>
          </a:lstStyle>
          <a:p>
            <a:pPr>
              <a:defRPr/>
            </a:pPr>
            <a:fld id="{E3409344-69FD-413A-A3C9-BCC3CC1400FE}" type="slidenum">
              <a:rPr lang="en-US" altLang="en-US"/>
              <a:pPr>
                <a:defRPr/>
              </a:pPr>
              <a:t>‹#›</a:t>
            </a:fld>
            <a:endParaRPr lang="en-US" altLang="en-US" dirty="0"/>
          </a:p>
        </p:txBody>
      </p:sp>
    </p:spTree>
    <p:extLst>
      <p:ext uri="{BB962C8B-B14F-4D97-AF65-F5344CB8AC3E}">
        <p14:creationId xmlns:p14="http://schemas.microsoft.com/office/powerpoint/2010/main" val="406756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cademy Layout">
    <p:spTree>
      <p:nvGrpSpPr>
        <p:cNvPr id="1" name=""/>
        <p:cNvGrpSpPr/>
        <p:nvPr/>
      </p:nvGrpSpPr>
      <p:grpSpPr>
        <a:xfrm>
          <a:off x="0" y="0"/>
          <a:ext cx="0" cy="0"/>
          <a:chOff x="0" y="0"/>
          <a:chExt cx="0" cy="0"/>
        </a:xfrm>
      </p:grpSpPr>
      <p:sp>
        <p:nvSpPr>
          <p:cNvPr id="2" name="Title 1"/>
          <p:cNvSpPr>
            <a:spLocks noGrp="1"/>
          </p:cNvSpPr>
          <p:nvPr>
            <p:ph type="title"/>
          </p:nvPr>
        </p:nvSpPr>
        <p:spPr>
          <a:xfrm>
            <a:off x="147222" y="-33338"/>
            <a:ext cx="12617450" cy="1590676"/>
          </a:xfrm>
        </p:spPr>
        <p:txBody>
          <a:bodyPr/>
          <a:lstStyle>
            <a:lvl1pPr>
              <a:defRPr sz="48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a:extLst>
              <a:ext uri="{FF2B5EF4-FFF2-40B4-BE49-F238E27FC236}">
                <a16:creationId xmlns:a16="http://schemas.microsoft.com/office/drawing/2014/main" id="{3B1A4F4F-730D-4EBE-86DA-84A90FDA24C3}"/>
              </a:ext>
            </a:extLst>
          </p:cNvPr>
          <p:cNvSpPr>
            <a:spLocks noGrp="1"/>
          </p:cNvSpPr>
          <p:nvPr>
            <p:ph type="dt" sz="half" idx="10"/>
          </p:nvPr>
        </p:nvSpPr>
        <p:spPr/>
        <p:txBody>
          <a:bodyPr/>
          <a:lstStyle>
            <a:lvl1pPr>
              <a:defRPr/>
            </a:lvl1pPr>
          </a:lstStyle>
          <a:p>
            <a:pPr>
              <a:defRPr/>
            </a:pPr>
            <a:fld id="{A06EEB99-C996-4FC3-A93B-AEE61316082E}" type="datetimeFigureOut">
              <a:rPr lang="en-US" altLang="en-US"/>
              <a:pPr>
                <a:defRPr/>
              </a:pPr>
              <a:t>10/11/2023</a:t>
            </a:fld>
            <a:endParaRPr lang="en-US" altLang="en-US" dirty="0"/>
          </a:p>
        </p:txBody>
      </p:sp>
      <p:sp>
        <p:nvSpPr>
          <p:cNvPr id="4" name="Footer Placeholder 4">
            <a:extLst>
              <a:ext uri="{FF2B5EF4-FFF2-40B4-BE49-F238E27FC236}">
                <a16:creationId xmlns:a16="http://schemas.microsoft.com/office/drawing/2014/main" id="{E3F56F09-BE61-49FA-ABB2-28006D47193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A36F9194-694C-445E-9CFC-A63451D787A5}"/>
              </a:ext>
            </a:extLst>
          </p:cNvPr>
          <p:cNvSpPr>
            <a:spLocks noGrp="1"/>
          </p:cNvSpPr>
          <p:nvPr>
            <p:ph type="sldNum" sz="quarter" idx="12"/>
          </p:nvPr>
        </p:nvSpPr>
        <p:spPr/>
        <p:txBody>
          <a:bodyPr/>
          <a:lstStyle>
            <a:lvl1pPr>
              <a:defRPr/>
            </a:lvl1pPr>
          </a:lstStyle>
          <a:p>
            <a:pPr>
              <a:defRPr/>
            </a:pPr>
            <a:fld id="{F9E3F9E5-48A8-4E8A-A935-314A2E85B295}" type="slidenum">
              <a:rPr lang="en-US" altLang="en-US"/>
              <a:pPr>
                <a:defRPr/>
              </a:pPr>
              <a:t>‹#›</a:t>
            </a:fld>
            <a:endParaRPr lang="en-US" altLang="en-US" dirty="0"/>
          </a:p>
        </p:txBody>
      </p:sp>
    </p:spTree>
    <p:extLst>
      <p:ext uri="{BB962C8B-B14F-4D97-AF65-F5344CB8AC3E}">
        <p14:creationId xmlns:p14="http://schemas.microsoft.com/office/powerpoint/2010/main" val="179254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1"/>
          <a:srcRect/>
          <a:stretch>
            <a:fillRect/>
          </a:stretch>
        </a:blip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3077201-8D4F-4928-81DA-F49C38622DFB}"/>
              </a:ext>
            </a:extLst>
          </p:cNvPr>
          <p:cNvSpPr>
            <a:spLocks noGrp="1"/>
          </p:cNvSpPr>
          <p:nvPr>
            <p:ph type="body" idx="1"/>
          </p:nvPr>
        </p:nvSpPr>
        <p:spPr bwMode="auto">
          <a:xfrm>
            <a:off x="731838" y="1778000"/>
            <a:ext cx="131667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5E5B23F-DA19-6848-9753-1A6B89367719}"/>
              </a:ext>
            </a:extLst>
          </p:cNvPr>
          <p:cNvSpPr>
            <a:spLocks noGrp="1"/>
          </p:cNvSpPr>
          <p:nvPr>
            <p:ph type="dt" sz="half" idx="2"/>
          </p:nvPr>
        </p:nvSpPr>
        <p:spPr>
          <a:xfrm>
            <a:off x="731838" y="7627938"/>
            <a:ext cx="3413125" cy="438150"/>
          </a:xfrm>
          <a:prstGeom prst="rect">
            <a:avLst/>
          </a:prstGeom>
        </p:spPr>
        <p:txBody>
          <a:bodyPr vert="horz" wrap="square" lIns="130622" tIns="65311" rIns="130622" bIns="65311" numCol="1" anchor="ctr" anchorCtr="0" compatLnSpc="1">
            <a:prstTxWarp prst="textNoShape">
              <a:avLst/>
            </a:prstTxWarp>
          </a:bodyPr>
          <a:lstStyle>
            <a:lvl1pPr eaLnBrk="1" hangingPunct="1">
              <a:defRPr sz="1700">
                <a:solidFill>
                  <a:srgbClr val="898989"/>
                </a:solidFill>
              </a:defRPr>
            </a:lvl1pPr>
          </a:lstStyle>
          <a:p>
            <a:pPr>
              <a:defRPr/>
            </a:pPr>
            <a:fld id="{6673EB90-344C-490F-9C20-071119ED5038}" type="datetimeFigureOut">
              <a:rPr lang="en-US" altLang="en-US"/>
              <a:pPr>
                <a:defRPr/>
              </a:pPr>
              <a:t>10/11/2023</a:t>
            </a:fld>
            <a:endParaRPr lang="en-US" altLang="en-US" dirty="0"/>
          </a:p>
        </p:txBody>
      </p:sp>
      <p:sp>
        <p:nvSpPr>
          <p:cNvPr id="5" name="Footer Placeholder 4">
            <a:extLst>
              <a:ext uri="{FF2B5EF4-FFF2-40B4-BE49-F238E27FC236}">
                <a16:creationId xmlns:a16="http://schemas.microsoft.com/office/drawing/2014/main" id="{0741BFA2-1553-B246-A633-A0CCFF75DB4F}"/>
              </a:ext>
            </a:extLst>
          </p:cNvPr>
          <p:cNvSpPr>
            <a:spLocks noGrp="1"/>
          </p:cNvSpPr>
          <p:nvPr>
            <p:ph type="ftr" sz="quarter" idx="3"/>
          </p:nvPr>
        </p:nvSpPr>
        <p:spPr>
          <a:xfrm>
            <a:off x="4999038" y="7627938"/>
            <a:ext cx="4632325" cy="438150"/>
          </a:xfrm>
          <a:prstGeom prst="rect">
            <a:avLst/>
          </a:prstGeom>
        </p:spPr>
        <p:txBody>
          <a:bodyPr vert="horz" lIns="130622" tIns="65311" rIns="130622" bIns="65311" rtlCol="0" anchor="ctr"/>
          <a:lstStyle>
            <a:lvl1pPr algn="ctr" defTabSz="653110" eaLnBrk="1" fontAlgn="auto" hangingPunct="1">
              <a:spcBef>
                <a:spcPts val="0"/>
              </a:spcBef>
              <a:spcAft>
                <a:spcPts val="0"/>
              </a:spcAft>
              <a:defRPr sz="1700">
                <a:solidFill>
                  <a:schemeClr val="tx1">
                    <a:tint val="75000"/>
                  </a:schemeClr>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EEB956E3-5B4C-5B49-AE4B-D366ED530089}"/>
              </a:ext>
            </a:extLst>
          </p:cNvPr>
          <p:cNvSpPr>
            <a:spLocks noGrp="1"/>
          </p:cNvSpPr>
          <p:nvPr>
            <p:ph type="sldNum" sz="quarter" idx="4"/>
          </p:nvPr>
        </p:nvSpPr>
        <p:spPr>
          <a:xfrm>
            <a:off x="10485438" y="7627938"/>
            <a:ext cx="3413125" cy="438150"/>
          </a:xfrm>
          <a:prstGeom prst="rect">
            <a:avLst/>
          </a:prstGeom>
        </p:spPr>
        <p:txBody>
          <a:bodyPr vert="horz" wrap="square" lIns="130622" tIns="65311" rIns="130622" bIns="65311" numCol="1" anchor="ctr" anchorCtr="0" compatLnSpc="1">
            <a:prstTxWarp prst="textNoShape">
              <a:avLst/>
            </a:prstTxWarp>
          </a:bodyPr>
          <a:lstStyle>
            <a:lvl1pPr algn="r" eaLnBrk="1" hangingPunct="1">
              <a:defRPr sz="1700">
                <a:solidFill>
                  <a:srgbClr val="898989"/>
                </a:solidFill>
              </a:defRPr>
            </a:lvl1pPr>
          </a:lstStyle>
          <a:p>
            <a:pPr>
              <a:defRPr/>
            </a:pPr>
            <a:fld id="{3D99A637-ACA9-4ADC-8C0E-5A5995558A37}" type="slidenum">
              <a:rPr lang="en-US" altLang="en-US"/>
              <a:pPr>
                <a:defRPr/>
              </a:pPr>
              <a:t>‹#›</a:t>
            </a:fld>
            <a:endParaRPr lang="en-US" altLang="en-US" dirty="0"/>
          </a:p>
        </p:txBody>
      </p:sp>
      <p:sp>
        <p:nvSpPr>
          <p:cNvPr id="2" name="Title Placeholder 1">
            <a:extLst>
              <a:ext uri="{FF2B5EF4-FFF2-40B4-BE49-F238E27FC236}">
                <a16:creationId xmlns:a16="http://schemas.microsoft.com/office/drawing/2014/main" id="{0D9E9F4C-917D-9F46-9A78-D5F3F466985C}"/>
              </a:ext>
            </a:extLst>
          </p:cNvPr>
          <p:cNvSpPr>
            <a:spLocks noGrp="1"/>
          </p:cNvSpPr>
          <p:nvPr>
            <p:ph type="title"/>
          </p:nvPr>
        </p:nvSpPr>
        <p:spPr>
          <a:xfrm>
            <a:off x="394213" y="-33338"/>
            <a:ext cx="12617450" cy="124316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774033173"/>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 id="2147484469" r:id="rId12"/>
    <p:sldLayoutId id="2147484470" r:id="rId13"/>
    <p:sldLayoutId id="2147484471" r:id="rId14"/>
    <p:sldLayoutId id="2147484472" r:id="rId15"/>
    <p:sldLayoutId id="2147484473" r:id="rId16"/>
    <p:sldLayoutId id="2147484474" r:id="rId17"/>
    <p:sldLayoutId id="2147484475" r:id="rId18"/>
    <p:sldLayoutId id="2147484476" r:id="rId19"/>
    <p:sldLayoutId id="2147484448" r:id="rId20"/>
    <p:sldLayoutId id="2147484440" r:id="rId21"/>
    <p:sldLayoutId id="2147484441" r:id="rId22"/>
    <p:sldLayoutId id="2147484442" r:id="rId23"/>
    <p:sldLayoutId id="2147484447" r:id="rId24"/>
    <p:sldLayoutId id="2147484449" r:id="rId25"/>
    <p:sldLayoutId id="2147484450" r:id="rId26"/>
    <p:sldLayoutId id="2147484451" r:id="rId27"/>
    <p:sldLayoutId id="2147484455" r:id="rId28"/>
    <p:sldLayoutId id="2147484477" r:id="rId29"/>
  </p:sldLayoutIdLst>
  <p:txStyles>
    <p:titleStyle>
      <a:lvl1pPr algn="l" defTabSz="652463" rtl="0" eaLnBrk="0" fontAlgn="base" hangingPunct="0">
        <a:spcBef>
          <a:spcPct val="0"/>
        </a:spcBef>
        <a:spcAft>
          <a:spcPct val="0"/>
        </a:spcAft>
        <a:defRPr sz="4800" b="1" kern="1200" cap="all">
          <a:solidFill>
            <a:schemeClr val="bg1"/>
          </a:solidFill>
          <a:latin typeface="+mj-lt"/>
          <a:ea typeface="ＭＳ Ｐゴシック" charset="0"/>
          <a:cs typeface="ＭＳ Ｐゴシック" charset="0"/>
        </a:defRPr>
      </a:lvl1pPr>
      <a:lvl2pPr algn="l" defTabSz="652463" rtl="0" eaLnBrk="0" fontAlgn="base" hangingPunct="0">
        <a:spcBef>
          <a:spcPct val="0"/>
        </a:spcBef>
        <a:spcAft>
          <a:spcPct val="0"/>
        </a:spcAft>
        <a:defRPr sz="4800" b="1">
          <a:solidFill>
            <a:schemeClr val="bg1"/>
          </a:solidFill>
          <a:latin typeface="Arial" charset="0"/>
          <a:ea typeface="ＭＳ Ｐゴシック" charset="0"/>
          <a:cs typeface="ＭＳ Ｐゴシック" charset="0"/>
        </a:defRPr>
      </a:lvl2pPr>
      <a:lvl3pPr algn="l" defTabSz="652463" rtl="0" eaLnBrk="0" fontAlgn="base" hangingPunct="0">
        <a:spcBef>
          <a:spcPct val="0"/>
        </a:spcBef>
        <a:spcAft>
          <a:spcPct val="0"/>
        </a:spcAft>
        <a:defRPr sz="4800" b="1">
          <a:solidFill>
            <a:schemeClr val="bg1"/>
          </a:solidFill>
          <a:latin typeface="Arial" charset="0"/>
          <a:ea typeface="ＭＳ Ｐゴシック" charset="0"/>
          <a:cs typeface="ＭＳ Ｐゴシック" charset="0"/>
        </a:defRPr>
      </a:lvl3pPr>
      <a:lvl4pPr algn="l" defTabSz="652463" rtl="0" eaLnBrk="0" fontAlgn="base" hangingPunct="0">
        <a:spcBef>
          <a:spcPct val="0"/>
        </a:spcBef>
        <a:spcAft>
          <a:spcPct val="0"/>
        </a:spcAft>
        <a:defRPr sz="4800" b="1">
          <a:solidFill>
            <a:schemeClr val="bg1"/>
          </a:solidFill>
          <a:latin typeface="Arial" charset="0"/>
          <a:ea typeface="ＭＳ Ｐゴシック" charset="0"/>
          <a:cs typeface="ＭＳ Ｐゴシック" charset="0"/>
        </a:defRPr>
      </a:lvl4pPr>
      <a:lvl5pPr algn="l" defTabSz="652463" rtl="0" eaLnBrk="0" fontAlgn="base" hangingPunct="0">
        <a:spcBef>
          <a:spcPct val="0"/>
        </a:spcBef>
        <a:spcAft>
          <a:spcPct val="0"/>
        </a:spcAft>
        <a:defRPr sz="4800" b="1">
          <a:solidFill>
            <a:schemeClr val="bg1"/>
          </a:solidFill>
          <a:latin typeface="Arial" charset="0"/>
          <a:ea typeface="ＭＳ Ｐゴシック" charset="0"/>
          <a:cs typeface="ＭＳ Ｐゴシック" charset="0"/>
        </a:defRPr>
      </a:lvl5pPr>
      <a:lvl6pPr marL="457200" algn="ctr" defTabSz="652463" rtl="0" eaLnBrk="1" fontAlgn="base" hangingPunct="1">
        <a:spcBef>
          <a:spcPct val="0"/>
        </a:spcBef>
        <a:spcAft>
          <a:spcPct val="0"/>
        </a:spcAft>
        <a:defRPr sz="6300">
          <a:solidFill>
            <a:schemeClr val="tx1"/>
          </a:solidFill>
          <a:latin typeface="Arial" charset="0"/>
          <a:ea typeface="ＭＳ Ｐゴシック" charset="0"/>
          <a:cs typeface="ＭＳ Ｐゴシック" charset="0"/>
        </a:defRPr>
      </a:lvl6pPr>
      <a:lvl7pPr marL="914400" algn="ctr" defTabSz="652463" rtl="0" eaLnBrk="1" fontAlgn="base" hangingPunct="1">
        <a:spcBef>
          <a:spcPct val="0"/>
        </a:spcBef>
        <a:spcAft>
          <a:spcPct val="0"/>
        </a:spcAft>
        <a:defRPr sz="6300">
          <a:solidFill>
            <a:schemeClr val="tx1"/>
          </a:solidFill>
          <a:latin typeface="Arial" charset="0"/>
          <a:ea typeface="ＭＳ Ｐゴシック" charset="0"/>
          <a:cs typeface="ＭＳ Ｐゴシック" charset="0"/>
        </a:defRPr>
      </a:lvl7pPr>
      <a:lvl8pPr marL="1371600" algn="ctr" defTabSz="652463" rtl="0" eaLnBrk="1" fontAlgn="base" hangingPunct="1">
        <a:spcBef>
          <a:spcPct val="0"/>
        </a:spcBef>
        <a:spcAft>
          <a:spcPct val="0"/>
        </a:spcAft>
        <a:defRPr sz="6300">
          <a:solidFill>
            <a:schemeClr val="tx1"/>
          </a:solidFill>
          <a:latin typeface="Arial" charset="0"/>
          <a:ea typeface="ＭＳ Ｐゴシック" charset="0"/>
          <a:cs typeface="ＭＳ Ｐゴシック" charset="0"/>
        </a:defRPr>
      </a:lvl8pPr>
      <a:lvl9pPr marL="1828800" algn="ctr" defTabSz="652463" rtl="0" eaLnBrk="1" fontAlgn="base" hangingPunct="1">
        <a:spcBef>
          <a:spcPct val="0"/>
        </a:spcBef>
        <a:spcAft>
          <a:spcPct val="0"/>
        </a:spcAft>
        <a:defRPr sz="6300">
          <a:solidFill>
            <a:schemeClr val="tx1"/>
          </a:solidFill>
          <a:latin typeface="Arial" charset="0"/>
          <a:ea typeface="ＭＳ Ｐゴシック" charset="0"/>
          <a:cs typeface="ＭＳ Ｐゴシック" charset="0"/>
        </a:defRPr>
      </a:lvl9pPr>
    </p:titleStyle>
    <p:bodyStyle>
      <a:lvl1pPr marL="488950" indent="-488950" algn="l" defTabSz="652463"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ＭＳ Ｐゴシック" charset="0"/>
          <a:cs typeface="ＭＳ Ｐゴシック" charset="0"/>
        </a:defRPr>
      </a:lvl1pPr>
      <a:lvl2pPr marL="1060450" indent="-407988" algn="l" defTabSz="652463" rtl="0" eaLnBrk="0" fontAlgn="base" hangingPunct="0">
        <a:spcBef>
          <a:spcPct val="20000"/>
        </a:spcBef>
        <a:spcAft>
          <a:spcPct val="0"/>
        </a:spcAft>
        <a:buFont typeface="Courier New" panose="02070309020205020404" pitchFamily="49" charset="0"/>
        <a:buChar char="o"/>
        <a:defRPr sz="4000" kern="1200">
          <a:solidFill>
            <a:schemeClr val="tx1"/>
          </a:solidFill>
          <a:latin typeface="+mn-lt"/>
          <a:ea typeface="ＭＳ Ｐゴシック" charset="0"/>
          <a:cs typeface="+mn-cs"/>
        </a:defRPr>
      </a:lvl2pPr>
      <a:lvl3pPr marL="1631950" indent="-325438" algn="l" defTabSz="652463" rtl="0" eaLnBrk="0" fontAlgn="base" hangingPunct="0">
        <a:spcBef>
          <a:spcPct val="20000"/>
        </a:spcBef>
        <a:spcAft>
          <a:spcPct val="0"/>
        </a:spcAft>
        <a:buFont typeface="Wingdings" panose="05000000000000000000" pitchFamily="2" charset="2"/>
        <a:buChar char="§"/>
        <a:defRPr sz="3400" kern="1200">
          <a:solidFill>
            <a:schemeClr val="tx1"/>
          </a:solidFill>
          <a:latin typeface="+mn-lt"/>
          <a:ea typeface="ＭＳ Ｐゴシック" charset="0"/>
          <a:cs typeface="+mn-cs"/>
        </a:defRPr>
      </a:lvl3pPr>
      <a:lvl4pPr marL="2284413" indent="-325438" algn="l" defTabSz="65246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charset="0"/>
          <a:cs typeface="+mn-cs"/>
        </a:defRPr>
      </a:lvl4pPr>
      <a:lvl5pPr marL="2938463" indent="-325438" algn="l" defTabSz="65246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charset="0"/>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eventscouncil.or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5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00124" y="-124735"/>
            <a:ext cx="5288644" cy="5447106"/>
          </a:xfrm>
          <a:prstGeom prst="rect">
            <a:avLst/>
          </a:prstGeom>
        </p:spPr>
      </p:pic>
      <p:sp>
        <p:nvSpPr>
          <p:cNvPr id="8" name="TextBox 8"/>
          <p:cNvSpPr txBox="1"/>
          <p:nvPr/>
        </p:nvSpPr>
        <p:spPr>
          <a:xfrm>
            <a:off x="11301291" y="5438036"/>
            <a:ext cx="2089722" cy="269304"/>
          </a:xfrm>
          <a:prstGeom prst="rect">
            <a:avLst/>
          </a:prstGeom>
        </p:spPr>
        <p:txBody>
          <a:bodyPr lIns="0" tIns="0" rIns="0" bIns="0" rtlCol="0" anchor="t">
            <a:spAutoFit/>
          </a:bodyPr>
          <a:lstStyle/>
          <a:p>
            <a:pPr algn="r">
              <a:lnSpc>
                <a:spcPts val="2128"/>
              </a:lnSpc>
            </a:pPr>
            <a:endParaRPr sz="2080" dirty="0"/>
          </a:p>
        </p:txBody>
      </p:sp>
      <p:sp>
        <p:nvSpPr>
          <p:cNvPr id="9" name="TextBox 9"/>
          <p:cNvSpPr txBox="1"/>
          <p:nvPr/>
        </p:nvSpPr>
        <p:spPr>
          <a:xfrm>
            <a:off x="6381708" y="5437020"/>
            <a:ext cx="3383217" cy="256480"/>
          </a:xfrm>
          <a:prstGeom prst="rect">
            <a:avLst/>
          </a:prstGeom>
        </p:spPr>
        <p:txBody>
          <a:bodyPr lIns="0" tIns="0" rIns="0" bIns="0" rtlCol="0" anchor="t">
            <a:spAutoFit/>
          </a:bodyPr>
          <a:lstStyle/>
          <a:p>
            <a:pPr>
              <a:lnSpc>
                <a:spcPts val="2016"/>
              </a:lnSpc>
            </a:pPr>
            <a:endParaRPr sz="2080" dirty="0"/>
          </a:p>
        </p:txBody>
      </p:sp>
      <p:sp>
        <p:nvSpPr>
          <p:cNvPr id="5" name="Title 4">
            <a:extLst>
              <a:ext uri="{FF2B5EF4-FFF2-40B4-BE49-F238E27FC236}">
                <a16:creationId xmlns:a16="http://schemas.microsoft.com/office/drawing/2014/main" id="{E1D8A004-33D1-AD16-D5E2-4F4980C1438D}"/>
              </a:ext>
            </a:extLst>
          </p:cNvPr>
          <p:cNvSpPr>
            <a:spLocks noGrp="1"/>
          </p:cNvSpPr>
          <p:nvPr>
            <p:ph type="title"/>
          </p:nvPr>
        </p:nvSpPr>
        <p:spPr>
          <a:xfrm>
            <a:off x="72983" y="262497"/>
            <a:ext cx="12617450" cy="1243160"/>
          </a:xfrm>
        </p:spPr>
        <p:txBody>
          <a:bodyPr/>
          <a:lstStyle/>
          <a:p>
            <a:r>
              <a:rPr lang="en-US" sz="5000" dirty="0"/>
              <a:t>Education Handbook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EDC0-4EBE-4556-A7D2-1CE67662C163}"/>
              </a:ext>
            </a:extLst>
          </p:cNvPr>
          <p:cNvSpPr>
            <a:spLocks noGrp="1"/>
          </p:cNvSpPr>
          <p:nvPr>
            <p:ph type="title"/>
          </p:nvPr>
        </p:nvSpPr>
        <p:spPr/>
        <p:txBody>
          <a:bodyPr>
            <a:normAutofit/>
          </a:bodyPr>
          <a:lstStyle/>
          <a:p>
            <a:r>
              <a:rPr lang="en-US" sz="3800" dirty="0">
                <a:latin typeface="Poppins" panose="02000000000000000000" pitchFamily="2" charset="77"/>
                <a:cs typeface="Poppins" panose="02000000000000000000" pitchFamily="2" charset="77"/>
              </a:rPr>
              <a:t>Speaker Selection Tips</a:t>
            </a:r>
          </a:p>
        </p:txBody>
      </p:sp>
      <p:sp>
        <p:nvSpPr>
          <p:cNvPr id="5" name="Content Placeholder 4">
            <a:extLst>
              <a:ext uri="{FF2B5EF4-FFF2-40B4-BE49-F238E27FC236}">
                <a16:creationId xmlns:a16="http://schemas.microsoft.com/office/drawing/2014/main" id="{99C824C5-94A1-41A5-8204-F3C2DBCA19A1}"/>
              </a:ext>
            </a:extLst>
          </p:cNvPr>
          <p:cNvSpPr>
            <a:spLocks noGrp="1"/>
          </p:cNvSpPr>
          <p:nvPr>
            <p:ph sz="quarter" idx="14"/>
          </p:nvPr>
        </p:nvSpPr>
        <p:spPr>
          <a:xfrm>
            <a:off x="512764" y="1566565"/>
            <a:ext cx="6849217" cy="5181376"/>
          </a:xfrm>
        </p:spPr>
        <p:txBody>
          <a:bodyPr>
            <a:noAutofit/>
          </a:bodyPr>
          <a:lstStyle/>
          <a:p>
            <a:pPr>
              <a:spcBef>
                <a:spcPts val="0"/>
              </a:spcBef>
            </a:pPr>
            <a:r>
              <a:rPr lang="en-US" sz="4000" dirty="0">
                <a:solidFill>
                  <a:schemeClr val="tx1">
                    <a:lumMod val="65000"/>
                    <a:lumOff val="35000"/>
                  </a:schemeClr>
                </a:solidFill>
                <a:latin typeface="Calibri" panose="020F0502020204030204" pitchFamily="34" charset="0"/>
                <a:cs typeface="Calibri" panose="020F0502020204030204" pitchFamily="34" charset="0"/>
              </a:rPr>
              <a:t>Survey your membership about what they want to learn and who they’d like to see</a:t>
            </a:r>
          </a:p>
          <a:p>
            <a:pPr>
              <a:spcBef>
                <a:spcPts val="0"/>
              </a:spcBef>
            </a:pPr>
            <a:r>
              <a:rPr lang="en-US" sz="4000" dirty="0">
                <a:solidFill>
                  <a:schemeClr val="tx1">
                    <a:lumMod val="65000"/>
                    <a:lumOff val="35000"/>
                  </a:schemeClr>
                </a:solidFill>
                <a:latin typeface="Calibri" panose="020F0502020204030204" pitchFamily="34" charset="0"/>
                <a:cs typeface="Calibri" panose="020F0502020204030204" pitchFamily="34" charset="0"/>
              </a:rPr>
              <a:t>Ask other VPs of Education about programs their membership loved</a:t>
            </a:r>
          </a:p>
          <a:p>
            <a:pPr>
              <a:spcBef>
                <a:spcPts val="0"/>
              </a:spcBef>
            </a:pPr>
            <a:r>
              <a:rPr lang="en-US" sz="4000" dirty="0">
                <a:solidFill>
                  <a:schemeClr val="tx1">
                    <a:lumMod val="65000"/>
                    <a:lumOff val="35000"/>
                  </a:schemeClr>
                </a:solidFill>
                <a:latin typeface="Calibri" panose="020F0502020204030204" pitchFamily="34" charset="0"/>
                <a:cs typeface="Calibri" panose="020F0502020204030204" pitchFamily="34" charset="0"/>
              </a:rPr>
              <a:t>Ask MPI Academy about top-ranked WEC, EMEC and IMEX speakers &amp; topics</a:t>
            </a:r>
          </a:p>
        </p:txBody>
      </p:sp>
      <p:sp>
        <p:nvSpPr>
          <p:cNvPr id="6" name="Content Placeholder 5">
            <a:extLst>
              <a:ext uri="{FF2B5EF4-FFF2-40B4-BE49-F238E27FC236}">
                <a16:creationId xmlns:a16="http://schemas.microsoft.com/office/drawing/2014/main" id="{6622EB14-30EB-4815-96AA-782C522510A2}"/>
              </a:ext>
            </a:extLst>
          </p:cNvPr>
          <p:cNvSpPr>
            <a:spLocks noGrp="1"/>
          </p:cNvSpPr>
          <p:nvPr>
            <p:ph sz="quarter" idx="15"/>
          </p:nvPr>
        </p:nvSpPr>
        <p:spPr>
          <a:xfrm>
            <a:off x="7315200" y="1521255"/>
            <a:ext cx="6849383" cy="5187090"/>
          </a:xfrm>
        </p:spPr>
        <p:txBody>
          <a:bodyPr>
            <a:noAutofit/>
          </a:bodyPr>
          <a:lstStyle/>
          <a:p>
            <a:pPr>
              <a:spcBef>
                <a:spcPts val="0"/>
              </a:spcBef>
            </a:pPr>
            <a:r>
              <a:rPr lang="en-US" sz="4000" dirty="0">
                <a:solidFill>
                  <a:schemeClr val="tx1">
                    <a:lumMod val="65000"/>
                    <a:lumOff val="35000"/>
                  </a:schemeClr>
                </a:solidFill>
                <a:latin typeface="Calibri" panose="020F0502020204030204" pitchFamily="34" charset="0"/>
                <a:cs typeface="Calibri" panose="020F0502020204030204" pitchFamily="34" charset="0"/>
              </a:rPr>
              <a:t>Use survey and demographic data to create your call for proposals and ask members to distribute as well as post on your website</a:t>
            </a:r>
          </a:p>
          <a:p>
            <a:pPr>
              <a:spcBef>
                <a:spcPts val="0"/>
              </a:spcBef>
            </a:pPr>
            <a:r>
              <a:rPr lang="en-US" sz="4000" dirty="0">
                <a:solidFill>
                  <a:schemeClr val="tx1">
                    <a:lumMod val="65000"/>
                    <a:lumOff val="35000"/>
                  </a:schemeClr>
                </a:solidFill>
                <a:latin typeface="Calibri" panose="020F0502020204030204" pitchFamily="34" charset="0"/>
                <a:cs typeface="Calibri" panose="020F0502020204030204" pitchFamily="34" charset="0"/>
              </a:rPr>
              <a:t>See who’s in your backyard</a:t>
            </a:r>
          </a:p>
          <a:p>
            <a:pPr>
              <a:spcBef>
                <a:spcPts val="0"/>
              </a:spcBef>
            </a:pPr>
            <a:r>
              <a:rPr lang="en-US" sz="4000" dirty="0">
                <a:solidFill>
                  <a:schemeClr val="tx1">
                    <a:lumMod val="65000"/>
                    <a:lumOff val="35000"/>
                  </a:schemeClr>
                </a:solidFill>
                <a:latin typeface="Calibri" panose="020F0502020204030204" pitchFamily="34" charset="0"/>
                <a:cs typeface="Calibri" panose="020F0502020204030204" pitchFamily="34" charset="0"/>
              </a:rPr>
              <a:t>Look at other industry events</a:t>
            </a:r>
          </a:p>
          <a:p>
            <a:pPr>
              <a:spcBef>
                <a:spcPts val="0"/>
              </a:spcBef>
            </a:pPr>
            <a:r>
              <a:rPr lang="en-US" sz="4000" dirty="0">
                <a:solidFill>
                  <a:schemeClr val="tx1">
                    <a:lumMod val="65000"/>
                    <a:lumOff val="35000"/>
                  </a:schemeClr>
                </a:solidFill>
                <a:latin typeface="Calibri" panose="020F0502020204030204" pitchFamily="34" charset="0"/>
                <a:cs typeface="Calibri" panose="020F0502020204030204" pitchFamily="34" charset="0"/>
              </a:rPr>
              <a:t>Use MPI’s speaker resources</a:t>
            </a:r>
          </a:p>
        </p:txBody>
      </p:sp>
    </p:spTree>
    <p:custDataLst>
      <p:tags r:id="rId1"/>
    </p:custDataLst>
    <p:extLst>
      <p:ext uri="{BB962C8B-B14F-4D97-AF65-F5344CB8AC3E}">
        <p14:creationId xmlns:p14="http://schemas.microsoft.com/office/powerpoint/2010/main" val="733608998"/>
      </p:ext>
    </p:extLst>
  </p:cSld>
  <p:clrMapOvr>
    <a:masterClrMapping/>
  </p:clrMapOvr>
  <mc:AlternateContent xmlns:mc="http://schemas.openxmlformats.org/markup-compatibility/2006" xmlns:p14="http://schemas.microsoft.com/office/powerpoint/2010/main">
    <mc:Choice Requires="p14">
      <p:transition spd="slow" p14:dur="2000" advTm="42206"/>
    </mc:Choice>
    <mc:Fallback xmlns="">
      <p:transition spd="slow" advTm="42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EDC0-4EBE-4556-A7D2-1CE67662C163}"/>
              </a:ext>
            </a:extLst>
          </p:cNvPr>
          <p:cNvSpPr>
            <a:spLocks noGrp="1"/>
          </p:cNvSpPr>
          <p:nvPr>
            <p:ph type="title"/>
          </p:nvPr>
        </p:nvSpPr>
        <p:spPr>
          <a:xfrm>
            <a:off x="196471" y="-18774"/>
            <a:ext cx="12617450" cy="1590676"/>
          </a:xfrm>
        </p:spPr>
        <p:txBody>
          <a:bodyPr>
            <a:normAutofit/>
          </a:bodyPr>
          <a:lstStyle/>
          <a:p>
            <a:r>
              <a:rPr lang="en-US" altLang="en-US" sz="3800" dirty="0">
                <a:solidFill>
                  <a:srgbClr val="FFFFFF"/>
                </a:solidFill>
                <a:latin typeface="Poppins" panose="02000000000000000000" pitchFamily="2" charset="77"/>
                <a:cs typeface="Poppins" panose="02000000000000000000" pitchFamily="2" charset="77"/>
              </a:rPr>
              <a:t>Planner</a:t>
            </a:r>
            <a:r>
              <a:rPr lang="en-US" altLang="en-US" sz="4800" dirty="0">
                <a:solidFill>
                  <a:srgbClr val="FFFFFF"/>
                </a:solidFill>
              </a:rPr>
              <a:t> </a:t>
            </a:r>
            <a:r>
              <a:rPr lang="en-US" altLang="en-US" sz="3800" dirty="0">
                <a:solidFill>
                  <a:srgbClr val="FFFFFF"/>
                </a:solidFill>
                <a:latin typeface="Poppins" panose="02000000000000000000" pitchFamily="2" charset="77"/>
                <a:cs typeface="Poppins" panose="02000000000000000000" pitchFamily="2" charset="77"/>
              </a:rPr>
              <a:t>AND Supplier Discussions</a:t>
            </a:r>
            <a:endParaRPr lang="en-US" sz="3800" dirty="0">
              <a:latin typeface="Poppins" panose="02000000000000000000" pitchFamily="2" charset="77"/>
              <a:cs typeface="Poppins" panose="02000000000000000000" pitchFamily="2" charset="77"/>
            </a:endParaRPr>
          </a:p>
        </p:txBody>
      </p:sp>
      <p:sp>
        <p:nvSpPr>
          <p:cNvPr id="5" name="Content Placeholder 4">
            <a:extLst>
              <a:ext uri="{FF2B5EF4-FFF2-40B4-BE49-F238E27FC236}">
                <a16:creationId xmlns:a16="http://schemas.microsoft.com/office/drawing/2014/main" id="{E1B99FA1-711A-41D2-BCA3-6E129F07DDEE}"/>
              </a:ext>
            </a:extLst>
          </p:cNvPr>
          <p:cNvSpPr>
            <a:spLocks noGrp="1"/>
          </p:cNvSpPr>
          <p:nvPr>
            <p:ph sz="quarter" idx="14"/>
          </p:nvPr>
        </p:nvSpPr>
        <p:spPr>
          <a:xfrm>
            <a:off x="706437" y="1571902"/>
            <a:ext cx="13575619" cy="5700804"/>
          </a:xfrm>
        </p:spPr>
        <p:txBody>
          <a:bodyPr>
            <a:noAutofit/>
          </a:bodyPr>
          <a:lstStyle/>
          <a:p>
            <a:pPr>
              <a:lnSpc>
                <a:spcPct val="120000"/>
              </a:lnSpc>
              <a:spcBef>
                <a:spcPts val="0"/>
              </a:spcBef>
            </a:pPr>
            <a:r>
              <a:rPr lang="en-US" altLang="en-US" sz="3600" dirty="0">
                <a:solidFill>
                  <a:schemeClr val="tx1">
                    <a:lumMod val="65000"/>
                    <a:lumOff val="35000"/>
                  </a:schemeClr>
                </a:solidFill>
                <a:latin typeface="Calibri" panose="020F0502020204030204" pitchFamily="34" charset="0"/>
                <a:cs typeface="Calibri" panose="020F0502020204030204" pitchFamily="34" charset="0"/>
              </a:rPr>
              <a:t>Venue booking best practices</a:t>
            </a:r>
          </a:p>
          <a:p>
            <a:pPr>
              <a:lnSpc>
                <a:spcPct val="120000"/>
              </a:lnSpc>
              <a:spcBef>
                <a:spcPts val="0"/>
              </a:spcBef>
            </a:pPr>
            <a:r>
              <a:rPr lang="en-US" altLang="en-US" sz="3600" dirty="0">
                <a:solidFill>
                  <a:schemeClr val="tx1">
                    <a:lumMod val="65000"/>
                    <a:lumOff val="35000"/>
                  </a:schemeClr>
                </a:solidFill>
                <a:latin typeface="Calibri" panose="020F0502020204030204" pitchFamily="34" charset="0"/>
                <a:cs typeface="Calibri" panose="020F0502020204030204" pitchFamily="34" charset="0"/>
              </a:rPr>
              <a:t>What are planners looking for from their partners and vice versa. (Do they use CVBs, Do they use </a:t>
            </a:r>
            <a:r>
              <a:rPr lang="en-US" altLang="en-US" sz="3600" dirty="0" err="1">
                <a:solidFill>
                  <a:schemeClr val="tx1">
                    <a:lumMod val="65000"/>
                    <a:lumOff val="35000"/>
                  </a:schemeClr>
                </a:solidFill>
                <a:latin typeface="Calibri" panose="020F0502020204030204" pitchFamily="34" charset="0"/>
                <a:cs typeface="Calibri" panose="020F0502020204030204" pitchFamily="34" charset="0"/>
              </a:rPr>
              <a:t>Cvent</a:t>
            </a:r>
            <a:r>
              <a:rPr lang="en-US" altLang="en-US" sz="3600" dirty="0">
                <a:solidFill>
                  <a:schemeClr val="tx1">
                    <a:lumMod val="65000"/>
                    <a:lumOff val="35000"/>
                  </a:schemeClr>
                </a:solidFill>
                <a:latin typeface="Calibri" panose="020F0502020204030204" pitchFamily="34" charset="0"/>
                <a:cs typeface="Calibri" panose="020F0502020204030204" pitchFamily="34" charset="0"/>
              </a:rPr>
              <a:t>, how are they sourcing?)</a:t>
            </a:r>
          </a:p>
          <a:p>
            <a:pPr>
              <a:lnSpc>
                <a:spcPct val="120000"/>
              </a:lnSpc>
              <a:spcBef>
                <a:spcPts val="0"/>
              </a:spcBef>
            </a:pPr>
            <a:r>
              <a:rPr lang="en-US" altLang="en-US" sz="3600" dirty="0">
                <a:solidFill>
                  <a:schemeClr val="tx1">
                    <a:lumMod val="65000"/>
                    <a:lumOff val="35000"/>
                  </a:schemeClr>
                </a:solidFill>
                <a:latin typeface="Calibri" panose="020F0502020204030204" pitchFamily="34" charset="0"/>
                <a:cs typeface="Calibri" panose="020F0502020204030204" pitchFamily="34" charset="0"/>
              </a:rPr>
              <a:t>Determining DMC financial stability as a partner. </a:t>
            </a:r>
          </a:p>
          <a:p>
            <a:pPr>
              <a:lnSpc>
                <a:spcPct val="120000"/>
              </a:lnSpc>
              <a:spcBef>
                <a:spcPts val="0"/>
              </a:spcBef>
            </a:pPr>
            <a:r>
              <a:rPr lang="en-US" altLang="en-US" sz="3600" dirty="0">
                <a:solidFill>
                  <a:schemeClr val="tx1">
                    <a:lumMod val="65000"/>
                    <a:lumOff val="35000"/>
                  </a:schemeClr>
                </a:solidFill>
                <a:latin typeface="Calibri" panose="020F0502020204030204" pitchFamily="34" charset="0"/>
                <a:cs typeface="Calibri" panose="020F0502020204030204" pitchFamily="34" charset="0"/>
              </a:rPr>
              <a:t>Costs to meeting planners due to COVID (hotel rates, fees)</a:t>
            </a:r>
          </a:p>
          <a:p>
            <a:pPr>
              <a:lnSpc>
                <a:spcPct val="120000"/>
              </a:lnSpc>
              <a:spcBef>
                <a:spcPts val="0"/>
              </a:spcBef>
            </a:pPr>
            <a:r>
              <a:rPr lang="en-US" altLang="en-US" sz="3600" dirty="0">
                <a:solidFill>
                  <a:schemeClr val="tx1">
                    <a:lumMod val="65000"/>
                    <a:lumOff val="35000"/>
                  </a:schemeClr>
                </a:solidFill>
                <a:latin typeface="Calibri" panose="020F0502020204030204" pitchFamily="34" charset="0"/>
                <a:cs typeface="Calibri" panose="020F0502020204030204" pitchFamily="34" charset="0"/>
              </a:rPr>
              <a:t>With significantly reduced financial resources at the DMO level, how will planners re-act to limited resources for financial assistance from their DMO partners?</a:t>
            </a:r>
          </a:p>
          <a:p>
            <a:pPr>
              <a:lnSpc>
                <a:spcPct val="120000"/>
              </a:lnSpc>
              <a:spcBef>
                <a:spcPts val="0"/>
              </a:spcBef>
            </a:pPr>
            <a:r>
              <a:rPr lang="en-US" altLang="en-US" sz="3600" dirty="0">
                <a:solidFill>
                  <a:schemeClr val="tx1">
                    <a:lumMod val="65000"/>
                    <a:lumOff val="35000"/>
                  </a:schemeClr>
                </a:solidFill>
                <a:latin typeface="Calibri" panose="020F0502020204030204" pitchFamily="34" charset="0"/>
                <a:cs typeface="Calibri" panose="020F0502020204030204" pitchFamily="34" charset="0"/>
              </a:rPr>
              <a:t>How have venues changed post pandemic (studios, procedures, options)</a:t>
            </a:r>
          </a:p>
          <a:p>
            <a:pPr marL="0" indent="0">
              <a:lnSpc>
                <a:spcPct val="120000"/>
              </a:lnSpc>
              <a:spcBef>
                <a:spcPts val="0"/>
              </a:spcBef>
              <a:buNone/>
            </a:pPr>
            <a:endParaRPr lang="en-US" sz="3600" dirty="0">
              <a:solidFill>
                <a:schemeClr val="tx1">
                  <a:lumMod val="65000"/>
                  <a:lumOff val="35000"/>
                </a:schemeClr>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76266543"/>
      </p:ext>
    </p:extLst>
  </p:cSld>
  <p:clrMapOvr>
    <a:masterClrMapping/>
  </p:clrMapOvr>
  <mc:AlternateContent xmlns:mc="http://schemas.openxmlformats.org/markup-compatibility/2006" xmlns:p14="http://schemas.microsoft.com/office/powerpoint/2010/main">
    <mc:Choice Requires="p14">
      <p:transition spd="slow" p14:dur="2000" advTm="77443"/>
    </mc:Choice>
    <mc:Fallback xmlns="">
      <p:transition spd="slow" advTm="774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EDC0-4EBE-4556-A7D2-1CE67662C163}"/>
              </a:ext>
            </a:extLst>
          </p:cNvPr>
          <p:cNvSpPr>
            <a:spLocks noGrp="1"/>
          </p:cNvSpPr>
          <p:nvPr>
            <p:ph type="title"/>
          </p:nvPr>
        </p:nvSpPr>
        <p:spPr>
          <a:xfrm>
            <a:off x="177421" y="19050"/>
            <a:ext cx="12617450" cy="1590676"/>
          </a:xfrm>
        </p:spPr>
        <p:txBody>
          <a:bodyPr>
            <a:normAutofit/>
          </a:bodyPr>
          <a:lstStyle/>
          <a:p>
            <a:r>
              <a:rPr lang="en-US" altLang="en-US" sz="3800" dirty="0">
                <a:solidFill>
                  <a:srgbClr val="FFFFFF"/>
                </a:solidFill>
                <a:latin typeface="Poppins" panose="02000000000000000000" pitchFamily="2" charset="77"/>
                <a:cs typeface="Poppins" panose="02000000000000000000" pitchFamily="2" charset="77"/>
              </a:rPr>
              <a:t>Unique Session Formats</a:t>
            </a:r>
            <a:endParaRPr lang="en-US" sz="3800" dirty="0">
              <a:latin typeface="Poppins" panose="02000000000000000000" pitchFamily="2" charset="77"/>
              <a:cs typeface="Poppins" panose="02000000000000000000" pitchFamily="2" charset="77"/>
            </a:endParaRPr>
          </a:p>
        </p:txBody>
      </p:sp>
      <p:sp>
        <p:nvSpPr>
          <p:cNvPr id="5" name="Content Placeholder 4">
            <a:extLst>
              <a:ext uri="{FF2B5EF4-FFF2-40B4-BE49-F238E27FC236}">
                <a16:creationId xmlns:a16="http://schemas.microsoft.com/office/drawing/2014/main" id="{E1B99FA1-711A-41D2-BCA3-6E129F07DDEE}"/>
              </a:ext>
            </a:extLst>
          </p:cNvPr>
          <p:cNvSpPr>
            <a:spLocks noGrp="1"/>
          </p:cNvSpPr>
          <p:nvPr>
            <p:ph sz="quarter" idx="14"/>
          </p:nvPr>
        </p:nvSpPr>
        <p:spPr>
          <a:xfrm>
            <a:off x="720085" y="1571902"/>
            <a:ext cx="6595115" cy="6638648"/>
          </a:xfrm>
        </p:spPr>
        <p:txBody>
          <a:bodyPr>
            <a:normAutofit/>
          </a:bodyPr>
          <a:lstStyle/>
          <a:p>
            <a:pPr>
              <a:spcBef>
                <a:spcPts val="0"/>
              </a:spcBef>
              <a:defRPr/>
            </a:pPr>
            <a:r>
              <a:rPr lang="en-US" sz="3600" dirty="0">
                <a:solidFill>
                  <a:schemeClr val="tx1">
                    <a:lumMod val="65000"/>
                    <a:lumOff val="35000"/>
                  </a:schemeClr>
                </a:solidFill>
                <a:latin typeface="Calibri" panose="020F0502020204030204" pitchFamily="34" charset="0"/>
                <a:cs typeface="Calibri" panose="020F0502020204030204" pitchFamily="34" charset="0"/>
              </a:rPr>
              <a:t>Knowledge share</a:t>
            </a:r>
          </a:p>
          <a:p>
            <a:pPr>
              <a:spcBef>
                <a:spcPts val="0"/>
              </a:spcBef>
              <a:defRPr/>
            </a:pPr>
            <a:r>
              <a:rPr lang="en-US" sz="3600" dirty="0">
                <a:solidFill>
                  <a:schemeClr val="tx1">
                    <a:lumMod val="65000"/>
                    <a:lumOff val="35000"/>
                  </a:schemeClr>
                </a:solidFill>
                <a:latin typeface="Calibri" panose="020F0502020204030204" pitchFamily="34" charset="0"/>
                <a:cs typeface="Calibri" panose="020F0502020204030204" pitchFamily="34" charset="0"/>
              </a:rPr>
              <a:t>Fishbowl </a:t>
            </a:r>
          </a:p>
          <a:p>
            <a:pPr>
              <a:spcBef>
                <a:spcPts val="0"/>
              </a:spcBef>
              <a:defRPr/>
            </a:pPr>
            <a:r>
              <a:rPr lang="en-US" sz="3600" dirty="0">
                <a:solidFill>
                  <a:schemeClr val="tx1">
                    <a:lumMod val="65000"/>
                    <a:lumOff val="35000"/>
                  </a:schemeClr>
                </a:solidFill>
                <a:latin typeface="Calibri" panose="020F0502020204030204" pitchFamily="34" charset="0"/>
                <a:cs typeface="Calibri" panose="020F0502020204030204" pitchFamily="34" charset="0"/>
              </a:rPr>
              <a:t>Pods</a:t>
            </a:r>
          </a:p>
          <a:p>
            <a:pPr>
              <a:spcBef>
                <a:spcPts val="0"/>
              </a:spcBef>
              <a:defRPr/>
            </a:pPr>
            <a:r>
              <a:rPr lang="en-US" sz="3600" dirty="0">
                <a:solidFill>
                  <a:schemeClr val="tx1">
                    <a:lumMod val="65000"/>
                    <a:lumOff val="35000"/>
                  </a:schemeClr>
                </a:solidFill>
                <a:latin typeface="Calibri" panose="020F0502020204030204" pitchFamily="34" charset="0"/>
                <a:cs typeface="Calibri" panose="020F0502020204030204" pitchFamily="34" charset="0"/>
              </a:rPr>
              <a:t>Problem solving sessions</a:t>
            </a:r>
          </a:p>
          <a:p>
            <a:pPr>
              <a:spcBef>
                <a:spcPts val="0"/>
              </a:spcBef>
              <a:defRPr/>
            </a:pPr>
            <a:r>
              <a:rPr lang="en-US" sz="3600" dirty="0">
                <a:solidFill>
                  <a:schemeClr val="tx1">
                    <a:lumMod val="65000"/>
                    <a:lumOff val="35000"/>
                  </a:schemeClr>
                </a:solidFill>
                <a:latin typeface="Calibri" panose="020F0502020204030204" pitchFamily="34" charset="0"/>
                <a:cs typeface="Calibri" panose="020F0502020204030204" pitchFamily="34" charset="0"/>
              </a:rPr>
              <a:t>Mock trials</a:t>
            </a:r>
          </a:p>
          <a:p>
            <a:pPr>
              <a:spcBef>
                <a:spcPts val="0"/>
              </a:spcBef>
              <a:defRPr/>
            </a:pPr>
            <a:r>
              <a:rPr lang="en-US" sz="3600" dirty="0">
                <a:solidFill>
                  <a:schemeClr val="tx1">
                    <a:lumMod val="65000"/>
                    <a:lumOff val="35000"/>
                  </a:schemeClr>
                </a:solidFill>
                <a:latin typeface="Calibri" panose="020F0502020204030204" pitchFamily="34" charset="0"/>
                <a:cs typeface="Calibri" panose="020F0502020204030204" pitchFamily="34" charset="0"/>
              </a:rPr>
              <a:t>Competitions</a:t>
            </a:r>
          </a:p>
          <a:p>
            <a:pPr>
              <a:spcBef>
                <a:spcPts val="0"/>
              </a:spcBef>
              <a:defRPr/>
            </a:pPr>
            <a:r>
              <a:rPr lang="en-US" sz="3600" dirty="0">
                <a:solidFill>
                  <a:schemeClr val="tx1">
                    <a:lumMod val="65000"/>
                    <a:lumOff val="35000"/>
                  </a:schemeClr>
                </a:solidFill>
                <a:latin typeface="Calibri" panose="020F0502020204030204" pitchFamily="34" charset="0"/>
                <a:cs typeface="Calibri" panose="020F0502020204030204" pitchFamily="34" charset="0"/>
              </a:rPr>
              <a:t>Live games</a:t>
            </a:r>
          </a:p>
          <a:p>
            <a:pPr>
              <a:spcBef>
                <a:spcPts val="0"/>
              </a:spcBef>
              <a:defRPr/>
            </a:pPr>
            <a:r>
              <a:rPr lang="en-US" sz="3600" dirty="0">
                <a:solidFill>
                  <a:schemeClr val="tx1">
                    <a:lumMod val="65000"/>
                    <a:lumOff val="35000"/>
                  </a:schemeClr>
                </a:solidFill>
                <a:latin typeface="Calibri" panose="020F0502020204030204" pitchFamily="34" charset="0"/>
                <a:cs typeface="Calibri" panose="020F0502020204030204" pitchFamily="34" charset="0"/>
              </a:rPr>
              <a:t>Networking lounge</a:t>
            </a:r>
          </a:p>
          <a:p>
            <a:pPr>
              <a:spcBef>
                <a:spcPts val="0"/>
              </a:spcBef>
              <a:defRPr/>
            </a:pPr>
            <a:r>
              <a:rPr lang="en-US" sz="3600" dirty="0">
                <a:solidFill>
                  <a:schemeClr val="tx1">
                    <a:lumMod val="65000"/>
                    <a:lumOff val="35000"/>
                  </a:schemeClr>
                </a:solidFill>
                <a:latin typeface="Calibri" panose="020F0502020204030204" pitchFamily="34" charset="0"/>
                <a:cs typeface="Calibri" panose="020F0502020204030204" pitchFamily="34" charset="0"/>
              </a:rPr>
              <a:t>Game show with panel of experts</a:t>
            </a:r>
          </a:p>
          <a:p>
            <a:pPr>
              <a:spcBef>
                <a:spcPts val="0"/>
              </a:spcBef>
              <a:defRPr/>
            </a:pPr>
            <a:r>
              <a:rPr lang="en-US" sz="3600" dirty="0">
                <a:solidFill>
                  <a:schemeClr val="tx1">
                    <a:lumMod val="65000"/>
                    <a:lumOff val="35000"/>
                  </a:schemeClr>
                </a:solidFill>
                <a:latin typeface="Calibri" panose="020F0502020204030204" pitchFamily="34" charset="0"/>
                <a:cs typeface="Calibri" panose="020F0502020204030204" pitchFamily="34" charset="0"/>
              </a:rPr>
              <a:t>Ask the expert</a:t>
            </a:r>
          </a:p>
          <a:p>
            <a:pPr marL="0" indent="0">
              <a:spcBef>
                <a:spcPts val="0"/>
              </a:spcBef>
              <a:buNone/>
            </a:pPr>
            <a:endParaRPr lang="en-US" sz="4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Content Placeholder 4">
            <a:extLst>
              <a:ext uri="{FF2B5EF4-FFF2-40B4-BE49-F238E27FC236}">
                <a16:creationId xmlns:a16="http://schemas.microsoft.com/office/drawing/2014/main" id="{91614352-8C99-1F4D-851B-187A2F161770}"/>
              </a:ext>
            </a:extLst>
          </p:cNvPr>
          <p:cNvSpPr txBox="1">
            <a:spLocks/>
          </p:cNvSpPr>
          <p:nvPr/>
        </p:nvSpPr>
        <p:spPr bwMode="auto">
          <a:xfrm>
            <a:off x="7315200" y="1609726"/>
            <a:ext cx="7503544" cy="587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noAutofit/>
          </a:bodyPr>
          <a:lstStyle>
            <a:lvl1pPr marL="488950" indent="-488950" algn="l" defTabSz="652463" rtl="0" eaLnBrk="0" fontAlgn="base" hangingPunct="0">
              <a:spcBef>
                <a:spcPct val="20000"/>
              </a:spcBef>
              <a:spcAft>
                <a:spcPct val="0"/>
              </a:spcAft>
              <a:buFont typeface="Arial" panose="020B0604020202020204" pitchFamily="34" charset="0"/>
              <a:buChar char="•"/>
              <a:defRPr sz="3500" kern="1200">
                <a:solidFill>
                  <a:schemeClr val="tx1"/>
                </a:solidFill>
                <a:latin typeface="Arial" panose="020B0604020202020204" pitchFamily="34" charset="0"/>
                <a:ea typeface="ＭＳ Ｐゴシック" charset="0"/>
                <a:cs typeface="Arial" panose="020B0604020202020204" pitchFamily="34" charset="0"/>
              </a:defRPr>
            </a:lvl1pPr>
            <a:lvl2pPr marL="1060450" indent="-407988" algn="l" defTabSz="652463" rtl="0" eaLnBrk="0" fontAlgn="base" hangingPunct="0">
              <a:spcBef>
                <a:spcPct val="20000"/>
              </a:spcBef>
              <a:spcAft>
                <a:spcPct val="0"/>
              </a:spcAft>
              <a:buFont typeface="Courier New" panose="02070309020205020404" pitchFamily="49" charset="0"/>
              <a:buChar char="o"/>
              <a:defRPr sz="3500" kern="1200">
                <a:solidFill>
                  <a:schemeClr val="tx1"/>
                </a:solidFill>
                <a:latin typeface="Arial" panose="020B0604020202020204" pitchFamily="34" charset="0"/>
                <a:ea typeface="ＭＳ Ｐゴシック" charset="0"/>
                <a:cs typeface="Arial" panose="020B0604020202020204" pitchFamily="34" charset="0"/>
              </a:defRPr>
            </a:lvl2pPr>
            <a:lvl3pPr marL="1631950" indent="-325438" algn="l" defTabSz="652463" rtl="0" eaLnBrk="0" fontAlgn="base" hangingPunct="0">
              <a:spcBef>
                <a:spcPct val="20000"/>
              </a:spcBef>
              <a:spcAft>
                <a:spcPct val="0"/>
              </a:spcAft>
              <a:buFont typeface="Wingdings" panose="05000000000000000000" pitchFamily="2" charset="2"/>
              <a:buChar char="§"/>
              <a:defRPr sz="3500" kern="1200">
                <a:solidFill>
                  <a:schemeClr val="tx1"/>
                </a:solidFill>
                <a:latin typeface="Arial" panose="020B0604020202020204" pitchFamily="34" charset="0"/>
                <a:ea typeface="ＭＳ Ｐゴシック" charset="0"/>
                <a:cs typeface="Arial" panose="020B0604020202020204" pitchFamily="34" charset="0"/>
              </a:defRPr>
            </a:lvl3pPr>
            <a:lvl4pPr marL="2284413" indent="-325438" algn="l" defTabSz="652463" rtl="0" eaLnBrk="0" fontAlgn="base" hangingPunct="0">
              <a:spcBef>
                <a:spcPct val="20000"/>
              </a:spcBef>
              <a:spcAft>
                <a:spcPct val="0"/>
              </a:spcAft>
              <a:buFont typeface="Arial" panose="020B0604020202020204" pitchFamily="34" charset="0"/>
              <a:buChar char="–"/>
              <a:defRPr sz="3500" kern="1200">
                <a:solidFill>
                  <a:schemeClr val="tx1"/>
                </a:solidFill>
                <a:latin typeface="Arial" panose="020B0604020202020204" pitchFamily="34" charset="0"/>
                <a:ea typeface="ＭＳ Ｐゴシック" charset="0"/>
                <a:cs typeface="Arial" panose="020B0604020202020204" pitchFamily="34" charset="0"/>
              </a:defRPr>
            </a:lvl4pPr>
            <a:lvl5pPr marL="2938463" indent="-325438" algn="l" defTabSz="652463" rtl="0" eaLnBrk="0" fontAlgn="base" hangingPunct="0">
              <a:spcBef>
                <a:spcPct val="20000"/>
              </a:spcBef>
              <a:spcAft>
                <a:spcPct val="0"/>
              </a:spcAft>
              <a:buFont typeface="Arial" panose="020B0604020202020204" pitchFamily="34" charset="0"/>
              <a:buChar char="»"/>
              <a:defRPr sz="3500" kern="1200">
                <a:solidFill>
                  <a:schemeClr val="tx1"/>
                </a:solidFill>
                <a:latin typeface="Arial" panose="020B0604020202020204" pitchFamily="34" charset="0"/>
                <a:ea typeface="ＭＳ Ｐゴシック" charset="0"/>
                <a:cs typeface="Arial" panose="020B0604020202020204" pitchFamily="34"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pPr>
              <a:spcBef>
                <a:spcPts val="0"/>
              </a:spcBef>
              <a:defRPr/>
            </a:pPr>
            <a:r>
              <a:rPr lang="en-US" sz="4000" dirty="0">
                <a:solidFill>
                  <a:schemeClr val="tx1">
                    <a:lumMod val="65000"/>
                    <a:lumOff val="35000"/>
                  </a:schemeClr>
                </a:solidFill>
                <a:latin typeface="Calibri" panose="020F0502020204030204" pitchFamily="34" charset="0"/>
                <a:cs typeface="Calibri" panose="020F0502020204030204" pitchFamily="34" charset="0"/>
              </a:rPr>
              <a:t>Speed networking</a:t>
            </a:r>
          </a:p>
          <a:p>
            <a:pPr>
              <a:spcBef>
                <a:spcPts val="0"/>
              </a:spcBef>
              <a:defRPr/>
            </a:pPr>
            <a:r>
              <a:rPr lang="en-US" sz="4000" dirty="0">
                <a:solidFill>
                  <a:schemeClr val="tx1">
                    <a:lumMod val="65000"/>
                    <a:lumOff val="35000"/>
                  </a:schemeClr>
                </a:solidFill>
                <a:latin typeface="Calibri" panose="020F0502020204030204" pitchFamily="34" charset="0"/>
                <a:cs typeface="Calibri" panose="020F0502020204030204" pitchFamily="34" charset="0"/>
              </a:rPr>
              <a:t>Fireside chats</a:t>
            </a:r>
          </a:p>
          <a:p>
            <a:pPr>
              <a:spcBef>
                <a:spcPts val="0"/>
              </a:spcBef>
              <a:defRPr/>
            </a:pPr>
            <a:r>
              <a:rPr lang="en-US" sz="4000" dirty="0">
                <a:solidFill>
                  <a:schemeClr val="tx1">
                    <a:lumMod val="65000"/>
                    <a:lumOff val="35000"/>
                  </a:schemeClr>
                </a:solidFill>
                <a:latin typeface="Calibri" panose="020F0502020204030204" pitchFamily="34" charset="0"/>
                <a:cs typeface="Calibri" panose="020F0502020204030204" pitchFamily="34" charset="0"/>
              </a:rPr>
              <a:t>Ted Talks</a:t>
            </a:r>
          </a:p>
          <a:p>
            <a:pPr>
              <a:spcBef>
                <a:spcPts val="0"/>
              </a:spcBef>
              <a:defRPr/>
            </a:pPr>
            <a:r>
              <a:rPr lang="en-US" sz="4000" dirty="0">
                <a:solidFill>
                  <a:schemeClr val="tx1">
                    <a:lumMod val="65000"/>
                    <a:lumOff val="35000"/>
                  </a:schemeClr>
                </a:solidFill>
                <a:latin typeface="Calibri" panose="020F0502020204030204" pitchFamily="34" charset="0"/>
                <a:cs typeface="Calibri" panose="020F0502020204030204" pitchFamily="34" charset="0"/>
              </a:rPr>
              <a:t>Spectrogram used for panelists</a:t>
            </a:r>
          </a:p>
          <a:p>
            <a:pPr>
              <a:spcBef>
                <a:spcPts val="0"/>
              </a:spcBef>
              <a:defRPr/>
            </a:pPr>
            <a:r>
              <a:rPr lang="en-US" sz="4000" dirty="0">
                <a:solidFill>
                  <a:schemeClr val="tx1">
                    <a:lumMod val="65000"/>
                    <a:lumOff val="35000"/>
                  </a:schemeClr>
                </a:solidFill>
                <a:latin typeface="Calibri" panose="020F0502020204030204" pitchFamily="34" charset="0"/>
                <a:cs typeface="Calibri" panose="020F0502020204030204" pitchFamily="34" charset="0"/>
              </a:rPr>
              <a:t>Pecha </a:t>
            </a:r>
            <a:r>
              <a:rPr lang="en-US" sz="4000" dirty="0" err="1">
                <a:solidFill>
                  <a:schemeClr val="tx1">
                    <a:lumMod val="65000"/>
                    <a:lumOff val="35000"/>
                  </a:schemeClr>
                </a:solidFill>
                <a:latin typeface="Calibri" panose="020F0502020204030204" pitchFamily="34" charset="0"/>
                <a:cs typeface="Calibri" panose="020F0502020204030204" pitchFamily="34" charset="0"/>
              </a:rPr>
              <a:t>kucha</a:t>
            </a:r>
            <a:r>
              <a:rPr lang="en-US" sz="4000" dirty="0">
                <a:solidFill>
                  <a:schemeClr val="tx1">
                    <a:lumMod val="65000"/>
                    <a:lumOff val="35000"/>
                  </a:schemeClr>
                </a:solidFill>
                <a:latin typeface="Calibri" panose="020F0502020204030204" pitchFamily="34" charset="0"/>
                <a:cs typeface="Calibri" panose="020F0502020204030204" pitchFamily="34" charset="0"/>
              </a:rPr>
              <a:t>/Ignite</a:t>
            </a:r>
          </a:p>
          <a:p>
            <a:pPr>
              <a:spcBef>
                <a:spcPts val="0"/>
              </a:spcBef>
              <a:defRPr/>
            </a:pPr>
            <a:r>
              <a:rPr lang="en-US" sz="4000" dirty="0">
                <a:solidFill>
                  <a:schemeClr val="tx1">
                    <a:lumMod val="65000"/>
                    <a:lumOff val="35000"/>
                  </a:schemeClr>
                </a:solidFill>
                <a:latin typeface="Calibri" panose="020F0502020204030204" pitchFamily="34" charset="0"/>
                <a:cs typeface="Calibri" panose="020F0502020204030204" pitchFamily="34" charset="0"/>
              </a:rPr>
              <a:t>Behind the scenes of the hybrid option</a:t>
            </a:r>
          </a:p>
          <a:p>
            <a:pPr>
              <a:spcBef>
                <a:spcPts val="0"/>
              </a:spcBef>
              <a:defRPr/>
            </a:pPr>
            <a:r>
              <a:rPr lang="en-US" sz="4000" dirty="0">
                <a:solidFill>
                  <a:schemeClr val="tx1">
                    <a:lumMod val="65000"/>
                    <a:lumOff val="35000"/>
                  </a:schemeClr>
                </a:solidFill>
                <a:latin typeface="Calibri" panose="020F0502020204030204" pitchFamily="34" charset="0"/>
                <a:cs typeface="Calibri" panose="020F0502020204030204" pitchFamily="34" charset="0"/>
              </a:rPr>
              <a:t>Walking tour </a:t>
            </a:r>
          </a:p>
        </p:txBody>
      </p:sp>
    </p:spTree>
    <p:custDataLst>
      <p:tags r:id="rId1"/>
    </p:custDataLst>
    <p:extLst>
      <p:ext uri="{BB962C8B-B14F-4D97-AF65-F5344CB8AC3E}">
        <p14:creationId xmlns:p14="http://schemas.microsoft.com/office/powerpoint/2010/main" val="2419661793"/>
      </p:ext>
    </p:extLst>
  </p:cSld>
  <p:clrMapOvr>
    <a:masterClrMapping/>
  </p:clrMapOvr>
  <mc:AlternateContent xmlns:mc="http://schemas.openxmlformats.org/markup-compatibility/2006" xmlns:p14="http://schemas.microsoft.com/office/powerpoint/2010/main">
    <mc:Choice Requires="p14">
      <p:transition spd="slow" p14:dur="2000" advTm="77443"/>
    </mc:Choice>
    <mc:Fallback xmlns="">
      <p:transition spd="slow" advTm="774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EDC0-4EBE-4556-A7D2-1CE67662C163}"/>
              </a:ext>
            </a:extLst>
          </p:cNvPr>
          <p:cNvSpPr>
            <a:spLocks noGrp="1"/>
          </p:cNvSpPr>
          <p:nvPr>
            <p:ph type="title"/>
          </p:nvPr>
        </p:nvSpPr>
        <p:spPr>
          <a:xfrm>
            <a:off x="213676" y="136125"/>
            <a:ext cx="12617450" cy="1198149"/>
          </a:xfrm>
        </p:spPr>
        <p:txBody>
          <a:bodyPr>
            <a:normAutofit/>
          </a:bodyPr>
          <a:lstStyle/>
          <a:p>
            <a:r>
              <a:rPr lang="en-US" sz="3800" dirty="0">
                <a:solidFill>
                  <a:schemeClr val="bg1"/>
                </a:solidFill>
                <a:latin typeface="Poppins" panose="02000000000000000000" pitchFamily="2" charset="77"/>
                <a:cs typeface="Poppins" panose="02000000000000000000" pitchFamily="2" charset="77"/>
              </a:rPr>
              <a:t>Chapter Leaders Resource Page (CLRP)</a:t>
            </a:r>
          </a:p>
        </p:txBody>
      </p:sp>
      <p:sp>
        <p:nvSpPr>
          <p:cNvPr id="3" name="Content Placeholder 2">
            <a:extLst>
              <a:ext uri="{FF2B5EF4-FFF2-40B4-BE49-F238E27FC236}">
                <a16:creationId xmlns:a16="http://schemas.microsoft.com/office/drawing/2014/main" id="{1AAEEC93-E249-4699-B163-FBF8EA5CBDBF}"/>
              </a:ext>
            </a:extLst>
          </p:cNvPr>
          <p:cNvSpPr>
            <a:spLocks noGrp="1"/>
          </p:cNvSpPr>
          <p:nvPr>
            <p:ph sz="half" idx="1"/>
          </p:nvPr>
        </p:nvSpPr>
        <p:spPr>
          <a:xfrm>
            <a:off x="391477" y="1563132"/>
            <a:ext cx="7137704" cy="4228341"/>
          </a:xfrm>
        </p:spPr>
        <p:txBody>
          <a:bodyPr>
            <a:noAutofit/>
          </a:bodyPr>
          <a:lstStyle/>
          <a:p>
            <a:pPr>
              <a:spcBef>
                <a:spcPts val="0"/>
              </a:spcBef>
              <a:spcAft>
                <a:spcPts val="0"/>
              </a:spcAft>
            </a:pPr>
            <a:r>
              <a:rPr lang="en-US" dirty="0">
                <a:solidFill>
                  <a:schemeClr val="tx1">
                    <a:lumMod val="65000"/>
                    <a:lumOff val="35000"/>
                  </a:schemeClr>
                </a:solidFill>
                <a:latin typeface="Calibri" panose="020F0502020204030204" pitchFamily="34" charset="0"/>
                <a:cs typeface="Calibri" panose="020F0502020204030204" pitchFamily="34" charset="0"/>
              </a:rPr>
              <a:t>Go to mpiweb.org and log in. </a:t>
            </a:r>
          </a:p>
          <a:p>
            <a:pPr>
              <a:spcBef>
                <a:spcPts val="0"/>
              </a:spcBef>
              <a:spcAft>
                <a:spcPts val="0"/>
              </a:spcAft>
            </a:pPr>
            <a:r>
              <a:rPr lang="en-US" dirty="0">
                <a:solidFill>
                  <a:schemeClr val="tx1">
                    <a:lumMod val="65000"/>
                    <a:lumOff val="35000"/>
                  </a:schemeClr>
                </a:solidFill>
                <a:latin typeface="Calibri" panose="020F0502020204030204" pitchFamily="34" charset="0"/>
                <a:cs typeface="Calibri" panose="020F0502020204030204" pitchFamily="34" charset="0"/>
              </a:rPr>
              <a:t>Go to the drop-down menu by your name and select “Chapter Leader Resources”</a:t>
            </a:r>
          </a:p>
          <a:p>
            <a:pPr>
              <a:spcBef>
                <a:spcPts val="0"/>
              </a:spcBef>
              <a:spcAft>
                <a:spcPts val="0"/>
              </a:spcAft>
            </a:pPr>
            <a:r>
              <a:rPr lang="en-US" dirty="0">
                <a:solidFill>
                  <a:schemeClr val="tx1">
                    <a:lumMod val="65000"/>
                    <a:lumOff val="35000"/>
                  </a:schemeClr>
                </a:solidFill>
                <a:latin typeface="Calibri" panose="020F0502020204030204" pitchFamily="34" charset="0"/>
                <a:cs typeface="Calibri" panose="020F0502020204030204" pitchFamily="34" charset="0"/>
              </a:rPr>
              <a:t>Select “Education”</a:t>
            </a:r>
          </a:p>
          <a:p>
            <a:pPr>
              <a:spcBef>
                <a:spcPts val="0"/>
              </a:spcBef>
              <a:spcAft>
                <a:spcPts val="0"/>
              </a:spcAft>
            </a:pPr>
            <a:r>
              <a:rPr lang="en-US" dirty="0">
                <a:solidFill>
                  <a:schemeClr val="tx1">
                    <a:lumMod val="65000"/>
                    <a:lumOff val="35000"/>
                  </a:schemeClr>
                </a:solidFill>
                <a:latin typeface="Calibri" panose="020F0502020204030204" pitchFamily="34" charset="0"/>
                <a:cs typeface="Calibri" panose="020F0502020204030204" pitchFamily="34" charset="0"/>
              </a:rPr>
              <a:t>Download what you need</a:t>
            </a:r>
          </a:p>
          <a:p>
            <a:pPr>
              <a:spcBef>
                <a:spcPts val="0"/>
              </a:spcBef>
              <a:spcAft>
                <a:spcPts val="0"/>
              </a:spcAft>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0" indent="0">
              <a:spcBef>
                <a:spcPts val="0"/>
              </a:spcBef>
              <a:spcAft>
                <a:spcPts val="0"/>
              </a:spcAft>
              <a:buNone/>
            </a:pPr>
            <a:r>
              <a:rPr lang="en-US" dirty="0">
                <a:solidFill>
                  <a:schemeClr val="tx1">
                    <a:lumMod val="65000"/>
                    <a:lumOff val="35000"/>
                  </a:schemeClr>
                </a:solidFill>
                <a:latin typeface="Calibri" panose="020F0502020204030204" pitchFamily="34" charset="0"/>
                <a:cs typeface="Calibri" panose="020F0502020204030204" pitchFamily="34" charset="0"/>
              </a:rPr>
              <a:t>Plus: Read your monthly Chapter Leaders Newsletter &amp; tune into VP of Education calls!</a:t>
            </a:r>
          </a:p>
          <a:p>
            <a:pPr marL="0" indent="0">
              <a:spcBef>
                <a:spcPts val="0"/>
              </a:spcBef>
              <a:spcAft>
                <a:spcPts val="0"/>
              </a:spcAft>
              <a:buNone/>
            </a:pPr>
            <a:endParaRPr lang="en-US" sz="48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9" name="Content Placeholder 8">
            <a:extLst>
              <a:ext uri="{FF2B5EF4-FFF2-40B4-BE49-F238E27FC236}">
                <a16:creationId xmlns:a16="http://schemas.microsoft.com/office/drawing/2014/main" id="{ACF4A726-B204-4509-9DE6-BA1DDC1AC60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529181" y="2190750"/>
            <a:ext cx="5972837" cy="5221288"/>
          </a:xfrm>
          <a:ln>
            <a:solidFill>
              <a:schemeClr val="bg1">
                <a:lumMod val="65000"/>
              </a:schemeClr>
            </a:solidFill>
          </a:ln>
        </p:spPr>
      </p:pic>
      <p:pic>
        <p:nvPicPr>
          <p:cNvPr id="5" name="Picture 4">
            <a:extLst>
              <a:ext uri="{FF2B5EF4-FFF2-40B4-BE49-F238E27FC236}">
                <a16:creationId xmlns:a16="http://schemas.microsoft.com/office/drawing/2014/main" id="{F6A42104-37D1-41B2-A3EF-F11C4CD91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3979" y="1619766"/>
            <a:ext cx="2859575" cy="2776555"/>
          </a:xfrm>
          <a:prstGeom prst="rect">
            <a:avLst/>
          </a:prstGeom>
          <a:ln>
            <a:solidFill>
              <a:schemeClr val="bg1">
                <a:lumMod val="65000"/>
              </a:schemeClr>
            </a:solidFill>
          </a:ln>
        </p:spPr>
      </p:pic>
      <p:sp>
        <p:nvSpPr>
          <p:cNvPr id="7" name="Oval 6">
            <a:extLst>
              <a:ext uri="{FF2B5EF4-FFF2-40B4-BE49-F238E27FC236}">
                <a16:creationId xmlns:a16="http://schemas.microsoft.com/office/drawing/2014/main" id="{4D795C69-09F5-48AA-B9AC-D65C42F044FA}"/>
              </a:ext>
            </a:extLst>
          </p:cNvPr>
          <p:cNvSpPr/>
          <p:nvPr/>
        </p:nvSpPr>
        <p:spPr>
          <a:xfrm>
            <a:off x="8372758" y="2445192"/>
            <a:ext cx="1845494" cy="45514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defTabSz="652436"/>
            <a:endParaRPr lang="en-US" sz="3120" dirty="0">
              <a:solidFill>
                <a:prstClr val="black"/>
              </a:solidFill>
              <a:latin typeface="Arial"/>
            </a:endParaRPr>
          </a:p>
        </p:txBody>
      </p:sp>
      <p:sp>
        <p:nvSpPr>
          <p:cNvPr id="11" name="Oval 10">
            <a:extLst>
              <a:ext uri="{FF2B5EF4-FFF2-40B4-BE49-F238E27FC236}">
                <a16:creationId xmlns:a16="http://schemas.microsoft.com/office/drawing/2014/main" id="{586CC707-5319-49C8-B77B-905D8E749903}"/>
              </a:ext>
            </a:extLst>
          </p:cNvPr>
          <p:cNvSpPr/>
          <p:nvPr/>
        </p:nvSpPr>
        <p:spPr>
          <a:xfrm>
            <a:off x="8548544" y="5969329"/>
            <a:ext cx="1430442" cy="63157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defTabSz="652436"/>
            <a:endParaRPr lang="en-US" sz="3120" dirty="0">
              <a:solidFill>
                <a:prstClr val="black"/>
              </a:solidFill>
              <a:latin typeface="Arial"/>
            </a:endParaRPr>
          </a:p>
        </p:txBody>
      </p:sp>
    </p:spTree>
    <p:custDataLst>
      <p:tags r:id="rId1"/>
    </p:custDataLst>
    <p:extLst>
      <p:ext uri="{BB962C8B-B14F-4D97-AF65-F5344CB8AC3E}">
        <p14:creationId xmlns:p14="http://schemas.microsoft.com/office/powerpoint/2010/main" val="1728938656"/>
      </p:ext>
    </p:extLst>
  </p:cSld>
  <p:clrMapOvr>
    <a:masterClrMapping/>
  </p:clrMapOvr>
  <mc:AlternateContent xmlns:mc="http://schemas.openxmlformats.org/markup-compatibility/2006" xmlns:p14="http://schemas.microsoft.com/office/powerpoint/2010/main">
    <mc:Choice Requires="p14">
      <p:transition spd="med" p14:dur="700" advTm="34278">
        <p:fade/>
      </p:transition>
    </mc:Choice>
    <mc:Fallback xmlns="">
      <p:transition spd="med" advTm="342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5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00124" y="-124735"/>
            <a:ext cx="5288644" cy="5447106"/>
          </a:xfrm>
          <a:prstGeom prst="rect">
            <a:avLst/>
          </a:prstGeom>
        </p:spPr>
      </p:pic>
      <p:sp>
        <p:nvSpPr>
          <p:cNvPr id="8" name="TextBox 8"/>
          <p:cNvSpPr txBox="1"/>
          <p:nvPr/>
        </p:nvSpPr>
        <p:spPr>
          <a:xfrm>
            <a:off x="11301291" y="5438036"/>
            <a:ext cx="2089722" cy="269304"/>
          </a:xfrm>
          <a:prstGeom prst="rect">
            <a:avLst/>
          </a:prstGeom>
        </p:spPr>
        <p:txBody>
          <a:bodyPr lIns="0" tIns="0" rIns="0" bIns="0" rtlCol="0" anchor="t">
            <a:spAutoFit/>
          </a:bodyPr>
          <a:lstStyle/>
          <a:p>
            <a:pPr algn="r">
              <a:lnSpc>
                <a:spcPts val="2128"/>
              </a:lnSpc>
            </a:pPr>
            <a:endParaRPr sz="2080" dirty="0"/>
          </a:p>
        </p:txBody>
      </p:sp>
      <p:sp>
        <p:nvSpPr>
          <p:cNvPr id="9" name="TextBox 9"/>
          <p:cNvSpPr txBox="1"/>
          <p:nvPr/>
        </p:nvSpPr>
        <p:spPr>
          <a:xfrm>
            <a:off x="6381708" y="5437020"/>
            <a:ext cx="3383217" cy="256480"/>
          </a:xfrm>
          <a:prstGeom prst="rect">
            <a:avLst/>
          </a:prstGeom>
        </p:spPr>
        <p:txBody>
          <a:bodyPr lIns="0" tIns="0" rIns="0" bIns="0" rtlCol="0" anchor="t">
            <a:spAutoFit/>
          </a:bodyPr>
          <a:lstStyle/>
          <a:p>
            <a:pPr>
              <a:lnSpc>
                <a:spcPts val="2016"/>
              </a:lnSpc>
            </a:pPr>
            <a:endParaRPr sz="2080" dirty="0"/>
          </a:p>
        </p:txBody>
      </p:sp>
      <p:sp>
        <p:nvSpPr>
          <p:cNvPr id="5" name="Title 4">
            <a:extLst>
              <a:ext uri="{FF2B5EF4-FFF2-40B4-BE49-F238E27FC236}">
                <a16:creationId xmlns:a16="http://schemas.microsoft.com/office/drawing/2014/main" id="{E1D8A004-33D1-AD16-D5E2-4F4980C1438D}"/>
              </a:ext>
            </a:extLst>
          </p:cNvPr>
          <p:cNvSpPr>
            <a:spLocks noGrp="1"/>
          </p:cNvSpPr>
          <p:nvPr>
            <p:ph type="title"/>
          </p:nvPr>
        </p:nvSpPr>
        <p:spPr/>
        <p:txBody>
          <a:bodyPr/>
          <a:lstStyle/>
          <a:p>
            <a:r>
              <a:rPr lang="en-US" dirty="0"/>
              <a:t>Education Handbook</a:t>
            </a:r>
          </a:p>
        </p:txBody>
      </p:sp>
    </p:spTree>
    <p:extLst>
      <p:ext uri="{BB962C8B-B14F-4D97-AF65-F5344CB8AC3E}">
        <p14:creationId xmlns:p14="http://schemas.microsoft.com/office/powerpoint/2010/main" val="133777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AF6749-52EE-4931-B6CB-6F571AB49ADF}"/>
              </a:ext>
            </a:extLst>
          </p:cNvPr>
          <p:cNvSpPr>
            <a:spLocks noGrp="1"/>
          </p:cNvSpPr>
          <p:nvPr>
            <p:ph type="title"/>
          </p:nvPr>
        </p:nvSpPr>
        <p:spPr>
          <a:xfrm>
            <a:off x="465138" y="0"/>
            <a:ext cx="12617450" cy="1248937"/>
          </a:xfrm>
        </p:spPr>
        <p:txBody>
          <a:bodyPr/>
          <a:lstStyle/>
          <a:p>
            <a:r>
              <a:rPr lang="en-US" sz="3800" dirty="0">
                <a:latin typeface="Poppins" panose="02000000000000000000" pitchFamily="2" charset="77"/>
                <a:cs typeface="Poppins" panose="02000000000000000000" pitchFamily="2" charset="77"/>
              </a:rPr>
              <a:t>TODAY’s Objectives</a:t>
            </a:r>
          </a:p>
        </p:txBody>
      </p:sp>
      <p:sp>
        <p:nvSpPr>
          <p:cNvPr id="3" name="Content Placeholder 2">
            <a:extLst>
              <a:ext uri="{FF2B5EF4-FFF2-40B4-BE49-F238E27FC236}">
                <a16:creationId xmlns:a16="http://schemas.microsoft.com/office/drawing/2014/main" id="{359ADF69-BC15-F042-AAF9-D599E6E75E3C}"/>
              </a:ext>
            </a:extLst>
          </p:cNvPr>
          <p:cNvSpPr>
            <a:spLocks noGrp="1"/>
          </p:cNvSpPr>
          <p:nvPr>
            <p:ph idx="1"/>
          </p:nvPr>
        </p:nvSpPr>
        <p:spPr>
          <a:xfrm>
            <a:off x="336086" y="1881693"/>
            <a:ext cx="13958228" cy="4206873"/>
          </a:xfrm>
        </p:spPr>
        <p:txBody>
          <a:bodyPr/>
          <a:lstStyle/>
          <a:p>
            <a:pPr>
              <a:spcBef>
                <a:spcPts val="0"/>
              </a:spcBef>
            </a:pPr>
            <a:r>
              <a:rPr lang="en-US" sz="5400" dirty="0">
                <a:solidFill>
                  <a:schemeClr val="tx1">
                    <a:lumMod val="65000"/>
                    <a:lumOff val="35000"/>
                  </a:schemeClr>
                </a:solidFill>
                <a:latin typeface="Calibri" panose="020F0502020204030204" pitchFamily="34" charset="0"/>
                <a:cs typeface="Calibri" panose="020F0502020204030204" pitchFamily="34" charset="0"/>
              </a:rPr>
              <a:t>Understand your roles and responsibilities</a:t>
            </a:r>
          </a:p>
          <a:p>
            <a:pPr>
              <a:spcBef>
                <a:spcPts val="0"/>
              </a:spcBef>
            </a:pPr>
            <a:r>
              <a:rPr lang="en-US" sz="5400" dirty="0">
                <a:solidFill>
                  <a:schemeClr val="tx1">
                    <a:lumMod val="65000"/>
                    <a:lumOff val="35000"/>
                  </a:schemeClr>
                </a:solidFill>
                <a:latin typeface="Calibri" panose="020F0502020204030204" pitchFamily="34" charset="0"/>
                <a:cs typeface="Calibri" panose="020F0502020204030204" pitchFamily="34" charset="0"/>
              </a:rPr>
              <a:t>Learn procedures, policies and tools </a:t>
            </a:r>
          </a:p>
          <a:p>
            <a:pPr>
              <a:spcBef>
                <a:spcPts val="0"/>
              </a:spcBef>
            </a:pPr>
            <a:r>
              <a:rPr lang="en-US" sz="5400" dirty="0">
                <a:solidFill>
                  <a:schemeClr val="tx1">
                    <a:lumMod val="65000"/>
                    <a:lumOff val="35000"/>
                  </a:schemeClr>
                </a:solidFill>
                <a:latin typeface="Calibri" panose="020F0502020204030204" pitchFamily="34" charset="0"/>
                <a:cs typeface="Calibri" panose="020F0502020204030204" pitchFamily="34" charset="0"/>
              </a:rPr>
              <a:t>Discover ways to produce quality education events</a:t>
            </a:r>
          </a:p>
          <a:p>
            <a:pPr>
              <a:spcBef>
                <a:spcPts val="0"/>
              </a:spcBef>
            </a:pPr>
            <a:r>
              <a:rPr lang="en-US" sz="5400" dirty="0">
                <a:solidFill>
                  <a:schemeClr val="tx1">
                    <a:lumMod val="65000"/>
                    <a:lumOff val="35000"/>
                  </a:schemeClr>
                </a:solidFill>
                <a:latin typeface="Calibri" panose="020F0502020204030204" pitchFamily="34" charset="0"/>
                <a:cs typeface="Calibri" panose="020F0502020204030204" pitchFamily="34" charset="0"/>
              </a:rPr>
              <a:t>Access the Chapter Leader Resources Page</a:t>
            </a:r>
          </a:p>
          <a:p>
            <a:pPr>
              <a:spcBef>
                <a:spcPts val="0"/>
              </a:spcBef>
            </a:pPr>
            <a:endParaRPr lang="en-US" sz="5400" dirty="0">
              <a:solidFill>
                <a:schemeClr val="tx1">
                  <a:lumMod val="65000"/>
                  <a:lumOff val="35000"/>
                </a:schemeClr>
              </a:solidFill>
              <a:latin typeface="Calibri" panose="020F0502020204030204" pitchFamily="34" charset="0"/>
              <a:cs typeface="Calibri" panose="020F0502020204030204" pitchFamily="34" charset="0"/>
            </a:endParaRPr>
          </a:p>
          <a:p>
            <a:pPr>
              <a:spcBef>
                <a:spcPts val="0"/>
              </a:spcBef>
            </a:pPr>
            <a:endParaRPr lang="en-US" sz="54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4596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B222E11-3281-43A5-B858-9ED46C758332}"/>
              </a:ext>
            </a:extLst>
          </p:cNvPr>
          <p:cNvSpPr>
            <a:spLocks noGrp="1"/>
          </p:cNvSpPr>
          <p:nvPr>
            <p:ph idx="1"/>
          </p:nvPr>
        </p:nvSpPr>
        <p:spPr>
          <a:xfrm>
            <a:off x="0" y="1402442"/>
            <a:ext cx="14539119" cy="6369957"/>
          </a:xfrm>
        </p:spPr>
        <p:txBody>
          <a:bodyPr>
            <a:noAutofit/>
          </a:bodyPr>
          <a:lstStyle/>
          <a:p>
            <a:pPr lvl="1">
              <a:lnSpc>
                <a:spcPct val="110000"/>
              </a:lnSpc>
              <a:spcBef>
                <a:spcPts val="0"/>
              </a:spcBef>
              <a:buFont typeface="Arial" panose="020B0604020202020204" pitchFamily="34"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Maintain and update your Chapters’ 18- to 24-month calendar of activities that includes a minimum of 6 educational opportunities</a:t>
            </a:r>
          </a:p>
          <a:p>
            <a:pPr lvl="1">
              <a:lnSpc>
                <a:spcPct val="110000"/>
              </a:lnSpc>
              <a:spcBef>
                <a:spcPts val="0"/>
              </a:spcBef>
              <a:buFont typeface="Arial" panose="020B0604020202020204" pitchFamily="34"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Design, secure speakers and manage program </a:t>
            </a:r>
            <a:br>
              <a:rPr lang="en-US" dirty="0">
                <a:solidFill>
                  <a:schemeClr val="tx1">
                    <a:lumMod val="65000"/>
                    <a:lumOff val="35000"/>
                  </a:schemeClr>
                </a:solidFill>
                <a:latin typeface="Calibri" panose="020F0502020204030204" pitchFamily="34" charset="0"/>
                <a:cs typeface="Calibri" panose="020F0502020204030204" pitchFamily="34" charset="0"/>
              </a:rPr>
            </a:br>
            <a:r>
              <a:rPr lang="en-US" dirty="0">
                <a:solidFill>
                  <a:schemeClr val="tx1">
                    <a:lumMod val="65000"/>
                    <a:lumOff val="35000"/>
                  </a:schemeClr>
                </a:solidFill>
                <a:latin typeface="Calibri" panose="020F0502020204030204" pitchFamily="34" charset="0"/>
                <a:cs typeface="Calibri" panose="020F0502020204030204" pitchFamily="34" charset="0"/>
              </a:rPr>
              <a:t>registration and other logistics</a:t>
            </a:r>
          </a:p>
          <a:p>
            <a:pPr lvl="1">
              <a:lnSpc>
                <a:spcPct val="110000"/>
              </a:lnSpc>
              <a:spcBef>
                <a:spcPts val="0"/>
              </a:spcBef>
              <a:buFont typeface="Arial" panose="020B0604020202020204" pitchFamily="34"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Take the lead on special educational projects</a:t>
            </a:r>
            <a:br>
              <a:rPr lang="en-US" dirty="0">
                <a:solidFill>
                  <a:schemeClr val="tx1">
                    <a:lumMod val="65000"/>
                    <a:lumOff val="35000"/>
                  </a:schemeClr>
                </a:solidFill>
                <a:latin typeface="Calibri" panose="020F0502020204030204" pitchFamily="34" charset="0"/>
                <a:cs typeface="Calibri" panose="020F0502020204030204" pitchFamily="34" charset="0"/>
              </a:rPr>
            </a:br>
            <a:r>
              <a:rPr lang="en-US" dirty="0">
                <a:solidFill>
                  <a:schemeClr val="tx1">
                    <a:lumMod val="65000"/>
                    <a:lumOff val="35000"/>
                  </a:schemeClr>
                </a:solidFill>
                <a:latin typeface="Calibri" panose="020F0502020204030204" pitchFamily="34" charset="0"/>
                <a:cs typeface="Calibri" panose="020F0502020204030204" pitchFamily="34" charset="0"/>
              </a:rPr>
              <a:t>(e.g., regional events, CMP Prep courses, GMID)</a:t>
            </a:r>
          </a:p>
          <a:p>
            <a:pPr lvl="1">
              <a:lnSpc>
                <a:spcPct val="110000"/>
              </a:lnSpc>
              <a:spcBef>
                <a:spcPts val="0"/>
              </a:spcBef>
              <a:buFont typeface="Arial" panose="020B0604020202020204" pitchFamily="34"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Be fiscally responsible</a:t>
            </a:r>
          </a:p>
          <a:p>
            <a:pPr lvl="1">
              <a:lnSpc>
                <a:spcPct val="110000"/>
              </a:lnSpc>
              <a:spcBef>
                <a:spcPts val="0"/>
              </a:spcBef>
              <a:buFont typeface="Arial" panose="020B0604020202020204" pitchFamily="34"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Help plan the board’s 3-year strategic vision</a:t>
            </a:r>
          </a:p>
          <a:p>
            <a:pPr lvl="1">
              <a:lnSpc>
                <a:spcPct val="110000"/>
              </a:lnSpc>
              <a:spcBef>
                <a:spcPts val="0"/>
              </a:spcBef>
              <a:buFont typeface="Arial" panose="020B0604020202020204" pitchFamily="34" charset="0"/>
              <a:buChar char="•"/>
            </a:pPr>
            <a:r>
              <a:rPr lang="en-US" dirty="0">
                <a:solidFill>
                  <a:schemeClr val="tx1">
                    <a:lumMod val="65000"/>
                    <a:lumOff val="35000"/>
                  </a:schemeClr>
                </a:solidFill>
                <a:latin typeface="Calibri" panose="020F0502020204030204" pitchFamily="34" charset="0"/>
                <a:cs typeface="Calibri" panose="020F0502020204030204" pitchFamily="34" charset="0"/>
              </a:rPr>
              <a:t>Pass on your knowledge and mentor others</a:t>
            </a:r>
          </a:p>
        </p:txBody>
      </p:sp>
      <p:sp>
        <p:nvSpPr>
          <p:cNvPr id="8" name="Title 7">
            <a:extLst>
              <a:ext uri="{FF2B5EF4-FFF2-40B4-BE49-F238E27FC236}">
                <a16:creationId xmlns:a16="http://schemas.microsoft.com/office/drawing/2014/main" id="{6DEC66E6-3625-4FF8-B742-0FD5E074EBAD}"/>
              </a:ext>
            </a:extLst>
          </p:cNvPr>
          <p:cNvSpPr>
            <a:spLocks noGrp="1"/>
          </p:cNvSpPr>
          <p:nvPr>
            <p:ph type="title"/>
          </p:nvPr>
        </p:nvSpPr>
        <p:spPr>
          <a:xfrm>
            <a:off x="446087" y="0"/>
            <a:ext cx="11885612" cy="1590676"/>
          </a:xfrm>
        </p:spPr>
        <p:txBody>
          <a:bodyPr/>
          <a:lstStyle/>
          <a:p>
            <a:r>
              <a:rPr lang="en-US" sz="3800" dirty="0">
                <a:latin typeface="Poppins" panose="02000000000000000000" pitchFamily="2" charset="77"/>
                <a:cs typeface="Poppins" panose="02000000000000000000" pitchFamily="2" charset="77"/>
              </a:rPr>
              <a:t>Role &amp; Responsibilities</a:t>
            </a:r>
          </a:p>
        </p:txBody>
      </p:sp>
    </p:spTree>
    <p:custDataLst>
      <p:tags r:id="rId1"/>
    </p:custDataLst>
    <p:extLst>
      <p:ext uri="{BB962C8B-B14F-4D97-AF65-F5344CB8AC3E}">
        <p14:creationId xmlns:p14="http://schemas.microsoft.com/office/powerpoint/2010/main" val="3283538728"/>
      </p:ext>
    </p:extLst>
  </p:cSld>
  <p:clrMapOvr>
    <a:masterClrMapping/>
  </p:clrMapOvr>
  <mc:AlternateContent xmlns:mc="http://schemas.openxmlformats.org/markup-compatibility/2006" xmlns:p14="http://schemas.microsoft.com/office/powerpoint/2010/main">
    <mc:Choice Requires="p14">
      <p:transition spd="slow" p14:dur="2000" advTm="52002"/>
    </mc:Choice>
    <mc:Fallback xmlns="">
      <p:transition spd="slow" advTm="520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AEEC93-E249-4699-B163-FBF8EA5CBDBF}"/>
              </a:ext>
            </a:extLst>
          </p:cNvPr>
          <p:cNvSpPr>
            <a:spLocks noGrp="1"/>
          </p:cNvSpPr>
          <p:nvPr>
            <p:ph idx="1"/>
          </p:nvPr>
        </p:nvSpPr>
        <p:spPr>
          <a:xfrm>
            <a:off x="731837" y="2002974"/>
            <a:ext cx="13166725" cy="5589588"/>
          </a:xfrm>
        </p:spPr>
        <p:txBody>
          <a:bodyPr>
            <a:normAutofit/>
          </a:bodyPr>
          <a:lstStyle/>
          <a:p>
            <a:pPr>
              <a:lnSpc>
                <a:spcPct val="120000"/>
              </a:lnSpc>
              <a:spcBef>
                <a:spcPts val="0"/>
              </a:spcBef>
            </a:pPr>
            <a:r>
              <a:rPr lang="en-US" dirty="0">
                <a:solidFill>
                  <a:schemeClr val="tx1">
                    <a:lumMod val="65000"/>
                    <a:lumOff val="35000"/>
                  </a:schemeClr>
                </a:solidFill>
                <a:latin typeface="Calibri" panose="020F0502020204030204" pitchFamily="34" charset="0"/>
                <a:cs typeface="Calibri" panose="020F0502020204030204" pitchFamily="34" charset="0"/>
              </a:rPr>
              <a:t>Talk to your chapter president or administrator to secure a copy of your chapter policy manual</a:t>
            </a:r>
          </a:p>
          <a:p>
            <a:pPr>
              <a:lnSpc>
                <a:spcPct val="120000"/>
              </a:lnSpc>
              <a:spcBef>
                <a:spcPts val="0"/>
              </a:spcBef>
            </a:pPr>
            <a:r>
              <a:rPr lang="en-US" dirty="0">
                <a:solidFill>
                  <a:schemeClr val="tx1">
                    <a:lumMod val="65000"/>
                    <a:lumOff val="35000"/>
                  </a:schemeClr>
                </a:solidFill>
                <a:latin typeface="Calibri" panose="020F0502020204030204" pitchFamily="34" charset="0"/>
                <a:cs typeface="Calibri" panose="020F0502020204030204" pitchFamily="34" charset="0"/>
              </a:rPr>
              <a:t>Understand who is responsible for signing contracts and managing the process of clock-hour filing (if it’s in the budget and what is required for metrics)</a:t>
            </a:r>
          </a:p>
          <a:p>
            <a:pPr>
              <a:lnSpc>
                <a:spcPct val="120000"/>
              </a:lnSpc>
              <a:spcBef>
                <a:spcPts val="0"/>
              </a:spcBef>
            </a:pPr>
            <a:r>
              <a:rPr lang="en-US" dirty="0">
                <a:solidFill>
                  <a:schemeClr val="tx1">
                    <a:lumMod val="65000"/>
                    <a:lumOff val="35000"/>
                  </a:schemeClr>
                </a:solidFill>
                <a:latin typeface="Calibri" panose="020F0502020204030204" pitchFamily="34" charset="0"/>
                <a:cs typeface="Calibri" panose="020F0502020204030204" pitchFamily="34" charset="0"/>
              </a:rPr>
              <a:t>Identify who’s managing sponsorships for events and tracking fulfillment</a:t>
            </a:r>
          </a:p>
        </p:txBody>
      </p:sp>
      <p:sp>
        <p:nvSpPr>
          <p:cNvPr id="2" name="Title 1">
            <a:extLst>
              <a:ext uri="{FF2B5EF4-FFF2-40B4-BE49-F238E27FC236}">
                <a16:creationId xmlns:a16="http://schemas.microsoft.com/office/drawing/2014/main" id="{41DFEDC0-4EBE-4556-A7D2-1CE67662C163}"/>
              </a:ext>
            </a:extLst>
          </p:cNvPr>
          <p:cNvSpPr>
            <a:spLocks noGrp="1"/>
          </p:cNvSpPr>
          <p:nvPr>
            <p:ph type="title"/>
          </p:nvPr>
        </p:nvSpPr>
        <p:spPr>
          <a:xfrm>
            <a:off x="579437" y="0"/>
            <a:ext cx="11885612" cy="1590676"/>
          </a:xfrm>
        </p:spPr>
        <p:txBody>
          <a:bodyPr/>
          <a:lstStyle/>
          <a:p>
            <a:r>
              <a:rPr lang="en-US" sz="3800" dirty="0">
                <a:latin typeface="Poppins" panose="02000000000000000000" pitchFamily="2" charset="77"/>
                <a:cs typeface="Poppins" panose="02000000000000000000" pitchFamily="2" charset="77"/>
              </a:rPr>
              <a:t>Event Policies: What’s Required</a:t>
            </a:r>
          </a:p>
        </p:txBody>
      </p:sp>
    </p:spTree>
    <p:extLst>
      <p:ext uri="{BB962C8B-B14F-4D97-AF65-F5344CB8AC3E}">
        <p14:creationId xmlns:p14="http://schemas.microsoft.com/office/powerpoint/2010/main" val="3587354965"/>
      </p:ext>
    </p:extLst>
  </p:cSld>
  <p:clrMapOvr>
    <a:masterClrMapping/>
  </p:clrMapOvr>
  <mc:AlternateContent xmlns:mc="http://schemas.openxmlformats.org/markup-compatibility/2006" xmlns:p14="http://schemas.microsoft.com/office/powerpoint/2010/main">
    <mc:Choice Requires="p14">
      <p:transition spd="slow" p14:dur="2000" advTm="67864"/>
    </mc:Choice>
    <mc:Fallback xmlns="">
      <p:transition spd="slow" advTm="6786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887AB0-CE2C-4C2B-B496-6ACE69C598BA}"/>
              </a:ext>
            </a:extLst>
          </p:cNvPr>
          <p:cNvSpPr>
            <a:spLocks noGrp="1"/>
          </p:cNvSpPr>
          <p:nvPr>
            <p:ph sz="half" idx="1"/>
          </p:nvPr>
        </p:nvSpPr>
        <p:spPr>
          <a:xfrm>
            <a:off x="422193" y="1479776"/>
            <a:ext cx="7517121" cy="6734969"/>
          </a:xfrm>
        </p:spPr>
        <p:txBody>
          <a:bodyPr>
            <a:noAutofit/>
          </a:bodyPr>
          <a:lstStyle/>
          <a:p>
            <a:pPr>
              <a:spcBef>
                <a:spcPts val="0"/>
              </a:spcBef>
            </a:pPr>
            <a:r>
              <a:rPr lang="en-US" sz="3200" dirty="0">
                <a:solidFill>
                  <a:schemeClr val="tx1">
                    <a:lumMod val="65000"/>
                    <a:lumOff val="35000"/>
                  </a:schemeClr>
                </a:solidFill>
                <a:latin typeface="Calibri" panose="020F0502020204030204" pitchFamily="34" charset="0"/>
                <a:cs typeface="Calibri" panose="020F0502020204030204" pitchFamily="34" charset="0"/>
              </a:rPr>
              <a:t>Who are your chapter members?</a:t>
            </a:r>
          </a:p>
          <a:p>
            <a:pPr>
              <a:spcBef>
                <a:spcPts val="0"/>
              </a:spcBef>
            </a:pPr>
            <a:r>
              <a:rPr lang="en-US" sz="3200" dirty="0">
                <a:solidFill>
                  <a:schemeClr val="tx1">
                    <a:lumMod val="65000"/>
                    <a:lumOff val="35000"/>
                  </a:schemeClr>
                </a:solidFill>
                <a:latin typeface="Calibri" panose="020F0502020204030204" pitchFamily="34" charset="0"/>
                <a:cs typeface="Calibri" panose="020F0502020204030204" pitchFamily="34" charset="0"/>
              </a:rPr>
              <a:t>Where are they geographically concentrated?</a:t>
            </a:r>
          </a:p>
          <a:p>
            <a:pPr>
              <a:spcBef>
                <a:spcPts val="0"/>
              </a:spcBef>
            </a:pPr>
            <a:r>
              <a:rPr lang="en-US" sz="3200" dirty="0">
                <a:solidFill>
                  <a:schemeClr val="tx1">
                    <a:lumMod val="65000"/>
                    <a:lumOff val="35000"/>
                  </a:schemeClr>
                </a:solidFill>
                <a:latin typeface="Calibri" panose="020F0502020204030204" pitchFamily="34" charset="0"/>
                <a:cs typeface="Calibri" panose="020F0502020204030204" pitchFamily="34" charset="0"/>
              </a:rPr>
              <a:t>What is your planner to supplier ratio?</a:t>
            </a:r>
          </a:p>
          <a:p>
            <a:pPr>
              <a:spcBef>
                <a:spcPts val="0"/>
              </a:spcBef>
            </a:pPr>
            <a:r>
              <a:rPr lang="en-US" sz="3200" dirty="0">
                <a:solidFill>
                  <a:schemeClr val="tx1">
                    <a:lumMod val="65000"/>
                    <a:lumOff val="35000"/>
                  </a:schemeClr>
                </a:solidFill>
                <a:latin typeface="Calibri" panose="020F0502020204030204" pitchFamily="34" charset="0"/>
                <a:cs typeface="Calibri" panose="020F0502020204030204" pitchFamily="34" charset="0"/>
              </a:rPr>
              <a:t>What industries do they represent?</a:t>
            </a:r>
          </a:p>
          <a:p>
            <a:pPr>
              <a:spcBef>
                <a:spcPts val="0"/>
              </a:spcBef>
            </a:pPr>
            <a:r>
              <a:rPr lang="en-US" sz="3200" dirty="0">
                <a:solidFill>
                  <a:schemeClr val="tx1">
                    <a:lumMod val="65000"/>
                    <a:lumOff val="35000"/>
                  </a:schemeClr>
                </a:solidFill>
                <a:latin typeface="Calibri" panose="020F0502020204030204" pitchFamily="34" charset="0"/>
                <a:cs typeface="Calibri" panose="020F0502020204030204" pitchFamily="34" charset="0"/>
              </a:rPr>
              <a:t>How many are novice vs. managerial vs. executive level?</a:t>
            </a:r>
          </a:p>
          <a:p>
            <a:pPr>
              <a:spcBef>
                <a:spcPts val="0"/>
              </a:spcBef>
            </a:pPr>
            <a:r>
              <a:rPr lang="en-US" sz="3200" dirty="0">
                <a:solidFill>
                  <a:schemeClr val="tx1">
                    <a:lumMod val="65000"/>
                    <a:lumOff val="35000"/>
                  </a:schemeClr>
                </a:solidFill>
                <a:latin typeface="Calibri" panose="020F0502020204030204" pitchFamily="34" charset="0"/>
                <a:cs typeface="Calibri" panose="020F0502020204030204" pitchFamily="34" charset="0"/>
              </a:rPr>
              <a:t>What are they interested in?</a:t>
            </a:r>
          </a:p>
          <a:p>
            <a:pPr>
              <a:spcBef>
                <a:spcPts val="0"/>
              </a:spcBef>
            </a:pPr>
            <a:r>
              <a:rPr lang="en-US" sz="3200" dirty="0">
                <a:solidFill>
                  <a:schemeClr val="tx1">
                    <a:lumMod val="65000"/>
                    <a:lumOff val="35000"/>
                  </a:schemeClr>
                </a:solidFill>
                <a:latin typeface="Calibri" panose="020F0502020204030204" pitchFamily="34" charset="0"/>
                <a:cs typeface="Calibri" panose="020F0502020204030204" pitchFamily="34" charset="0"/>
              </a:rPr>
              <a:t>What keeps them up at night?</a:t>
            </a:r>
          </a:p>
          <a:p>
            <a:pPr>
              <a:spcBef>
                <a:spcPts val="0"/>
              </a:spcBef>
            </a:pPr>
            <a:r>
              <a:rPr lang="en-US" sz="3200" dirty="0">
                <a:solidFill>
                  <a:schemeClr val="tx1">
                    <a:lumMod val="65000"/>
                    <a:lumOff val="35000"/>
                  </a:schemeClr>
                </a:solidFill>
                <a:latin typeface="Calibri" panose="020F0502020204030204" pitchFamily="34" charset="0"/>
                <a:cs typeface="Calibri" panose="020F0502020204030204" pitchFamily="34" charset="0"/>
              </a:rPr>
              <a:t>Why do they choose to come to your events or stay home?</a:t>
            </a:r>
          </a:p>
          <a:p>
            <a:pPr>
              <a:spcBef>
                <a:spcPts val="0"/>
              </a:spcBef>
            </a:pPr>
            <a:r>
              <a:rPr lang="en-US" sz="3200" dirty="0">
                <a:solidFill>
                  <a:schemeClr val="tx1">
                    <a:lumMod val="65000"/>
                    <a:lumOff val="35000"/>
                  </a:schemeClr>
                </a:solidFill>
                <a:latin typeface="Calibri" panose="020F0502020204030204" pitchFamily="34" charset="0"/>
                <a:cs typeface="Calibri" panose="020F0502020204030204" pitchFamily="34" charset="0"/>
              </a:rPr>
              <a:t>What do they want out of MPI membership?</a:t>
            </a:r>
          </a:p>
        </p:txBody>
      </p:sp>
      <p:pic>
        <p:nvPicPr>
          <p:cNvPr id="8" name="Content Placeholder 7">
            <a:extLst>
              <a:ext uri="{FF2B5EF4-FFF2-40B4-BE49-F238E27FC236}">
                <a16:creationId xmlns:a16="http://schemas.microsoft.com/office/drawing/2014/main" id="{C43B4A65-480B-4BCC-85DC-32EE23F059E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033600" y="2668173"/>
            <a:ext cx="5860199" cy="3906799"/>
          </a:xfrm>
        </p:spPr>
      </p:pic>
      <p:sp>
        <p:nvSpPr>
          <p:cNvPr id="2" name="Title 1">
            <a:extLst>
              <a:ext uri="{FF2B5EF4-FFF2-40B4-BE49-F238E27FC236}">
                <a16:creationId xmlns:a16="http://schemas.microsoft.com/office/drawing/2014/main" id="{41DFEDC0-4EBE-4556-A7D2-1CE67662C163}"/>
              </a:ext>
            </a:extLst>
          </p:cNvPr>
          <p:cNvSpPr>
            <a:spLocks noGrp="1"/>
          </p:cNvSpPr>
          <p:nvPr>
            <p:ph type="title"/>
          </p:nvPr>
        </p:nvSpPr>
        <p:spPr>
          <a:xfrm>
            <a:off x="422194" y="0"/>
            <a:ext cx="11890457" cy="1590676"/>
          </a:xfrm>
        </p:spPr>
        <p:txBody>
          <a:bodyPr/>
          <a:lstStyle/>
          <a:p>
            <a:r>
              <a:rPr lang="en-US" sz="3800" dirty="0">
                <a:latin typeface="Poppins" panose="02000000000000000000" pitchFamily="2" charset="77"/>
                <a:cs typeface="Poppins" panose="02000000000000000000" pitchFamily="2" charset="77"/>
              </a:rPr>
              <a:t>Chapter Demographics</a:t>
            </a:r>
          </a:p>
        </p:txBody>
      </p:sp>
    </p:spTree>
    <p:custDataLst>
      <p:tags r:id="rId1"/>
    </p:custDataLst>
    <p:extLst>
      <p:ext uri="{BB962C8B-B14F-4D97-AF65-F5344CB8AC3E}">
        <p14:creationId xmlns:p14="http://schemas.microsoft.com/office/powerpoint/2010/main" val="266678607"/>
      </p:ext>
    </p:extLst>
  </p:cSld>
  <p:clrMapOvr>
    <a:masterClrMapping/>
  </p:clrMapOvr>
  <mc:AlternateContent xmlns:mc="http://schemas.openxmlformats.org/markup-compatibility/2006" xmlns:p14="http://schemas.microsoft.com/office/powerpoint/2010/main">
    <mc:Choice Requires="p14">
      <p:transition spd="slow" p14:dur="2000" advTm="55391"/>
    </mc:Choice>
    <mc:Fallback xmlns="">
      <p:transition spd="slow" advTm="55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18E2F55D-0B88-4AFF-9256-1B4636F07229}"/>
              </a:ext>
            </a:extLst>
          </p:cNvPr>
          <p:cNvSpPr>
            <a:spLocks noGrp="1"/>
          </p:cNvSpPr>
          <p:nvPr>
            <p:ph sz="half" idx="2"/>
          </p:nvPr>
        </p:nvSpPr>
        <p:spPr>
          <a:xfrm>
            <a:off x="6949469" y="1492624"/>
            <a:ext cx="7334937" cy="6135314"/>
          </a:xfrm>
        </p:spPr>
        <p:txBody>
          <a:bodyPr>
            <a:noAutofit/>
          </a:bodyPr>
          <a:lstStyle/>
          <a:p>
            <a:pPr marL="0" indent="0">
              <a:spcBef>
                <a:spcPts val="0"/>
              </a:spcBef>
              <a:buNone/>
            </a:pPr>
            <a:r>
              <a:rPr lang="en-US" dirty="0">
                <a:solidFill>
                  <a:schemeClr val="tx1">
                    <a:lumMod val="65000"/>
                    <a:lumOff val="35000"/>
                  </a:schemeClr>
                </a:solidFill>
                <a:latin typeface="Calibri" panose="020F0502020204030204" pitchFamily="34" charset="0"/>
                <a:cs typeface="Calibri" panose="020F0502020204030204" pitchFamily="34" charset="0"/>
              </a:rPr>
              <a:t>Ask yourself:</a:t>
            </a:r>
          </a:p>
          <a:p>
            <a:pPr>
              <a:spcBef>
                <a:spcPts val="0"/>
              </a:spcBef>
            </a:pPr>
            <a:r>
              <a:rPr lang="en-US" dirty="0">
                <a:solidFill>
                  <a:schemeClr val="tx1">
                    <a:lumMod val="65000"/>
                    <a:lumOff val="35000"/>
                  </a:schemeClr>
                </a:solidFill>
                <a:latin typeface="Calibri" panose="020F0502020204030204" pitchFamily="34" charset="0"/>
                <a:cs typeface="Calibri" panose="020F0502020204030204" pitchFamily="34" charset="0"/>
              </a:rPr>
              <a:t>What do my members like/avoid?</a:t>
            </a:r>
          </a:p>
          <a:p>
            <a:pPr>
              <a:spcBef>
                <a:spcPts val="0"/>
              </a:spcBef>
            </a:pPr>
            <a:r>
              <a:rPr lang="en-US" dirty="0">
                <a:solidFill>
                  <a:schemeClr val="tx1">
                    <a:lumMod val="65000"/>
                    <a:lumOff val="35000"/>
                  </a:schemeClr>
                </a:solidFill>
                <a:latin typeface="Calibri" panose="020F0502020204030204" pitchFamily="34" charset="0"/>
                <a:cs typeface="Calibri" panose="020F0502020204030204" pitchFamily="34" charset="0"/>
              </a:rPr>
              <a:t>What do they need to know in today’s economy?</a:t>
            </a:r>
          </a:p>
          <a:p>
            <a:pPr>
              <a:spcBef>
                <a:spcPts val="0"/>
              </a:spcBef>
            </a:pPr>
            <a:r>
              <a:rPr lang="en-US" dirty="0">
                <a:solidFill>
                  <a:schemeClr val="tx1">
                    <a:lumMod val="65000"/>
                    <a:lumOff val="35000"/>
                  </a:schemeClr>
                </a:solidFill>
                <a:latin typeface="Calibri" panose="020F0502020204030204" pitchFamily="34" charset="0"/>
                <a:cs typeface="Calibri" panose="020F0502020204030204" pitchFamily="34" charset="0"/>
              </a:rPr>
              <a:t>How can I help them future-proof their careers?</a:t>
            </a:r>
          </a:p>
          <a:p>
            <a:pPr>
              <a:spcBef>
                <a:spcPts val="0"/>
              </a:spcBef>
            </a:pPr>
            <a:r>
              <a:rPr lang="en-US" dirty="0">
                <a:solidFill>
                  <a:schemeClr val="tx1">
                    <a:lumMod val="65000"/>
                    <a:lumOff val="35000"/>
                  </a:schemeClr>
                </a:solidFill>
                <a:latin typeface="Calibri" panose="020F0502020204030204" pitchFamily="34" charset="0"/>
                <a:cs typeface="Calibri" panose="020F0502020204030204" pitchFamily="34" charset="0"/>
              </a:rPr>
              <a:t>What would appeal to people who have been in the industry for more than 10 years?</a:t>
            </a:r>
          </a:p>
        </p:txBody>
      </p:sp>
      <p:sp>
        <p:nvSpPr>
          <p:cNvPr id="2" name="Title 1"/>
          <p:cNvSpPr>
            <a:spLocks noGrp="1"/>
          </p:cNvSpPr>
          <p:nvPr>
            <p:ph type="title"/>
          </p:nvPr>
        </p:nvSpPr>
        <p:spPr>
          <a:xfrm>
            <a:off x="345994" y="333740"/>
            <a:ext cx="11890457" cy="1590676"/>
          </a:xfrm>
        </p:spPr>
        <p:txBody>
          <a:bodyPr>
            <a:normAutofit/>
          </a:bodyPr>
          <a:lstStyle/>
          <a:p>
            <a:r>
              <a:rPr lang="en-US" sz="3800" dirty="0">
                <a:latin typeface="Poppins" panose="02000000000000000000" pitchFamily="2" charset="77"/>
                <a:cs typeface="Poppins" panose="02000000000000000000" pitchFamily="2" charset="77"/>
              </a:rPr>
              <a:t>Look at Historical Data &amp; headlines</a:t>
            </a:r>
            <a:br>
              <a:rPr lang="en-US" sz="3800" dirty="0">
                <a:latin typeface="Poppins" panose="02000000000000000000" pitchFamily="2" charset="77"/>
                <a:cs typeface="Poppins" panose="02000000000000000000" pitchFamily="2" charset="77"/>
              </a:rPr>
            </a:br>
            <a:endParaRPr lang="en-US" sz="3800" dirty="0">
              <a:latin typeface="Poppins" panose="02000000000000000000" pitchFamily="2" charset="77"/>
              <a:cs typeface="Poppins" panose="02000000000000000000" pitchFamily="2" charset="77"/>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61" y="1718834"/>
            <a:ext cx="6026944" cy="4072365"/>
          </a:xfrm>
          <a:prstGeom prst="rect">
            <a:avLst/>
          </a:prstGeom>
          <a:solidFill>
            <a:schemeClr val="accent1"/>
          </a:solidFill>
          <a:ln w="50800">
            <a:noFill/>
          </a:ln>
          <a:effectLst>
            <a:outerShdw blurRad="50800" dist="50800" dir="3660000" sx="57000" sy="57000" algn="ctr" rotWithShape="0">
              <a:srgbClr val="000000">
                <a:alpha val="8000"/>
              </a:srgbClr>
            </a:outerShdw>
            <a:softEdge rad="0"/>
          </a:effectLst>
        </p:spPr>
      </p:pic>
      <p:sp>
        <p:nvSpPr>
          <p:cNvPr id="8" name="TextBox 7"/>
          <p:cNvSpPr txBox="1"/>
          <p:nvPr/>
        </p:nvSpPr>
        <p:spPr>
          <a:xfrm>
            <a:off x="482927" y="6427609"/>
            <a:ext cx="6135178" cy="1200329"/>
          </a:xfrm>
          <a:prstGeom prst="rect">
            <a:avLst/>
          </a:prstGeom>
          <a:noFill/>
        </p:spPr>
        <p:txBody>
          <a:bodyPr wrap="square" rtlCol="0">
            <a:spAutoFit/>
          </a:bodyPr>
          <a:lstStyle/>
          <a:p>
            <a:pPr algn="ctr"/>
            <a:r>
              <a:rPr lang="en-US" sz="1800" dirty="0">
                <a:latin typeface="Poppins" panose="02000000000000000000" pitchFamily="2" charset="77"/>
                <a:cs typeface="Poppins" panose="02000000000000000000" pitchFamily="2" charset="77"/>
              </a:rPr>
              <a:t>Example: A chapter enjoyed Tripp Mitchell’s presentation on Emergency Preparedness so much, he came back to do a series of workshops the following year</a:t>
            </a:r>
          </a:p>
        </p:txBody>
      </p:sp>
    </p:spTree>
    <p:extLst>
      <p:ext uri="{BB962C8B-B14F-4D97-AF65-F5344CB8AC3E}">
        <p14:creationId xmlns:p14="http://schemas.microsoft.com/office/powerpoint/2010/main" val="2516184407"/>
      </p:ext>
    </p:extLst>
  </p:cSld>
  <p:clrMapOvr>
    <a:masterClrMapping/>
  </p:clrMapOvr>
  <mc:AlternateContent xmlns:mc="http://schemas.openxmlformats.org/markup-compatibility/2006" xmlns:p14="http://schemas.microsoft.com/office/powerpoint/2010/main">
    <mc:Choice Requires="p14">
      <p:transition spd="slow" p14:dur="2000" advTm="235188"/>
    </mc:Choice>
    <mc:Fallback xmlns="">
      <p:transition spd="slow" advTm="2351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839" y="1778000"/>
            <a:ext cx="13166725" cy="6136938"/>
          </a:xfrm>
        </p:spPr>
        <p:txBody>
          <a:bodyPr>
            <a:normAutofit/>
          </a:bodyPr>
          <a:lstStyle/>
          <a:p>
            <a:pPr marL="0" indent="0">
              <a:spcBef>
                <a:spcPts val="0"/>
              </a:spcBef>
              <a:buNone/>
            </a:pPr>
            <a:r>
              <a:rPr lang="en-US" dirty="0">
                <a:solidFill>
                  <a:schemeClr val="tx1">
                    <a:lumMod val="65000"/>
                    <a:lumOff val="35000"/>
                  </a:schemeClr>
                </a:solidFill>
                <a:latin typeface="Calibri" panose="020F0502020204030204" pitchFamily="34" charset="0"/>
                <a:cs typeface="Calibri" panose="020F0502020204030204" pitchFamily="34" charset="0"/>
              </a:rPr>
              <a:t>Get content approved:</a:t>
            </a:r>
          </a:p>
          <a:p>
            <a:pPr>
              <a:spcBef>
                <a:spcPts val="0"/>
              </a:spcBef>
            </a:pPr>
            <a:r>
              <a:rPr lang="en-US" dirty="0">
                <a:solidFill>
                  <a:schemeClr val="tx1">
                    <a:lumMod val="65000"/>
                    <a:lumOff val="35000"/>
                  </a:schemeClr>
                </a:solidFill>
                <a:latin typeface="Calibri" panose="020F0502020204030204" pitchFamily="34" charset="0"/>
                <a:cs typeface="Calibri" panose="020F0502020204030204" pitchFamily="34" charset="0"/>
              </a:rPr>
              <a:t>By the EIC for the CMP Preferred Provider Program: </a:t>
            </a:r>
            <a:r>
              <a:rPr lang="en-US" dirty="0">
                <a:solidFill>
                  <a:schemeClr val="tx1">
                    <a:lumMod val="65000"/>
                    <a:lumOff val="35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http://www.eventscouncil.org/</a:t>
            </a:r>
            <a:r>
              <a:rPr lang="en-US" dirty="0">
                <a:solidFill>
                  <a:schemeClr val="tx1">
                    <a:lumMod val="65000"/>
                    <a:lumOff val="35000"/>
                  </a:schemeClr>
                </a:solidFill>
                <a:latin typeface="Calibri" panose="020F0502020204030204" pitchFamily="34" charset="0"/>
                <a:cs typeface="Calibri" panose="020F0502020204030204" pitchFamily="34" charset="0"/>
              </a:rPr>
              <a:t> </a:t>
            </a:r>
          </a:p>
          <a:p>
            <a:pPr marL="0" indent="0">
              <a:spcBef>
                <a:spcPts val="0"/>
              </a:spcBef>
              <a:buNone/>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0" indent="0">
              <a:spcBef>
                <a:spcPts val="0"/>
              </a:spcBef>
              <a:buNone/>
            </a:pPr>
            <a:r>
              <a:rPr lang="en-US" dirty="0">
                <a:solidFill>
                  <a:schemeClr val="tx1">
                    <a:lumMod val="65000"/>
                    <a:lumOff val="35000"/>
                  </a:schemeClr>
                </a:solidFill>
                <a:latin typeface="Calibri" panose="020F0502020204030204" pitchFamily="34" charset="0"/>
                <a:cs typeface="Calibri" panose="020F0502020204030204" pitchFamily="34" charset="0"/>
              </a:rPr>
              <a:t>You want to have certification available for at least 50% of your educational events. And virtual events can count, too!</a:t>
            </a:r>
          </a:p>
        </p:txBody>
      </p:sp>
      <p:sp>
        <p:nvSpPr>
          <p:cNvPr id="2" name="Title 1"/>
          <p:cNvSpPr>
            <a:spLocks noGrp="1"/>
          </p:cNvSpPr>
          <p:nvPr>
            <p:ph type="title"/>
          </p:nvPr>
        </p:nvSpPr>
        <p:spPr>
          <a:xfrm>
            <a:off x="274639" y="0"/>
            <a:ext cx="11885612" cy="1590676"/>
          </a:xfrm>
        </p:spPr>
        <p:txBody>
          <a:bodyPr/>
          <a:lstStyle/>
          <a:p>
            <a:r>
              <a:rPr lang="en-US" sz="3800" dirty="0">
                <a:latin typeface="Poppins" panose="02000000000000000000" pitchFamily="2" charset="77"/>
                <a:cs typeface="Poppins" panose="02000000000000000000" pitchFamily="2" charset="77"/>
              </a:rPr>
              <a:t>Gain credit for your content</a:t>
            </a:r>
            <a:endParaRPr lang="en-US" sz="3800" b="1" dirty="0">
              <a:latin typeface="Poppins" panose="02000000000000000000" pitchFamily="2" charset="77"/>
              <a:cs typeface="Poppins" panose="02000000000000000000" pitchFamily="2" charset="77"/>
            </a:endParaRPr>
          </a:p>
        </p:txBody>
      </p:sp>
    </p:spTree>
    <p:custDataLst>
      <p:tags r:id="rId1"/>
    </p:custDataLst>
    <p:extLst>
      <p:ext uri="{BB962C8B-B14F-4D97-AF65-F5344CB8AC3E}">
        <p14:creationId xmlns:p14="http://schemas.microsoft.com/office/powerpoint/2010/main" val="1012207547"/>
      </p:ext>
    </p:extLst>
  </p:cSld>
  <p:clrMapOvr>
    <a:masterClrMapping/>
  </p:clrMapOvr>
  <p:transition spd="slow" advTm="14855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31839" y="1778000"/>
            <a:ext cx="7686448" cy="5589588"/>
          </a:xfrm>
        </p:spPr>
        <p:txBody>
          <a:bodyPr/>
          <a:lstStyle/>
          <a:p>
            <a:pPr>
              <a:spcBef>
                <a:spcPts val="0"/>
              </a:spcBef>
            </a:pPr>
            <a:r>
              <a:rPr lang="en-US" sz="4400" dirty="0">
                <a:solidFill>
                  <a:schemeClr val="tx1">
                    <a:lumMod val="65000"/>
                    <a:lumOff val="35000"/>
                  </a:schemeClr>
                </a:solidFill>
                <a:latin typeface="Calibri" panose="020F0502020204030204" pitchFamily="34" charset="0"/>
                <a:cs typeface="Calibri" panose="020F0502020204030204" pitchFamily="34" charset="0"/>
              </a:rPr>
              <a:t>Look for programs that meet both member groups’ needs</a:t>
            </a:r>
          </a:p>
          <a:p>
            <a:pPr>
              <a:spcBef>
                <a:spcPts val="0"/>
              </a:spcBef>
            </a:pPr>
            <a:r>
              <a:rPr lang="en-US" sz="4400" dirty="0">
                <a:solidFill>
                  <a:schemeClr val="tx1">
                    <a:lumMod val="65000"/>
                    <a:lumOff val="35000"/>
                  </a:schemeClr>
                </a:solidFill>
                <a:latin typeface="Calibri" panose="020F0502020204030204" pitchFamily="34" charset="0"/>
                <a:cs typeface="Calibri" panose="020F0502020204030204" pitchFamily="34" charset="0"/>
              </a:rPr>
              <a:t>Appeal to seasoned members as mentors, forum facilitators, panel members and “featured experts”</a:t>
            </a:r>
          </a:p>
          <a:p>
            <a:pPr>
              <a:spcBef>
                <a:spcPts val="0"/>
              </a:spcBef>
            </a:pPr>
            <a:r>
              <a:rPr lang="en-US" sz="4400" dirty="0">
                <a:solidFill>
                  <a:schemeClr val="tx1">
                    <a:lumMod val="65000"/>
                    <a:lumOff val="35000"/>
                  </a:schemeClr>
                </a:solidFill>
                <a:latin typeface="Calibri" panose="020F0502020204030204" pitchFamily="34" charset="0"/>
                <a:cs typeface="Calibri" panose="020F0502020204030204" pitchFamily="34" charset="0"/>
              </a:rPr>
              <a:t>Don’t underestimate the value of peer-to-peer problem-solving &amp; idea exchanges</a:t>
            </a:r>
          </a:p>
          <a:p>
            <a:pPr marL="0" indent="0">
              <a:spcBef>
                <a:spcPts val="0"/>
              </a:spcBef>
              <a:buNone/>
            </a:pPr>
            <a:endParaRPr lang="en-US" sz="6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64954" y="38100"/>
            <a:ext cx="11885612" cy="1590676"/>
          </a:xfrm>
        </p:spPr>
        <p:txBody>
          <a:bodyPr/>
          <a:lstStyle/>
          <a:p>
            <a:r>
              <a:rPr lang="en-US" sz="3800" dirty="0">
                <a:latin typeface="Poppins" panose="02000000000000000000" pitchFamily="2" charset="77"/>
                <a:cs typeface="Poppins" panose="02000000000000000000" pitchFamily="2" charset="77"/>
              </a:rPr>
              <a:t>Strike a balance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8287" y="3292291"/>
            <a:ext cx="5820229" cy="2910115"/>
          </a:xfrm>
          <a:prstGeom prst="rect">
            <a:avLst/>
          </a:prstGeom>
        </p:spPr>
      </p:pic>
    </p:spTree>
    <p:custDataLst>
      <p:tags r:id="rId1"/>
    </p:custDataLst>
    <p:extLst>
      <p:ext uri="{BB962C8B-B14F-4D97-AF65-F5344CB8AC3E}">
        <p14:creationId xmlns:p14="http://schemas.microsoft.com/office/powerpoint/2010/main" val="1190082088"/>
      </p:ext>
    </p:extLst>
  </p:cSld>
  <p:clrMapOvr>
    <a:masterClrMapping/>
  </p:clrMapOvr>
  <mc:AlternateContent xmlns:mc="http://schemas.openxmlformats.org/markup-compatibility/2006" xmlns:p14="http://schemas.microsoft.com/office/powerpoint/2010/main">
    <mc:Choice Requires="p14">
      <p:transition spd="slow" p14:dur="2000" advTm="42258"/>
    </mc:Choice>
    <mc:Fallback xmlns="">
      <p:transition spd="slow" advTm="422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06DC0-AB02-4E73-82E5-46084607AF89}"/>
              </a:ext>
            </a:extLst>
          </p:cNvPr>
          <p:cNvSpPr>
            <a:spLocks noGrp="1"/>
          </p:cNvSpPr>
          <p:nvPr>
            <p:ph type="title"/>
          </p:nvPr>
        </p:nvSpPr>
        <p:spPr/>
        <p:txBody>
          <a:bodyPr/>
          <a:lstStyle/>
          <a:p>
            <a:r>
              <a:rPr lang="en-US" sz="3800" dirty="0">
                <a:latin typeface="Poppins" panose="02000000000000000000" pitchFamily="2" charset="77"/>
                <a:cs typeface="Poppins" panose="02000000000000000000" pitchFamily="2" charset="77"/>
              </a:rPr>
              <a:t>ESPEAKERS</a:t>
            </a:r>
          </a:p>
        </p:txBody>
      </p:sp>
      <p:pic>
        <p:nvPicPr>
          <p:cNvPr id="2" name="Picture 1">
            <a:extLst>
              <a:ext uri="{FF2B5EF4-FFF2-40B4-BE49-F238E27FC236}">
                <a16:creationId xmlns:a16="http://schemas.microsoft.com/office/drawing/2014/main" id="{38DCC325-EFDE-4240-BAEA-83A37A5FDBC1}"/>
              </a:ext>
            </a:extLst>
          </p:cNvPr>
          <p:cNvPicPr>
            <a:picLocks noChangeAspect="1"/>
          </p:cNvPicPr>
          <p:nvPr/>
        </p:nvPicPr>
        <p:blipFill>
          <a:blip r:embed="rId3"/>
          <a:stretch>
            <a:fillRect/>
          </a:stretch>
        </p:blipFill>
        <p:spPr>
          <a:xfrm>
            <a:off x="382685" y="1557338"/>
            <a:ext cx="10126206" cy="6191405"/>
          </a:xfrm>
          <a:prstGeom prst="rect">
            <a:avLst/>
          </a:prstGeom>
        </p:spPr>
      </p:pic>
      <p:sp>
        <p:nvSpPr>
          <p:cNvPr id="6" name="Freeform: Shape 5">
            <a:extLst>
              <a:ext uri="{FF2B5EF4-FFF2-40B4-BE49-F238E27FC236}">
                <a16:creationId xmlns:a16="http://schemas.microsoft.com/office/drawing/2014/main" id="{9FB5CF91-C663-40A1-8797-36701040571D}"/>
              </a:ext>
            </a:extLst>
          </p:cNvPr>
          <p:cNvSpPr/>
          <p:nvPr/>
        </p:nvSpPr>
        <p:spPr>
          <a:xfrm>
            <a:off x="731838" y="1454315"/>
            <a:ext cx="2098448" cy="862852"/>
          </a:xfrm>
          <a:custGeom>
            <a:avLst/>
            <a:gdLst>
              <a:gd name="connsiteX0" fmla="*/ 1545772 w 2446006"/>
              <a:gd name="connsiteY0" fmla="*/ 116128 h 719043"/>
              <a:gd name="connsiteX1" fmla="*/ 1161143 w 2446006"/>
              <a:gd name="connsiteY1" fmla="*/ 101614 h 719043"/>
              <a:gd name="connsiteX2" fmla="*/ 1117600 w 2446006"/>
              <a:gd name="connsiteY2" fmla="*/ 94357 h 719043"/>
              <a:gd name="connsiteX3" fmla="*/ 522515 w 2446006"/>
              <a:gd name="connsiteY3" fmla="*/ 116128 h 719043"/>
              <a:gd name="connsiteX4" fmla="*/ 435429 w 2446006"/>
              <a:gd name="connsiteY4" fmla="*/ 123385 h 719043"/>
              <a:gd name="connsiteX5" fmla="*/ 399143 w 2446006"/>
              <a:gd name="connsiteY5" fmla="*/ 137900 h 719043"/>
              <a:gd name="connsiteX6" fmla="*/ 304800 w 2446006"/>
              <a:gd name="connsiteY6" fmla="*/ 152414 h 719043"/>
              <a:gd name="connsiteX7" fmla="*/ 232229 w 2446006"/>
              <a:gd name="connsiteY7" fmla="*/ 181442 h 719043"/>
              <a:gd name="connsiteX8" fmla="*/ 210457 w 2446006"/>
              <a:gd name="connsiteY8" fmla="*/ 188700 h 719043"/>
              <a:gd name="connsiteX9" fmla="*/ 152400 w 2446006"/>
              <a:gd name="connsiteY9" fmla="*/ 224985 h 719043"/>
              <a:gd name="connsiteX10" fmla="*/ 123372 w 2446006"/>
              <a:gd name="connsiteY10" fmla="*/ 246757 h 719043"/>
              <a:gd name="connsiteX11" fmla="*/ 108857 w 2446006"/>
              <a:gd name="connsiteY11" fmla="*/ 268528 h 719043"/>
              <a:gd name="connsiteX12" fmla="*/ 58057 w 2446006"/>
              <a:gd name="connsiteY12" fmla="*/ 319328 h 719043"/>
              <a:gd name="connsiteX13" fmla="*/ 50800 w 2446006"/>
              <a:gd name="connsiteY13" fmla="*/ 341100 h 719043"/>
              <a:gd name="connsiteX14" fmla="*/ 21772 w 2446006"/>
              <a:gd name="connsiteY14" fmla="*/ 399157 h 719043"/>
              <a:gd name="connsiteX15" fmla="*/ 0 w 2446006"/>
              <a:gd name="connsiteY15" fmla="*/ 471728 h 719043"/>
              <a:gd name="connsiteX16" fmla="*/ 7257 w 2446006"/>
              <a:gd name="connsiteY16" fmla="*/ 537042 h 719043"/>
              <a:gd name="connsiteX17" fmla="*/ 21772 w 2446006"/>
              <a:gd name="connsiteY17" fmla="*/ 551557 h 719043"/>
              <a:gd name="connsiteX18" fmla="*/ 29029 w 2446006"/>
              <a:gd name="connsiteY18" fmla="*/ 573328 h 719043"/>
              <a:gd name="connsiteX19" fmla="*/ 65315 w 2446006"/>
              <a:gd name="connsiteY19" fmla="*/ 580585 h 719043"/>
              <a:gd name="connsiteX20" fmla="*/ 87086 w 2446006"/>
              <a:gd name="connsiteY20" fmla="*/ 587842 h 719043"/>
              <a:gd name="connsiteX21" fmla="*/ 130629 w 2446006"/>
              <a:gd name="connsiteY21" fmla="*/ 609614 h 719043"/>
              <a:gd name="connsiteX22" fmla="*/ 166915 w 2446006"/>
              <a:gd name="connsiteY22" fmla="*/ 631385 h 719043"/>
              <a:gd name="connsiteX23" fmla="*/ 254000 w 2446006"/>
              <a:gd name="connsiteY23" fmla="*/ 660414 h 719043"/>
              <a:gd name="connsiteX24" fmla="*/ 290286 w 2446006"/>
              <a:gd name="connsiteY24" fmla="*/ 674928 h 719043"/>
              <a:gd name="connsiteX25" fmla="*/ 391886 w 2446006"/>
              <a:gd name="connsiteY25" fmla="*/ 682185 h 719043"/>
              <a:gd name="connsiteX26" fmla="*/ 1197429 w 2446006"/>
              <a:gd name="connsiteY26" fmla="*/ 689442 h 719043"/>
              <a:gd name="connsiteX27" fmla="*/ 1299029 w 2446006"/>
              <a:gd name="connsiteY27" fmla="*/ 674928 h 719043"/>
              <a:gd name="connsiteX28" fmla="*/ 1378857 w 2446006"/>
              <a:gd name="connsiteY28" fmla="*/ 653157 h 719043"/>
              <a:gd name="connsiteX29" fmla="*/ 1422400 w 2446006"/>
              <a:gd name="connsiteY29" fmla="*/ 638642 h 719043"/>
              <a:gd name="connsiteX30" fmla="*/ 1698172 w 2446006"/>
              <a:gd name="connsiteY30" fmla="*/ 609614 h 719043"/>
              <a:gd name="connsiteX31" fmla="*/ 2017486 w 2446006"/>
              <a:gd name="connsiteY31" fmla="*/ 587842 h 719043"/>
              <a:gd name="connsiteX32" fmla="*/ 2206172 w 2446006"/>
              <a:gd name="connsiteY32" fmla="*/ 558814 h 719043"/>
              <a:gd name="connsiteX33" fmla="*/ 2242457 w 2446006"/>
              <a:gd name="connsiteY33" fmla="*/ 537042 h 719043"/>
              <a:gd name="connsiteX34" fmla="*/ 2271486 w 2446006"/>
              <a:gd name="connsiteY34" fmla="*/ 529785 h 719043"/>
              <a:gd name="connsiteX35" fmla="*/ 2293257 w 2446006"/>
              <a:gd name="connsiteY35" fmla="*/ 522528 h 719043"/>
              <a:gd name="connsiteX36" fmla="*/ 2322286 w 2446006"/>
              <a:gd name="connsiteY36" fmla="*/ 500757 h 719043"/>
              <a:gd name="connsiteX37" fmla="*/ 2344057 w 2446006"/>
              <a:gd name="connsiteY37" fmla="*/ 493500 h 719043"/>
              <a:gd name="connsiteX38" fmla="*/ 2373086 w 2446006"/>
              <a:gd name="connsiteY38" fmla="*/ 478985 h 719043"/>
              <a:gd name="connsiteX39" fmla="*/ 2423886 w 2446006"/>
              <a:gd name="connsiteY39" fmla="*/ 449957 h 719043"/>
              <a:gd name="connsiteX40" fmla="*/ 2445657 w 2446006"/>
              <a:gd name="connsiteY40" fmla="*/ 435442 h 719043"/>
              <a:gd name="connsiteX41" fmla="*/ 2409372 w 2446006"/>
              <a:gd name="connsiteY41" fmla="*/ 341100 h 719043"/>
              <a:gd name="connsiteX42" fmla="*/ 2394857 w 2446006"/>
              <a:gd name="connsiteY42" fmla="*/ 319328 h 719043"/>
              <a:gd name="connsiteX43" fmla="*/ 2373086 w 2446006"/>
              <a:gd name="connsiteY43" fmla="*/ 312071 h 719043"/>
              <a:gd name="connsiteX44" fmla="*/ 2344057 w 2446006"/>
              <a:gd name="connsiteY44" fmla="*/ 290300 h 719043"/>
              <a:gd name="connsiteX45" fmla="*/ 2329543 w 2446006"/>
              <a:gd name="connsiteY45" fmla="*/ 268528 h 719043"/>
              <a:gd name="connsiteX46" fmla="*/ 2286000 w 2446006"/>
              <a:gd name="connsiteY46" fmla="*/ 232242 h 719043"/>
              <a:gd name="connsiteX47" fmla="*/ 2242457 w 2446006"/>
              <a:gd name="connsiteY47" fmla="*/ 203214 h 719043"/>
              <a:gd name="connsiteX48" fmla="*/ 2220686 w 2446006"/>
              <a:gd name="connsiteY48" fmla="*/ 188700 h 719043"/>
              <a:gd name="connsiteX49" fmla="*/ 2169886 w 2446006"/>
              <a:gd name="connsiteY49" fmla="*/ 174185 h 719043"/>
              <a:gd name="connsiteX50" fmla="*/ 2148115 w 2446006"/>
              <a:gd name="connsiteY50" fmla="*/ 166928 h 719043"/>
              <a:gd name="connsiteX51" fmla="*/ 2111829 w 2446006"/>
              <a:gd name="connsiteY51" fmla="*/ 145157 h 719043"/>
              <a:gd name="connsiteX52" fmla="*/ 1879600 w 2446006"/>
              <a:gd name="connsiteY52" fmla="*/ 123385 h 719043"/>
              <a:gd name="connsiteX53" fmla="*/ 1756229 w 2446006"/>
              <a:gd name="connsiteY53" fmla="*/ 101614 h 719043"/>
              <a:gd name="connsiteX54" fmla="*/ 1734457 w 2446006"/>
              <a:gd name="connsiteY54" fmla="*/ 94357 h 719043"/>
              <a:gd name="connsiteX55" fmla="*/ 1669143 w 2446006"/>
              <a:gd name="connsiteY55" fmla="*/ 87100 h 719043"/>
              <a:gd name="connsiteX56" fmla="*/ 1632857 w 2446006"/>
              <a:gd name="connsiteY56" fmla="*/ 79842 h 719043"/>
              <a:gd name="connsiteX57" fmla="*/ 1567543 w 2446006"/>
              <a:gd name="connsiteY57" fmla="*/ 58071 h 719043"/>
              <a:gd name="connsiteX58" fmla="*/ 1509486 w 2446006"/>
              <a:gd name="connsiteY58" fmla="*/ 50814 h 719043"/>
              <a:gd name="connsiteX59" fmla="*/ 1429657 w 2446006"/>
              <a:gd name="connsiteY59" fmla="*/ 36300 h 719043"/>
              <a:gd name="connsiteX60" fmla="*/ 1407886 w 2446006"/>
              <a:gd name="connsiteY60" fmla="*/ 29042 h 719043"/>
              <a:gd name="connsiteX61" fmla="*/ 1357086 w 2446006"/>
              <a:gd name="connsiteY61" fmla="*/ 14528 h 719043"/>
              <a:gd name="connsiteX62" fmla="*/ 1335315 w 2446006"/>
              <a:gd name="connsiteY62" fmla="*/ 7271 h 719043"/>
              <a:gd name="connsiteX63" fmla="*/ 1270000 w 2446006"/>
              <a:gd name="connsiteY63" fmla="*/ 14 h 7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46006" h="719043">
                <a:moveTo>
                  <a:pt x="1545772" y="116128"/>
                </a:moveTo>
                <a:lnTo>
                  <a:pt x="1161143" y="101614"/>
                </a:lnTo>
                <a:cubicBezTo>
                  <a:pt x="1146447" y="100867"/>
                  <a:pt x="1132311" y="94023"/>
                  <a:pt x="1117600" y="94357"/>
                </a:cubicBezTo>
                <a:cubicBezTo>
                  <a:pt x="919157" y="98867"/>
                  <a:pt x="522515" y="116128"/>
                  <a:pt x="522515" y="116128"/>
                </a:cubicBezTo>
                <a:cubicBezTo>
                  <a:pt x="493486" y="118547"/>
                  <a:pt x="464115" y="118323"/>
                  <a:pt x="435429" y="123385"/>
                </a:cubicBezTo>
                <a:cubicBezTo>
                  <a:pt x="422600" y="125649"/>
                  <a:pt x="411837" y="134971"/>
                  <a:pt x="399143" y="137900"/>
                </a:cubicBezTo>
                <a:cubicBezTo>
                  <a:pt x="303475" y="159978"/>
                  <a:pt x="376257" y="132926"/>
                  <a:pt x="304800" y="152414"/>
                </a:cubicBezTo>
                <a:cubicBezTo>
                  <a:pt x="244238" y="168931"/>
                  <a:pt x="279719" y="161089"/>
                  <a:pt x="232229" y="181442"/>
                </a:cubicBezTo>
                <a:cubicBezTo>
                  <a:pt x="225198" y="184456"/>
                  <a:pt x="217299" y="185279"/>
                  <a:pt x="210457" y="188700"/>
                </a:cubicBezTo>
                <a:cubicBezTo>
                  <a:pt x="199166" y="194346"/>
                  <a:pt x="165828" y="215393"/>
                  <a:pt x="152400" y="224985"/>
                </a:cubicBezTo>
                <a:cubicBezTo>
                  <a:pt x="142558" y="232015"/>
                  <a:pt x="131925" y="238204"/>
                  <a:pt x="123372" y="246757"/>
                </a:cubicBezTo>
                <a:cubicBezTo>
                  <a:pt x="117205" y="252924"/>
                  <a:pt x="114692" y="262045"/>
                  <a:pt x="108857" y="268528"/>
                </a:cubicBezTo>
                <a:cubicBezTo>
                  <a:pt x="92837" y="286328"/>
                  <a:pt x="58057" y="319328"/>
                  <a:pt x="58057" y="319328"/>
                </a:cubicBezTo>
                <a:cubicBezTo>
                  <a:pt x="55638" y="326585"/>
                  <a:pt x="53965" y="334136"/>
                  <a:pt x="50800" y="341100"/>
                </a:cubicBezTo>
                <a:cubicBezTo>
                  <a:pt x="41847" y="360797"/>
                  <a:pt x="28614" y="378631"/>
                  <a:pt x="21772" y="399157"/>
                </a:cubicBezTo>
                <a:cubicBezTo>
                  <a:pt x="-9358" y="492548"/>
                  <a:pt x="35548" y="418410"/>
                  <a:pt x="0" y="471728"/>
                </a:cubicBezTo>
                <a:cubicBezTo>
                  <a:pt x="2419" y="493499"/>
                  <a:pt x="1493" y="515909"/>
                  <a:pt x="7257" y="537042"/>
                </a:cubicBezTo>
                <a:cubicBezTo>
                  <a:pt x="9057" y="543643"/>
                  <a:pt x="18252" y="545690"/>
                  <a:pt x="21772" y="551557"/>
                </a:cubicBezTo>
                <a:cubicBezTo>
                  <a:pt x="25708" y="558116"/>
                  <a:pt x="22664" y="569085"/>
                  <a:pt x="29029" y="573328"/>
                </a:cubicBezTo>
                <a:cubicBezTo>
                  <a:pt x="39292" y="580170"/>
                  <a:pt x="53348" y="577593"/>
                  <a:pt x="65315" y="580585"/>
                </a:cubicBezTo>
                <a:cubicBezTo>
                  <a:pt x="72736" y="582440"/>
                  <a:pt x="79829" y="585423"/>
                  <a:pt x="87086" y="587842"/>
                </a:cubicBezTo>
                <a:cubicBezTo>
                  <a:pt x="149466" y="629432"/>
                  <a:pt x="70548" y="579574"/>
                  <a:pt x="130629" y="609614"/>
                </a:cubicBezTo>
                <a:cubicBezTo>
                  <a:pt x="143245" y="615922"/>
                  <a:pt x="154108" y="625474"/>
                  <a:pt x="166915" y="631385"/>
                </a:cubicBezTo>
                <a:cubicBezTo>
                  <a:pt x="254927" y="672006"/>
                  <a:pt x="194972" y="640738"/>
                  <a:pt x="254000" y="660414"/>
                </a:cubicBezTo>
                <a:cubicBezTo>
                  <a:pt x="266359" y="664533"/>
                  <a:pt x="277418" y="672896"/>
                  <a:pt x="290286" y="674928"/>
                </a:cubicBezTo>
                <a:cubicBezTo>
                  <a:pt x="323823" y="680223"/>
                  <a:pt x="358019" y="679766"/>
                  <a:pt x="391886" y="682185"/>
                </a:cubicBezTo>
                <a:cubicBezTo>
                  <a:pt x="693618" y="749240"/>
                  <a:pt x="484252" y="707887"/>
                  <a:pt x="1197429" y="689442"/>
                </a:cubicBezTo>
                <a:cubicBezTo>
                  <a:pt x="1231628" y="688558"/>
                  <a:pt x="1299029" y="674928"/>
                  <a:pt x="1299029" y="674928"/>
                </a:cubicBezTo>
                <a:cubicBezTo>
                  <a:pt x="1342916" y="645670"/>
                  <a:pt x="1298977" y="670274"/>
                  <a:pt x="1378857" y="653157"/>
                </a:cubicBezTo>
                <a:cubicBezTo>
                  <a:pt x="1393817" y="649951"/>
                  <a:pt x="1407398" y="641642"/>
                  <a:pt x="1422400" y="638642"/>
                </a:cubicBezTo>
                <a:cubicBezTo>
                  <a:pt x="1553358" y="612450"/>
                  <a:pt x="1565640" y="616589"/>
                  <a:pt x="1698172" y="609614"/>
                </a:cubicBezTo>
                <a:cubicBezTo>
                  <a:pt x="1836517" y="563500"/>
                  <a:pt x="1680953" y="610658"/>
                  <a:pt x="2017486" y="587842"/>
                </a:cubicBezTo>
                <a:cubicBezTo>
                  <a:pt x="2088637" y="583018"/>
                  <a:pt x="2142032" y="571642"/>
                  <a:pt x="2206172" y="558814"/>
                </a:cubicBezTo>
                <a:cubicBezTo>
                  <a:pt x="2218267" y="551557"/>
                  <a:pt x="2229568" y="542771"/>
                  <a:pt x="2242457" y="537042"/>
                </a:cubicBezTo>
                <a:cubicBezTo>
                  <a:pt x="2251571" y="532991"/>
                  <a:pt x="2261896" y="532525"/>
                  <a:pt x="2271486" y="529785"/>
                </a:cubicBezTo>
                <a:cubicBezTo>
                  <a:pt x="2278841" y="527684"/>
                  <a:pt x="2286000" y="524947"/>
                  <a:pt x="2293257" y="522528"/>
                </a:cubicBezTo>
                <a:cubicBezTo>
                  <a:pt x="2302933" y="515271"/>
                  <a:pt x="2311784" y="506758"/>
                  <a:pt x="2322286" y="500757"/>
                </a:cubicBezTo>
                <a:cubicBezTo>
                  <a:pt x="2328928" y="496962"/>
                  <a:pt x="2337026" y="496513"/>
                  <a:pt x="2344057" y="493500"/>
                </a:cubicBezTo>
                <a:cubicBezTo>
                  <a:pt x="2354001" y="489238"/>
                  <a:pt x="2363912" y="484719"/>
                  <a:pt x="2373086" y="478985"/>
                </a:cubicBezTo>
                <a:cubicBezTo>
                  <a:pt x="2423296" y="447604"/>
                  <a:pt x="2381115" y="464214"/>
                  <a:pt x="2423886" y="449957"/>
                </a:cubicBezTo>
                <a:cubicBezTo>
                  <a:pt x="2431143" y="445119"/>
                  <a:pt x="2444789" y="444121"/>
                  <a:pt x="2445657" y="435442"/>
                </a:cubicBezTo>
                <a:cubicBezTo>
                  <a:pt x="2449107" y="400938"/>
                  <a:pt x="2426285" y="368160"/>
                  <a:pt x="2409372" y="341100"/>
                </a:cubicBezTo>
                <a:cubicBezTo>
                  <a:pt x="2404749" y="333704"/>
                  <a:pt x="2401668" y="324777"/>
                  <a:pt x="2394857" y="319328"/>
                </a:cubicBezTo>
                <a:cubicBezTo>
                  <a:pt x="2388884" y="314549"/>
                  <a:pt x="2380343" y="314490"/>
                  <a:pt x="2373086" y="312071"/>
                </a:cubicBezTo>
                <a:cubicBezTo>
                  <a:pt x="2363410" y="304814"/>
                  <a:pt x="2352610" y="298853"/>
                  <a:pt x="2344057" y="290300"/>
                </a:cubicBezTo>
                <a:cubicBezTo>
                  <a:pt x="2337890" y="284133"/>
                  <a:pt x="2335127" y="275229"/>
                  <a:pt x="2329543" y="268528"/>
                </a:cubicBezTo>
                <a:cubicBezTo>
                  <a:pt x="2312083" y="247575"/>
                  <a:pt x="2307406" y="246513"/>
                  <a:pt x="2286000" y="232242"/>
                </a:cubicBezTo>
                <a:cubicBezTo>
                  <a:pt x="2260489" y="193976"/>
                  <a:pt x="2286196" y="221959"/>
                  <a:pt x="2242457" y="203214"/>
                </a:cubicBezTo>
                <a:cubicBezTo>
                  <a:pt x="2234440" y="199778"/>
                  <a:pt x="2228487" y="192601"/>
                  <a:pt x="2220686" y="188700"/>
                </a:cubicBezTo>
                <a:cubicBezTo>
                  <a:pt x="2209080" y="182897"/>
                  <a:pt x="2180746" y="177288"/>
                  <a:pt x="2169886" y="174185"/>
                </a:cubicBezTo>
                <a:cubicBezTo>
                  <a:pt x="2162531" y="172084"/>
                  <a:pt x="2155372" y="169347"/>
                  <a:pt x="2148115" y="166928"/>
                </a:cubicBezTo>
                <a:cubicBezTo>
                  <a:pt x="2131561" y="150376"/>
                  <a:pt x="2136323" y="150810"/>
                  <a:pt x="2111829" y="145157"/>
                </a:cubicBezTo>
                <a:cubicBezTo>
                  <a:pt x="2007739" y="121136"/>
                  <a:pt x="2019155" y="129728"/>
                  <a:pt x="1879600" y="123385"/>
                </a:cubicBezTo>
                <a:cubicBezTo>
                  <a:pt x="1795863" y="95473"/>
                  <a:pt x="1877220" y="118898"/>
                  <a:pt x="1756229" y="101614"/>
                </a:cubicBezTo>
                <a:cubicBezTo>
                  <a:pt x="1748656" y="100532"/>
                  <a:pt x="1742003" y="95615"/>
                  <a:pt x="1734457" y="94357"/>
                </a:cubicBezTo>
                <a:cubicBezTo>
                  <a:pt x="1712850" y="90756"/>
                  <a:pt x="1690828" y="90198"/>
                  <a:pt x="1669143" y="87100"/>
                </a:cubicBezTo>
                <a:cubicBezTo>
                  <a:pt x="1656932" y="85355"/>
                  <a:pt x="1644717" y="83231"/>
                  <a:pt x="1632857" y="79842"/>
                </a:cubicBezTo>
                <a:cubicBezTo>
                  <a:pt x="1610791" y="73537"/>
                  <a:pt x="1590315" y="60917"/>
                  <a:pt x="1567543" y="58071"/>
                </a:cubicBezTo>
                <a:lnTo>
                  <a:pt x="1509486" y="50814"/>
                </a:lnTo>
                <a:cubicBezTo>
                  <a:pt x="1459554" y="34170"/>
                  <a:pt x="1519930" y="52714"/>
                  <a:pt x="1429657" y="36300"/>
                </a:cubicBezTo>
                <a:cubicBezTo>
                  <a:pt x="1422131" y="34932"/>
                  <a:pt x="1415213" y="31240"/>
                  <a:pt x="1407886" y="29042"/>
                </a:cubicBezTo>
                <a:cubicBezTo>
                  <a:pt x="1391018" y="23981"/>
                  <a:pt x="1373954" y="19588"/>
                  <a:pt x="1357086" y="14528"/>
                </a:cubicBezTo>
                <a:cubicBezTo>
                  <a:pt x="1349759" y="12330"/>
                  <a:pt x="1342816" y="8771"/>
                  <a:pt x="1335315" y="7271"/>
                </a:cubicBezTo>
                <a:cubicBezTo>
                  <a:pt x="1295608" y="-670"/>
                  <a:pt x="1297128" y="14"/>
                  <a:pt x="1270000" y="14"/>
                </a:cubicBezTo>
              </a:path>
            </a:pathLst>
          </a:custGeom>
          <a:ln w="38100">
            <a:solidFill>
              <a:srgbClr val="92D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3120"/>
          </a:p>
        </p:txBody>
      </p:sp>
      <p:sp>
        <p:nvSpPr>
          <p:cNvPr id="7" name="Arrow: Down 6">
            <a:extLst>
              <a:ext uri="{FF2B5EF4-FFF2-40B4-BE49-F238E27FC236}">
                <a16:creationId xmlns:a16="http://schemas.microsoft.com/office/drawing/2014/main" id="{7C3A16CB-3FDC-4510-AAF0-EBE3D02E462C}"/>
              </a:ext>
            </a:extLst>
          </p:cNvPr>
          <p:cNvSpPr/>
          <p:nvPr/>
        </p:nvSpPr>
        <p:spPr>
          <a:xfrm rot="20268972">
            <a:off x="4284367" y="2273905"/>
            <a:ext cx="533926" cy="3892343"/>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20"/>
          </a:p>
        </p:txBody>
      </p:sp>
      <p:pic>
        <p:nvPicPr>
          <p:cNvPr id="8" name="Picture 7">
            <a:extLst>
              <a:ext uri="{FF2B5EF4-FFF2-40B4-BE49-F238E27FC236}">
                <a16:creationId xmlns:a16="http://schemas.microsoft.com/office/drawing/2014/main" id="{31EF09B8-C29A-4597-846D-F4FD5CCF8878}"/>
              </a:ext>
            </a:extLst>
          </p:cNvPr>
          <p:cNvPicPr>
            <a:picLocks noChangeAspect="1"/>
          </p:cNvPicPr>
          <p:nvPr/>
        </p:nvPicPr>
        <p:blipFill>
          <a:blip r:embed="rId4"/>
          <a:stretch>
            <a:fillRect/>
          </a:stretch>
        </p:blipFill>
        <p:spPr>
          <a:xfrm>
            <a:off x="8937766" y="2366425"/>
            <a:ext cx="5286988" cy="3805645"/>
          </a:xfrm>
          <a:prstGeom prst="rect">
            <a:avLst/>
          </a:prstGeom>
        </p:spPr>
      </p:pic>
      <p:sp>
        <p:nvSpPr>
          <p:cNvPr id="9" name="Freeform: Shape 8">
            <a:extLst>
              <a:ext uri="{FF2B5EF4-FFF2-40B4-BE49-F238E27FC236}">
                <a16:creationId xmlns:a16="http://schemas.microsoft.com/office/drawing/2014/main" id="{AE1FBD06-D1F5-4FC1-8809-A858C150C683}"/>
              </a:ext>
            </a:extLst>
          </p:cNvPr>
          <p:cNvSpPr/>
          <p:nvPr/>
        </p:nvSpPr>
        <p:spPr>
          <a:xfrm>
            <a:off x="9912637" y="2786743"/>
            <a:ext cx="1034039" cy="414564"/>
          </a:xfrm>
          <a:custGeom>
            <a:avLst/>
            <a:gdLst>
              <a:gd name="connsiteX0" fmla="*/ 1545772 w 2446006"/>
              <a:gd name="connsiteY0" fmla="*/ 116128 h 719043"/>
              <a:gd name="connsiteX1" fmla="*/ 1161143 w 2446006"/>
              <a:gd name="connsiteY1" fmla="*/ 101614 h 719043"/>
              <a:gd name="connsiteX2" fmla="*/ 1117600 w 2446006"/>
              <a:gd name="connsiteY2" fmla="*/ 94357 h 719043"/>
              <a:gd name="connsiteX3" fmla="*/ 522515 w 2446006"/>
              <a:gd name="connsiteY3" fmla="*/ 116128 h 719043"/>
              <a:gd name="connsiteX4" fmla="*/ 435429 w 2446006"/>
              <a:gd name="connsiteY4" fmla="*/ 123385 h 719043"/>
              <a:gd name="connsiteX5" fmla="*/ 399143 w 2446006"/>
              <a:gd name="connsiteY5" fmla="*/ 137900 h 719043"/>
              <a:gd name="connsiteX6" fmla="*/ 304800 w 2446006"/>
              <a:gd name="connsiteY6" fmla="*/ 152414 h 719043"/>
              <a:gd name="connsiteX7" fmla="*/ 232229 w 2446006"/>
              <a:gd name="connsiteY7" fmla="*/ 181442 h 719043"/>
              <a:gd name="connsiteX8" fmla="*/ 210457 w 2446006"/>
              <a:gd name="connsiteY8" fmla="*/ 188700 h 719043"/>
              <a:gd name="connsiteX9" fmla="*/ 152400 w 2446006"/>
              <a:gd name="connsiteY9" fmla="*/ 224985 h 719043"/>
              <a:gd name="connsiteX10" fmla="*/ 123372 w 2446006"/>
              <a:gd name="connsiteY10" fmla="*/ 246757 h 719043"/>
              <a:gd name="connsiteX11" fmla="*/ 108857 w 2446006"/>
              <a:gd name="connsiteY11" fmla="*/ 268528 h 719043"/>
              <a:gd name="connsiteX12" fmla="*/ 58057 w 2446006"/>
              <a:gd name="connsiteY12" fmla="*/ 319328 h 719043"/>
              <a:gd name="connsiteX13" fmla="*/ 50800 w 2446006"/>
              <a:gd name="connsiteY13" fmla="*/ 341100 h 719043"/>
              <a:gd name="connsiteX14" fmla="*/ 21772 w 2446006"/>
              <a:gd name="connsiteY14" fmla="*/ 399157 h 719043"/>
              <a:gd name="connsiteX15" fmla="*/ 0 w 2446006"/>
              <a:gd name="connsiteY15" fmla="*/ 471728 h 719043"/>
              <a:gd name="connsiteX16" fmla="*/ 7257 w 2446006"/>
              <a:gd name="connsiteY16" fmla="*/ 537042 h 719043"/>
              <a:gd name="connsiteX17" fmla="*/ 21772 w 2446006"/>
              <a:gd name="connsiteY17" fmla="*/ 551557 h 719043"/>
              <a:gd name="connsiteX18" fmla="*/ 29029 w 2446006"/>
              <a:gd name="connsiteY18" fmla="*/ 573328 h 719043"/>
              <a:gd name="connsiteX19" fmla="*/ 65315 w 2446006"/>
              <a:gd name="connsiteY19" fmla="*/ 580585 h 719043"/>
              <a:gd name="connsiteX20" fmla="*/ 87086 w 2446006"/>
              <a:gd name="connsiteY20" fmla="*/ 587842 h 719043"/>
              <a:gd name="connsiteX21" fmla="*/ 130629 w 2446006"/>
              <a:gd name="connsiteY21" fmla="*/ 609614 h 719043"/>
              <a:gd name="connsiteX22" fmla="*/ 166915 w 2446006"/>
              <a:gd name="connsiteY22" fmla="*/ 631385 h 719043"/>
              <a:gd name="connsiteX23" fmla="*/ 254000 w 2446006"/>
              <a:gd name="connsiteY23" fmla="*/ 660414 h 719043"/>
              <a:gd name="connsiteX24" fmla="*/ 290286 w 2446006"/>
              <a:gd name="connsiteY24" fmla="*/ 674928 h 719043"/>
              <a:gd name="connsiteX25" fmla="*/ 391886 w 2446006"/>
              <a:gd name="connsiteY25" fmla="*/ 682185 h 719043"/>
              <a:gd name="connsiteX26" fmla="*/ 1197429 w 2446006"/>
              <a:gd name="connsiteY26" fmla="*/ 689442 h 719043"/>
              <a:gd name="connsiteX27" fmla="*/ 1299029 w 2446006"/>
              <a:gd name="connsiteY27" fmla="*/ 674928 h 719043"/>
              <a:gd name="connsiteX28" fmla="*/ 1378857 w 2446006"/>
              <a:gd name="connsiteY28" fmla="*/ 653157 h 719043"/>
              <a:gd name="connsiteX29" fmla="*/ 1422400 w 2446006"/>
              <a:gd name="connsiteY29" fmla="*/ 638642 h 719043"/>
              <a:gd name="connsiteX30" fmla="*/ 1698172 w 2446006"/>
              <a:gd name="connsiteY30" fmla="*/ 609614 h 719043"/>
              <a:gd name="connsiteX31" fmla="*/ 2017486 w 2446006"/>
              <a:gd name="connsiteY31" fmla="*/ 587842 h 719043"/>
              <a:gd name="connsiteX32" fmla="*/ 2206172 w 2446006"/>
              <a:gd name="connsiteY32" fmla="*/ 558814 h 719043"/>
              <a:gd name="connsiteX33" fmla="*/ 2242457 w 2446006"/>
              <a:gd name="connsiteY33" fmla="*/ 537042 h 719043"/>
              <a:gd name="connsiteX34" fmla="*/ 2271486 w 2446006"/>
              <a:gd name="connsiteY34" fmla="*/ 529785 h 719043"/>
              <a:gd name="connsiteX35" fmla="*/ 2293257 w 2446006"/>
              <a:gd name="connsiteY35" fmla="*/ 522528 h 719043"/>
              <a:gd name="connsiteX36" fmla="*/ 2322286 w 2446006"/>
              <a:gd name="connsiteY36" fmla="*/ 500757 h 719043"/>
              <a:gd name="connsiteX37" fmla="*/ 2344057 w 2446006"/>
              <a:gd name="connsiteY37" fmla="*/ 493500 h 719043"/>
              <a:gd name="connsiteX38" fmla="*/ 2373086 w 2446006"/>
              <a:gd name="connsiteY38" fmla="*/ 478985 h 719043"/>
              <a:gd name="connsiteX39" fmla="*/ 2423886 w 2446006"/>
              <a:gd name="connsiteY39" fmla="*/ 449957 h 719043"/>
              <a:gd name="connsiteX40" fmla="*/ 2445657 w 2446006"/>
              <a:gd name="connsiteY40" fmla="*/ 435442 h 719043"/>
              <a:gd name="connsiteX41" fmla="*/ 2409372 w 2446006"/>
              <a:gd name="connsiteY41" fmla="*/ 341100 h 719043"/>
              <a:gd name="connsiteX42" fmla="*/ 2394857 w 2446006"/>
              <a:gd name="connsiteY42" fmla="*/ 319328 h 719043"/>
              <a:gd name="connsiteX43" fmla="*/ 2373086 w 2446006"/>
              <a:gd name="connsiteY43" fmla="*/ 312071 h 719043"/>
              <a:gd name="connsiteX44" fmla="*/ 2344057 w 2446006"/>
              <a:gd name="connsiteY44" fmla="*/ 290300 h 719043"/>
              <a:gd name="connsiteX45" fmla="*/ 2329543 w 2446006"/>
              <a:gd name="connsiteY45" fmla="*/ 268528 h 719043"/>
              <a:gd name="connsiteX46" fmla="*/ 2286000 w 2446006"/>
              <a:gd name="connsiteY46" fmla="*/ 232242 h 719043"/>
              <a:gd name="connsiteX47" fmla="*/ 2242457 w 2446006"/>
              <a:gd name="connsiteY47" fmla="*/ 203214 h 719043"/>
              <a:gd name="connsiteX48" fmla="*/ 2220686 w 2446006"/>
              <a:gd name="connsiteY48" fmla="*/ 188700 h 719043"/>
              <a:gd name="connsiteX49" fmla="*/ 2169886 w 2446006"/>
              <a:gd name="connsiteY49" fmla="*/ 174185 h 719043"/>
              <a:gd name="connsiteX50" fmla="*/ 2148115 w 2446006"/>
              <a:gd name="connsiteY50" fmla="*/ 166928 h 719043"/>
              <a:gd name="connsiteX51" fmla="*/ 2111829 w 2446006"/>
              <a:gd name="connsiteY51" fmla="*/ 145157 h 719043"/>
              <a:gd name="connsiteX52" fmla="*/ 1879600 w 2446006"/>
              <a:gd name="connsiteY52" fmla="*/ 123385 h 719043"/>
              <a:gd name="connsiteX53" fmla="*/ 1756229 w 2446006"/>
              <a:gd name="connsiteY53" fmla="*/ 101614 h 719043"/>
              <a:gd name="connsiteX54" fmla="*/ 1734457 w 2446006"/>
              <a:gd name="connsiteY54" fmla="*/ 94357 h 719043"/>
              <a:gd name="connsiteX55" fmla="*/ 1669143 w 2446006"/>
              <a:gd name="connsiteY55" fmla="*/ 87100 h 719043"/>
              <a:gd name="connsiteX56" fmla="*/ 1632857 w 2446006"/>
              <a:gd name="connsiteY56" fmla="*/ 79842 h 719043"/>
              <a:gd name="connsiteX57" fmla="*/ 1567543 w 2446006"/>
              <a:gd name="connsiteY57" fmla="*/ 58071 h 719043"/>
              <a:gd name="connsiteX58" fmla="*/ 1509486 w 2446006"/>
              <a:gd name="connsiteY58" fmla="*/ 50814 h 719043"/>
              <a:gd name="connsiteX59" fmla="*/ 1429657 w 2446006"/>
              <a:gd name="connsiteY59" fmla="*/ 36300 h 719043"/>
              <a:gd name="connsiteX60" fmla="*/ 1407886 w 2446006"/>
              <a:gd name="connsiteY60" fmla="*/ 29042 h 719043"/>
              <a:gd name="connsiteX61" fmla="*/ 1357086 w 2446006"/>
              <a:gd name="connsiteY61" fmla="*/ 14528 h 719043"/>
              <a:gd name="connsiteX62" fmla="*/ 1335315 w 2446006"/>
              <a:gd name="connsiteY62" fmla="*/ 7271 h 719043"/>
              <a:gd name="connsiteX63" fmla="*/ 1270000 w 2446006"/>
              <a:gd name="connsiteY63" fmla="*/ 14 h 7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46006" h="719043">
                <a:moveTo>
                  <a:pt x="1545772" y="116128"/>
                </a:moveTo>
                <a:lnTo>
                  <a:pt x="1161143" y="101614"/>
                </a:lnTo>
                <a:cubicBezTo>
                  <a:pt x="1146447" y="100867"/>
                  <a:pt x="1132311" y="94023"/>
                  <a:pt x="1117600" y="94357"/>
                </a:cubicBezTo>
                <a:cubicBezTo>
                  <a:pt x="919157" y="98867"/>
                  <a:pt x="522515" y="116128"/>
                  <a:pt x="522515" y="116128"/>
                </a:cubicBezTo>
                <a:cubicBezTo>
                  <a:pt x="493486" y="118547"/>
                  <a:pt x="464115" y="118323"/>
                  <a:pt x="435429" y="123385"/>
                </a:cubicBezTo>
                <a:cubicBezTo>
                  <a:pt x="422600" y="125649"/>
                  <a:pt x="411837" y="134971"/>
                  <a:pt x="399143" y="137900"/>
                </a:cubicBezTo>
                <a:cubicBezTo>
                  <a:pt x="303475" y="159978"/>
                  <a:pt x="376257" y="132926"/>
                  <a:pt x="304800" y="152414"/>
                </a:cubicBezTo>
                <a:cubicBezTo>
                  <a:pt x="244238" y="168931"/>
                  <a:pt x="279719" y="161089"/>
                  <a:pt x="232229" y="181442"/>
                </a:cubicBezTo>
                <a:cubicBezTo>
                  <a:pt x="225198" y="184456"/>
                  <a:pt x="217299" y="185279"/>
                  <a:pt x="210457" y="188700"/>
                </a:cubicBezTo>
                <a:cubicBezTo>
                  <a:pt x="199166" y="194346"/>
                  <a:pt x="165828" y="215393"/>
                  <a:pt x="152400" y="224985"/>
                </a:cubicBezTo>
                <a:cubicBezTo>
                  <a:pt x="142558" y="232015"/>
                  <a:pt x="131925" y="238204"/>
                  <a:pt x="123372" y="246757"/>
                </a:cubicBezTo>
                <a:cubicBezTo>
                  <a:pt x="117205" y="252924"/>
                  <a:pt x="114692" y="262045"/>
                  <a:pt x="108857" y="268528"/>
                </a:cubicBezTo>
                <a:cubicBezTo>
                  <a:pt x="92837" y="286328"/>
                  <a:pt x="58057" y="319328"/>
                  <a:pt x="58057" y="319328"/>
                </a:cubicBezTo>
                <a:cubicBezTo>
                  <a:pt x="55638" y="326585"/>
                  <a:pt x="53965" y="334136"/>
                  <a:pt x="50800" y="341100"/>
                </a:cubicBezTo>
                <a:cubicBezTo>
                  <a:pt x="41847" y="360797"/>
                  <a:pt x="28614" y="378631"/>
                  <a:pt x="21772" y="399157"/>
                </a:cubicBezTo>
                <a:cubicBezTo>
                  <a:pt x="-9358" y="492548"/>
                  <a:pt x="35548" y="418410"/>
                  <a:pt x="0" y="471728"/>
                </a:cubicBezTo>
                <a:cubicBezTo>
                  <a:pt x="2419" y="493499"/>
                  <a:pt x="1493" y="515909"/>
                  <a:pt x="7257" y="537042"/>
                </a:cubicBezTo>
                <a:cubicBezTo>
                  <a:pt x="9057" y="543643"/>
                  <a:pt x="18252" y="545690"/>
                  <a:pt x="21772" y="551557"/>
                </a:cubicBezTo>
                <a:cubicBezTo>
                  <a:pt x="25708" y="558116"/>
                  <a:pt x="22664" y="569085"/>
                  <a:pt x="29029" y="573328"/>
                </a:cubicBezTo>
                <a:cubicBezTo>
                  <a:pt x="39292" y="580170"/>
                  <a:pt x="53348" y="577593"/>
                  <a:pt x="65315" y="580585"/>
                </a:cubicBezTo>
                <a:cubicBezTo>
                  <a:pt x="72736" y="582440"/>
                  <a:pt x="79829" y="585423"/>
                  <a:pt x="87086" y="587842"/>
                </a:cubicBezTo>
                <a:cubicBezTo>
                  <a:pt x="149466" y="629432"/>
                  <a:pt x="70548" y="579574"/>
                  <a:pt x="130629" y="609614"/>
                </a:cubicBezTo>
                <a:cubicBezTo>
                  <a:pt x="143245" y="615922"/>
                  <a:pt x="154108" y="625474"/>
                  <a:pt x="166915" y="631385"/>
                </a:cubicBezTo>
                <a:cubicBezTo>
                  <a:pt x="254927" y="672006"/>
                  <a:pt x="194972" y="640738"/>
                  <a:pt x="254000" y="660414"/>
                </a:cubicBezTo>
                <a:cubicBezTo>
                  <a:pt x="266359" y="664533"/>
                  <a:pt x="277418" y="672896"/>
                  <a:pt x="290286" y="674928"/>
                </a:cubicBezTo>
                <a:cubicBezTo>
                  <a:pt x="323823" y="680223"/>
                  <a:pt x="358019" y="679766"/>
                  <a:pt x="391886" y="682185"/>
                </a:cubicBezTo>
                <a:cubicBezTo>
                  <a:pt x="693618" y="749240"/>
                  <a:pt x="484252" y="707887"/>
                  <a:pt x="1197429" y="689442"/>
                </a:cubicBezTo>
                <a:cubicBezTo>
                  <a:pt x="1231628" y="688558"/>
                  <a:pt x="1299029" y="674928"/>
                  <a:pt x="1299029" y="674928"/>
                </a:cubicBezTo>
                <a:cubicBezTo>
                  <a:pt x="1342916" y="645670"/>
                  <a:pt x="1298977" y="670274"/>
                  <a:pt x="1378857" y="653157"/>
                </a:cubicBezTo>
                <a:cubicBezTo>
                  <a:pt x="1393817" y="649951"/>
                  <a:pt x="1407398" y="641642"/>
                  <a:pt x="1422400" y="638642"/>
                </a:cubicBezTo>
                <a:cubicBezTo>
                  <a:pt x="1553358" y="612450"/>
                  <a:pt x="1565640" y="616589"/>
                  <a:pt x="1698172" y="609614"/>
                </a:cubicBezTo>
                <a:cubicBezTo>
                  <a:pt x="1836517" y="563500"/>
                  <a:pt x="1680953" y="610658"/>
                  <a:pt x="2017486" y="587842"/>
                </a:cubicBezTo>
                <a:cubicBezTo>
                  <a:pt x="2088637" y="583018"/>
                  <a:pt x="2142032" y="571642"/>
                  <a:pt x="2206172" y="558814"/>
                </a:cubicBezTo>
                <a:cubicBezTo>
                  <a:pt x="2218267" y="551557"/>
                  <a:pt x="2229568" y="542771"/>
                  <a:pt x="2242457" y="537042"/>
                </a:cubicBezTo>
                <a:cubicBezTo>
                  <a:pt x="2251571" y="532991"/>
                  <a:pt x="2261896" y="532525"/>
                  <a:pt x="2271486" y="529785"/>
                </a:cubicBezTo>
                <a:cubicBezTo>
                  <a:pt x="2278841" y="527684"/>
                  <a:pt x="2286000" y="524947"/>
                  <a:pt x="2293257" y="522528"/>
                </a:cubicBezTo>
                <a:cubicBezTo>
                  <a:pt x="2302933" y="515271"/>
                  <a:pt x="2311784" y="506758"/>
                  <a:pt x="2322286" y="500757"/>
                </a:cubicBezTo>
                <a:cubicBezTo>
                  <a:pt x="2328928" y="496962"/>
                  <a:pt x="2337026" y="496513"/>
                  <a:pt x="2344057" y="493500"/>
                </a:cubicBezTo>
                <a:cubicBezTo>
                  <a:pt x="2354001" y="489238"/>
                  <a:pt x="2363912" y="484719"/>
                  <a:pt x="2373086" y="478985"/>
                </a:cubicBezTo>
                <a:cubicBezTo>
                  <a:pt x="2423296" y="447604"/>
                  <a:pt x="2381115" y="464214"/>
                  <a:pt x="2423886" y="449957"/>
                </a:cubicBezTo>
                <a:cubicBezTo>
                  <a:pt x="2431143" y="445119"/>
                  <a:pt x="2444789" y="444121"/>
                  <a:pt x="2445657" y="435442"/>
                </a:cubicBezTo>
                <a:cubicBezTo>
                  <a:pt x="2449107" y="400938"/>
                  <a:pt x="2426285" y="368160"/>
                  <a:pt x="2409372" y="341100"/>
                </a:cubicBezTo>
                <a:cubicBezTo>
                  <a:pt x="2404749" y="333704"/>
                  <a:pt x="2401668" y="324777"/>
                  <a:pt x="2394857" y="319328"/>
                </a:cubicBezTo>
                <a:cubicBezTo>
                  <a:pt x="2388884" y="314549"/>
                  <a:pt x="2380343" y="314490"/>
                  <a:pt x="2373086" y="312071"/>
                </a:cubicBezTo>
                <a:cubicBezTo>
                  <a:pt x="2363410" y="304814"/>
                  <a:pt x="2352610" y="298853"/>
                  <a:pt x="2344057" y="290300"/>
                </a:cubicBezTo>
                <a:cubicBezTo>
                  <a:pt x="2337890" y="284133"/>
                  <a:pt x="2335127" y="275229"/>
                  <a:pt x="2329543" y="268528"/>
                </a:cubicBezTo>
                <a:cubicBezTo>
                  <a:pt x="2312083" y="247575"/>
                  <a:pt x="2307406" y="246513"/>
                  <a:pt x="2286000" y="232242"/>
                </a:cubicBezTo>
                <a:cubicBezTo>
                  <a:pt x="2260489" y="193976"/>
                  <a:pt x="2286196" y="221959"/>
                  <a:pt x="2242457" y="203214"/>
                </a:cubicBezTo>
                <a:cubicBezTo>
                  <a:pt x="2234440" y="199778"/>
                  <a:pt x="2228487" y="192601"/>
                  <a:pt x="2220686" y="188700"/>
                </a:cubicBezTo>
                <a:cubicBezTo>
                  <a:pt x="2209080" y="182897"/>
                  <a:pt x="2180746" y="177288"/>
                  <a:pt x="2169886" y="174185"/>
                </a:cubicBezTo>
                <a:cubicBezTo>
                  <a:pt x="2162531" y="172084"/>
                  <a:pt x="2155372" y="169347"/>
                  <a:pt x="2148115" y="166928"/>
                </a:cubicBezTo>
                <a:cubicBezTo>
                  <a:pt x="2131561" y="150376"/>
                  <a:pt x="2136323" y="150810"/>
                  <a:pt x="2111829" y="145157"/>
                </a:cubicBezTo>
                <a:cubicBezTo>
                  <a:pt x="2007739" y="121136"/>
                  <a:pt x="2019155" y="129728"/>
                  <a:pt x="1879600" y="123385"/>
                </a:cubicBezTo>
                <a:cubicBezTo>
                  <a:pt x="1795863" y="95473"/>
                  <a:pt x="1877220" y="118898"/>
                  <a:pt x="1756229" y="101614"/>
                </a:cubicBezTo>
                <a:cubicBezTo>
                  <a:pt x="1748656" y="100532"/>
                  <a:pt x="1742003" y="95615"/>
                  <a:pt x="1734457" y="94357"/>
                </a:cubicBezTo>
                <a:cubicBezTo>
                  <a:pt x="1712850" y="90756"/>
                  <a:pt x="1690828" y="90198"/>
                  <a:pt x="1669143" y="87100"/>
                </a:cubicBezTo>
                <a:cubicBezTo>
                  <a:pt x="1656932" y="85355"/>
                  <a:pt x="1644717" y="83231"/>
                  <a:pt x="1632857" y="79842"/>
                </a:cubicBezTo>
                <a:cubicBezTo>
                  <a:pt x="1610791" y="73537"/>
                  <a:pt x="1590315" y="60917"/>
                  <a:pt x="1567543" y="58071"/>
                </a:cubicBezTo>
                <a:lnTo>
                  <a:pt x="1509486" y="50814"/>
                </a:lnTo>
                <a:cubicBezTo>
                  <a:pt x="1459554" y="34170"/>
                  <a:pt x="1519930" y="52714"/>
                  <a:pt x="1429657" y="36300"/>
                </a:cubicBezTo>
                <a:cubicBezTo>
                  <a:pt x="1422131" y="34932"/>
                  <a:pt x="1415213" y="31240"/>
                  <a:pt x="1407886" y="29042"/>
                </a:cubicBezTo>
                <a:cubicBezTo>
                  <a:pt x="1391018" y="23981"/>
                  <a:pt x="1373954" y="19588"/>
                  <a:pt x="1357086" y="14528"/>
                </a:cubicBezTo>
                <a:cubicBezTo>
                  <a:pt x="1349759" y="12330"/>
                  <a:pt x="1342816" y="8771"/>
                  <a:pt x="1335315" y="7271"/>
                </a:cubicBezTo>
                <a:cubicBezTo>
                  <a:pt x="1295608" y="-670"/>
                  <a:pt x="1297128" y="14"/>
                  <a:pt x="1270000" y="14"/>
                </a:cubicBezTo>
              </a:path>
            </a:pathLst>
          </a:custGeom>
          <a:ln w="38100">
            <a:solidFill>
              <a:srgbClr val="92D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3120"/>
          </a:p>
        </p:txBody>
      </p:sp>
      <p:sp>
        <p:nvSpPr>
          <p:cNvPr id="10" name="Arrow: Down 9">
            <a:extLst>
              <a:ext uri="{FF2B5EF4-FFF2-40B4-BE49-F238E27FC236}">
                <a16:creationId xmlns:a16="http://schemas.microsoft.com/office/drawing/2014/main" id="{1F6E46AA-0093-49A6-9F74-97739895D3C0}"/>
              </a:ext>
            </a:extLst>
          </p:cNvPr>
          <p:cNvSpPr/>
          <p:nvPr/>
        </p:nvSpPr>
        <p:spPr>
          <a:xfrm rot="13105878">
            <a:off x="8683084" y="3027347"/>
            <a:ext cx="503495" cy="3892343"/>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20"/>
          </a:p>
        </p:txBody>
      </p:sp>
    </p:spTree>
    <p:extLst>
      <p:ext uri="{BB962C8B-B14F-4D97-AF65-F5344CB8AC3E}">
        <p14:creationId xmlns:p14="http://schemas.microsoft.com/office/powerpoint/2010/main" val="2433002979"/>
      </p:ext>
    </p:extLst>
  </p:cSld>
  <p:clrMapOvr>
    <a:masterClrMapping/>
  </p:clrMapOvr>
  <mc:AlternateContent xmlns:mc="http://schemas.openxmlformats.org/markup-compatibility/2006" xmlns:p14="http://schemas.microsoft.com/office/powerpoint/2010/main">
    <mc:Choice Requires="p14">
      <p:transition spd="slow" p14:dur="2000" advTm="40260"/>
    </mc:Choice>
    <mc:Fallback xmlns="">
      <p:transition spd="slow" advTm="4026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2|6.3|10|16.5|2.5|4.1"/>
</p:tagLst>
</file>

<file path=ppt/tags/tag2.xml><?xml version="1.0" encoding="utf-8"?>
<p:tagLst xmlns:a="http://schemas.openxmlformats.org/drawingml/2006/main" xmlns:r="http://schemas.openxmlformats.org/officeDocument/2006/relationships" xmlns:p="http://schemas.openxmlformats.org/presentationml/2006/main">
  <p:tag name="TIMING" val="|2.2|3.6|3.5|3.2|2.7|5|2.3|2.3|4"/>
</p:tagLst>
</file>

<file path=ppt/tags/tag3.xml><?xml version="1.0" encoding="utf-8"?>
<p:tagLst xmlns:a="http://schemas.openxmlformats.org/drawingml/2006/main" xmlns:r="http://schemas.openxmlformats.org/officeDocument/2006/relationships" xmlns:p="http://schemas.openxmlformats.org/presentationml/2006/main">
  <p:tag name="TIMING" val="|15.8|1.3|12.1|15.7|28.6|26.2"/>
</p:tagLst>
</file>

<file path=ppt/tags/tag4.xml><?xml version="1.0" encoding="utf-8"?>
<p:tagLst xmlns:a="http://schemas.openxmlformats.org/drawingml/2006/main" xmlns:r="http://schemas.openxmlformats.org/officeDocument/2006/relationships" xmlns:p="http://schemas.openxmlformats.org/presentationml/2006/main">
  <p:tag name="TIMING" val="|11.7|3.9|10.9"/>
</p:tagLst>
</file>

<file path=ppt/tags/tag5.xml><?xml version="1.0" encoding="utf-8"?>
<p:tagLst xmlns:a="http://schemas.openxmlformats.org/drawingml/2006/main" xmlns:r="http://schemas.openxmlformats.org/officeDocument/2006/relationships" xmlns:p="http://schemas.openxmlformats.org/presentationml/2006/main">
  <p:tag name="TIMING" val="|2.6|4.8|4.1|7.3|8.3|8.1|2.3"/>
</p:tagLst>
</file>

<file path=ppt/tags/tag6.xml><?xml version="1.0" encoding="utf-8"?>
<p:tagLst xmlns:a="http://schemas.openxmlformats.org/drawingml/2006/main" xmlns:r="http://schemas.openxmlformats.org/officeDocument/2006/relationships" xmlns:p="http://schemas.openxmlformats.org/presentationml/2006/main">
  <p:tag name="TIMING" val="|4.1|8.2|15.2|8.6|3.8|15.9|3.7|9.3"/>
</p:tagLst>
</file>

<file path=ppt/tags/tag7.xml><?xml version="1.0" encoding="utf-8"?>
<p:tagLst xmlns:a="http://schemas.openxmlformats.org/drawingml/2006/main" xmlns:r="http://schemas.openxmlformats.org/officeDocument/2006/relationships" xmlns:p="http://schemas.openxmlformats.org/presentationml/2006/main">
  <p:tag name="TIMING" val="|4.1|8.2|15.2|8.6|3.8|15.9|3.7|9.3"/>
</p:tagLst>
</file>

<file path=ppt/tags/tag8.xml><?xml version="1.0" encoding="utf-8"?>
<p:tagLst xmlns:a="http://schemas.openxmlformats.org/drawingml/2006/main" xmlns:r="http://schemas.openxmlformats.org/officeDocument/2006/relationships" xmlns:p="http://schemas.openxmlformats.org/presentationml/2006/main">
  <p:tag name="TIMING" val="|4|3.2|4.6|2.2|2.5"/>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D577D5E3-AEE5-E443-97A8-C70A48F5962A}" vid="{2831AD06-6C3E-6647-BBB3-BD1944C6FC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e33d90dc-c7ac-497f-92e2-e3498c137b2f" xsi:nil="true"/>
    <SharedWithUsers xmlns="aad401c1-1c12-4c0d-bc41-33f007f14bcb">
      <UserInfo>
        <DisplayName>Darren Temple</DisplayName>
        <AccountId>187</AccountId>
        <AccountType/>
      </UserInfo>
      <UserInfo>
        <DisplayName>Drew Holmgreen</DisplayName>
        <AccountId>358</AccountId>
        <AccountType/>
      </UserInfo>
      <UserInfo>
        <DisplayName>Bernard Schraer</DisplayName>
        <AccountId>289</AccountId>
        <AccountType/>
      </UserInfo>
    </SharedWithUsers>
    <TaxCatchAll xmlns="aad401c1-1c12-4c0d-bc41-33f007f14bcb" xsi:nil="true"/>
    <lcf76f155ced4ddcb4097134ff3c332f xmlns="e33d90dc-c7ac-497f-92e2-e3498c137b2f">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E8D459A3DC5BE46A4BE75D0DA0B31EF" ma:contentTypeVersion="21" ma:contentTypeDescription="Create a new document." ma:contentTypeScope="" ma:versionID="6b8950257b5720a8e35395e357405944">
  <xsd:schema xmlns:xsd="http://www.w3.org/2001/XMLSchema" xmlns:xs="http://www.w3.org/2001/XMLSchema" xmlns:p="http://schemas.microsoft.com/office/2006/metadata/properties" xmlns:ns1="http://schemas.microsoft.com/sharepoint/v3" xmlns:ns2="e33d90dc-c7ac-497f-92e2-e3498c137b2f" xmlns:ns3="aad401c1-1c12-4c0d-bc41-33f007f14bcb" targetNamespace="http://schemas.microsoft.com/office/2006/metadata/properties" ma:root="true" ma:fieldsID="ca0ace6928be1526f06ffaf0c63eb30e" ns1:_="" ns2:_="" ns3:_="">
    <xsd:import namespace="http://schemas.microsoft.com/sharepoint/v3"/>
    <xsd:import namespace="e33d90dc-c7ac-497f-92e2-e3498c137b2f"/>
    <xsd:import namespace="aad401c1-1c12-4c0d-bc41-33f007f14b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2:MediaServiceLocation" minOccurs="0"/>
                <xsd:element ref="ns3:TaxCatchAll" minOccurs="0"/>
                <xsd:element ref="ns2:lcf76f155ced4ddcb4097134ff3c332f"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3d90dc-c7ac-497f-92e2-e3498c137b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839da0d-f77e-4699-8082-78dcea7779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d401c1-1c12-4c0d-bc41-33f007f14bc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41e806f-573c-4121-991f-eb85f2bb5c60}" ma:internalName="TaxCatchAll" ma:showField="CatchAllData" ma:web="aad401c1-1c12-4c0d-bc41-33f007f14b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553FE-D788-4C51-A2B9-A9D9D5A60CB1}">
  <ds:schemaRefs>
    <ds:schemaRef ds:uri="http://purl.org/dc/terms/"/>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cce62278-34ce-478c-bd08-80c3ded104ea"/>
    <ds:schemaRef ds:uri="http://schemas.microsoft.com/office/infopath/2007/PartnerControls"/>
    <ds:schemaRef ds:uri="http://schemas.openxmlformats.org/package/2006/metadata/core-properties"/>
    <ds:schemaRef ds:uri="ef6e24b1-d630-4d63-901d-19deded8b4b4"/>
    <ds:schemaRef ds:uri="c995bf92-0c80-4150-ad22-b130d29e5dbb"/>
    <ds:schemaRef ds:uri="e87a381f-651c-4b29-ac4f-a879654fe323"/>
    <ds:schemaRef ds:uri="http://schemas.microsoft.com/sharepoint/v3"/>
    <ds:schemaRef ds:uri="e33d90dc-c7ac-497f-92e2-e3498c137b2f"/>
    <ds:schemaRef ds:uri="aad401c1-1c12-4c0d-bc41-33f007f14bcb"/>
  </ds:schemaRefs>
</ds:datastoreItem>
</file>

<file path=customXml/itemProps2.xml><?xml version="1.0" encoding="utf-8"?>
<ds:datastoreItem xmlns:ds="http://schemas.openxmlformats.org/officeDocument/2006/customXml" ds:itemID="{898BA32F-7700-4D60-A19D-B076ED15EA9C}">
  <ds:schemaRefs>
    <ds:schemaRef ds:uri="http://schemas.microsoft.com/office/2006/metadata/longProperties"/>
  </ds:schemaRefs>
</ds:datastoreItem>
</file>

<file path=customXml/itemProps3.xml><?xml version="1.0" encoding="utf-8"?>
<ds:datastoreItem xmlns:ds="http://schemas.openxmlformats.org/officeDocument/2006/customXml" ds:itemID="{17B66899-8288-4090-A94B-306DA2B57F69}">
  <ds:schemaRefs>
    <ds:schemaRef ds:uri="http://schemas.microsoft.com/sharepoint/v3/contenttype/forms"/>
  </ds:schemaRefs>
</ds:datastoreItem>
</file>

<file path=customXml/itemProps4.xml><?xml version="1.0" encoding="utf-8"?>
<ds:datastoreItem xmlns:ds="http://schemas.openxmlformats.org/officeDocument/2006/customXml" ds:itemID="{7CDBFC75-2BAE-4823-A3D1-AAD2F4B521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3d90dc-c7ac-497f-92e2-e3498c137b2f"/>
    <ds:schemaRef ds:uri="aad401c1-1c12-4c0d-bc41-33f007f14b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17059</TotalTime>
  <Words>1785</Words>
  <Application>Microsoft Office PowerPoint</Application>
  <PresentationFormat>Custom</PresentationFormat>
  <Paragraphs>163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Poppins</vt:lpstr>
      <vt:lpstr>Wingdings</vt:lpstr>
      <vt:lpstr>1_Office Theme</vt:lpstr>
      <vt:lpstr>Education Handbook</vt:lpstr>
      <vt:lpstr>TODAY’s Objectives</vt:lpstr>
      <vt:lpstr>Role &amp; Responsibilities</vt:lpstr>
      <vt:lpstr>Event Policies: What’s Required</vt:lpstr>
      <vt:lpstr>Chapter Demographics</vt:lpstr>
      <vt:lpstr>Look at Historical Data &amp; headlines </vt:lpstr>
      <vt:lpstr>Gain credit for your content</vt:lpstr>
      <vt:lpstr>Strike a balance</vt:lpstr>
      <vt:lpstr>ESPEAKERS</vt:lpstr>
      <vt:lpstr>Speaker Selection Tips</vt:lpstr>
      <vt:lpstr>Planner AND Supplier Discussions</vt:lpstr>
      <vt:lpstr>Unique Session Formats</vt:lpstr>
      <vt:lpstr>Chapter Leaders Resource Page (CLRP)</vt:lpstr>
      <vt:lpstr>Education Handbook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Angela Layton</cp:lastModifiedBy>
  <cp:revision>40</cp:revision>
  <dcterms:created xsi:type="dcterms:W3CDTF">2019-04-30T14:46:04Z</dcterms:created>
  <dcterms:modified xsi:type="dcterms:W3CDTF">2023-10-11T16:50:54Z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Darren Temple;Drew Holmgreen;Bernard Schraer</vt:lpwstr>
  </property>
  <property fmtid="{D5CDD505-2E9C-101B-9397-08002B2CF9AE}" pid="3" name="SharedWithUsers">
    <vt:lpwstr>187;#Darren Temple;#358;#Drew Holmgreen;#289;#Bernard Schraer</vt:lpwstr>
  </property>
  <property fmtid="{D5CDD505-2E9C-101B-9397-08002B2CF9AE}" pid="4" name="ContentTypeId">
    <vt:lpwstr>0x0101006E8D459A3DC5BE46A4BE75D0DA0B31EF</vt:lpwstr>
  </property>
  <property fmtid="{D5CDD505-2E9C-101B-9397-08002B2CF9AE}" pid="5" name="Order">
    <vt:lpwstr>1553600.00000000</vt:lpwstr>
  </property>
  <property fmtid="{D5CDD505-2E9C-101B-9397-08002B2CF9AE}" pid="6" name="xd_Signature">
    <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MediaServiceImageTags">
    <vt:lpwstr/>
  </property>
</Properties>
</file>