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02_0.xml" ContentType="application/vnd.ms-powerpoint.comments+xml"/>
  <Override PartName="/ppt/notesSlides/notesSlide3.xml" ContentType="application/vnd.openxmlformats-officedocument.presentationml.notesSlide+xml"/>
  <Override PartName="/ppt/comments/modernComment_103_0.xml" ContentType="application/vnd.ms-powerpoint.comments+xml"/>
  <Override PartName="/ppt/notesSlides/notesSlide4.xml" ContentType="application/vnd.openxmlformats-officedocument.presentationml.notesSlide+xml"/>
  <Override PartName="/ppt/comments/modernComment_104_0.xml" ContentType="application/vnd.ms-powerpoint.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modernComment_106_0.xml" ContentType="application/vnd.ms-powerpoint.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modernComment_109_0.xml" ContentType="application/vnd.ms-powerpoint.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modernComment_10E_B8A03643.xml" ContentType="application/vnd.ms-powerpoint.comments+xml"/>
  <Override PartName="/ppt/notesSlides/notesSlide12.xml" ContentType="application/vnd.openxmlformats-officedocument.presentationml.notesSlide+xml"/>
  <Override PartName="/ppt/comments/modernComment_10C_0.xml" ContentType="application/vnd.ms-powerpoint.comments+xml"/>
  <Override PartName="/ppt/comments/modernComment_10D_0.xml" ContentType="application/vnd.ms-powerpoint.comments+xml"/>
  <Override PartName="/ppt/comments/modernComment_110_1F202888.xml" ContentType="application/vnd.ms-powerpoint.comment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omments/modernComment_116_C4C25042.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8"/>
  </p:notesMasterIdLst>
  <p:sldIdLst>
    <p:sldId id="256" r:id="rId5"/>
    <p:sldId id="257" r:id="rId6"/>
    <p:sldId id="258" r:id="rId7"/>
    <p:sldId id="259" r:id="rId8"/>
    <p:sldId id="260" r:id="rId9"/>
    <p:sldId id="261" r:id="rId10"/>
    <p:sldId id="262" r:id="rId11"/>
    <p:sldId id="263" r:id="rId12"/>
    <p:sldId id="265" r:id="rId13"/>
    <p:sldId id="266" r:id="rId14"/>
    <p:sldId id="267" r:id="rId15"/>
    <p:sldId id="270" r:id="rId16"/>
    <p:sldId id="268" r:id="rId17"/>
    <p:sldId id="269" r:id="rId18"/>
    <p:sldId id="272" r:id="rId19"/>
    <p:sldId id="271" r:id="rId20"/>
    <p:sldId id="273" r:id="rId21"/>
    <p:sldId id="274" r:id="rId22"/>
    <p:sldId id="275" r:id="rId23"/>
    <p:sldId id="276" r:id="rId24"/>
    <p:sldId id="277" r:id="rId25"/>
    <p:sldId id="280" r:id="rId26"/>
    <p:sldId id="278" r:id="rId27"/>
  </p:sldIdLst>
  <p:sldSz cx="14630400" cy="8229600"/>
  <p:notesSz cx="14630400" cy="82296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17A5701-9E10-E807-1CF2-B7640AF5462B}" name="Angela Layton" initials="AL" userId="S::alayton@mpiweb.org::3a97870b-659e-457e-a028-64f2e094d873" providerId="AD"/>
  <p188:author id="{6371FC3B-E3F6-98A5-40F5-83E33D9EF551}" name="Timothy Gunn" initials="TG" userId="S::tgunn@mpiweb.org::88719ba8-18e8-419a-8bb6-5b93dbfdec8d" providerId="AD"/>
  <p188:author id="{3DD77642-98AE-63D4-DE18-30542F9CB31F}" name="Federico Toja" initials="FT" userId="S::ftoja@mpiweb.org::47fc7578-83bf-49ae-8d34-bff779dfb0ea" providerId="AD"/>
  <p188:author id="{A60BC4D6-E3D6-D740-14E7-27389B12C768}" name="Angela Layton" initials="AL" userId="S::ALayton@mpiweb.org::3a97870b-659e-457e-a028-64f2e094d873" providerId="AD"/>
  <p188:author id="{2B57E5DF-C025-FEB4-357B-CCF68AC3100E}" name="Leslie Scantlebury" initials="LS" userId="S::lscantlebury@mpiweb.org::aeb1a8be-f60f-45b5-a88d-ab2cf025aef9"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C84739-3CA2-5BD7-6CF5-C51B4A390671}" v="292" dt="2026-07-13T16:42:11.469"/>
    <p1510:client id="{D77A3A0B-06EF-34F0-B4D9-137243D1313E}" v="1" dt="2026-07-12T21:50:10.642"/>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92" y="600"/>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35" Type="http://schemas.microsoft.com/office/2018/10/relationships/authors" Target="author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gela Layton" userId="S::alayton@mpiweb.org::3a97870b-659e-457e-a028-64f2e094d873" providerId="AD" clId="Web-{15BF5DFD-A9AB-FB18-7697-27A751AB4ABB}"/>
    <pc:docChg chg="mod modSld">
      <pc:chgData name="Angela Layton" userId="S::alayton@mpiweb.org::3a97870b-659e-457e-a028-64f2e094d873" providerId="AD" clId="Web-{15BF5DFD-A9AB-FB18-7697-27A751AB4ABB}" dt="2026-07-08T18:06:02.742" v="17" actId="20577"/>
      <pc:docMkLst>
        <pc:docMk/>
      </pc:docMkLst>
      <pc:sldChg chg="modSp">
        <pc:chgData name="Angela Layton" userId="S::alayton@mpiweb.org::3a97870b-659e-457e-a028-64f2e094d873" providerId="AD" clId="Web-{15BF5DFD-A9AB-FB18-7697-27A751AB4ABB}" dt="2026-07-08T18:06:02.742" v="17" actId="20577"/>
        <pc:sldMkLst>
          <pc:docMk/>
          <pc:sldMk cId="0" sldId="262"/>
        </pc:sldMkLst>
        <pc:spChg chg="mod">
          <ac:chgData name="Angela Layton" userId="S::alayton@mpiweb.org::3a97870b-659e-457e-a028-64f2e094d873" providerId="AD" clId="Web-{15BF5DFD-A9AB-FB18-7697-27A751AB4ABB}" dt="2026-07-08T18:06:02.742" v="17" actId="20577"/>
          <ac:spMkLst>
            <pc:docMk/>
            <pc:sldMk cId="0" sldId="262"/>
            <ac:spMk id="2" creationId="{00000000-0000-0000-0000-000000000000}"/>
          </ac:spMkLst>
        </pc:spChg>
      </pc:sldChg>
    </pc:docChg>
  </pc:docChgLst>
  <pc:docChgLst>
    <pc:chgData name="Marcelo DeOliveira" userId="S::mdeoliveira@mpiweb.org::10d24e1d-7848-46c6-ad9b-6aff10d41805" providerId="AD" clId="Web-{726B6FAA-658E-2260-9656-C277BE14F572}"/>
    <pc:docChg chg="modSld">
      <pc:chgData name="Marcelo DeOliveira" userId="S::mdeoliveira@mpiweb.org::10d24e1d-7848-46c6-ad9b-6aff10d41805" providerId="AD" clId="Web-{726B6FAA-658E-2260-9656-C277BE14F572}" dt="2026-07-09T17:28:28.482" v="26" actId="20577"/>
      <pc:docMkLst>
        <pc:docMk/>
      </pc:docMkLst>
      <pc:sldChg chg="modSp">
        <pc:chgData name="Marcelo DeOliveira" userId="S::mdeoliveira@mpiweb.org::10d24e1d-7848-46c6-ad9b-6aff10d41805" providerId="AD" clId="Web-{726B6FAA-658E-2260-9656-C277BE14F572}" dt="2026-07-09T17:18:48.932" v="9" actId="20577"/>
        <pc:sldMkLst>
          <pc:docMk/>
          <pc:sldMk cId="0" sldId="259"/>
        </pc:sldMkLst>
        <pc:spChg chg="mod">
          <ac:chgData name="Marcelo DeOliveira" userId="S::mdeoliveira@mpiweb.org::10d24e1d-7848-46c6-ad9b-6aff10d41805" providerId="AD" clId="Web-{726B6FAA-658E-2260-9656-C277BE14F572}" dt="2026-07-09T17:18:48.932" v="9" actId="20577"/>
          <ac:spMkLst>
            <pc:docMk/>
            <pc:sldMk cId="0" sldId="259"/>
            <ac:spMk id="2" creationId="{00000000-0000-0000-0000-000000000000}"/>
          </ac:spMkLst>
        </pc:spChg>
      </pc:sldChg>
      <pc:sldChg chg="modSp">
        <pc:chgData name="Marcelo DeOliveira" userId="S::mdeoliveira@mpiweb.org::10d24e1d-7848-46c6-ad9b-6aff10d41805" providerId="AD" clId="Web-{726B6FAA-658E-2260-9656-C277BE14F572}" dt="2026-07-09T17:19:35.153" v="15" actId="20577"/>
        <pc:sldMkLst>
          <pc:docMk/>
          <pc:sldMk cId="0" sldId="260"/>
        </pc:sldMkLst>
        <pc:spChg chg="mod">
          <ac:chgData name="Marcelo DeOliveira" userId="S::mdeoliveira@mpiweb.org::10d24e1d-7848-46c6-ad9b-6aff10d41805" providerId="AD" clId="Web-{726B6FAA-658E-2260-9656-C277BE14F572}" dt="2026-07-09T17:19:35.153" v="15" actId="20577"/>
          <ac:spMkLst>
            <pc:docMk/>
            <pc:sldMk cId="0" sldId="260"/>
            <ac:spMk id="2" creationId="{00000000-0000-0000-0000-000000000000}"/>
          </ac:spMkLst>
        </pc:spChg>
      </pc:sldChg>
      <pc:sldChg chg="modSp">
        <pc:chgData name="Marcelo DeOliveira" userId="S::mdeoliveira@mpiweb.org::10d24e1d-7848-46c6-ad9b-6aff10d41805" providerId="AD" clId="Web-{726B6FAA-658E-2260-9656-C277BE14F572}" dt="2026-07-09T17:20:17.732" v="16" actId="20577"/>
        <pc:sldMkLst>
          <pc:docMk/>
          <pc:sldMk cId="0" sldId="261"/>
        </pc:sldMkLst>
        <pc:spChg chg="mod">
          <ac:chgData name="Marcelo DeOliveira" userId="S::mdeoliveira@mpiweb.org::10d24e1d-7848-46c6-ad9b-6aff10d41805" providerId="AD" clId="Web-{726B6FAA-658E-2260-9656-C277BE14F572}" dt="2026-07-09T17:20:17.732" v="16" actId="20577"/>
          <ac:spMkLst>
            <pc:docMk/>
            <pc:sldMk cId="0" sldId="261"/>
            <ac:spMk id="8" creationId="{00000000-0000-0000-0000-000000000000}"/>
          </ac:spMkLst>
        </pc:spChg>
      </pc:sldChg>
      <pc:sldChg chg="modSp">
        <pc:chgData name="Marcelo DeOliveira" userId="S::mdeoliveira@mpiweb.org::10d24e1d-7848-46c6-ad9b-6aff10d41805" providerId="AD" clId="Web-{726B6FAA-658E-2260-9656-C277BE14F572}" dt="2026-07-09T17:21:42.235" v="20" actId="20577"/>
        <pc:sldMkLst>
          <pc:docMk/>
          <pc:sldMk cId="0" sldId="262"/>
        </pc:sldMkLst>
        <pc:spChg chg="mod">
          <ac:chgData name="Marcelo DeOliveira" userId="S::mdeoliveira@mpiweb.org::10d24e1d-7848-46c6-ad9b-6aff10d41805" providerId="AD" clId="Web-{726B6FAA-658E-2260-9656-C277BE14F572}" dt="2026-07-09T17:21:42.235" v="20" actId="20577"/>
          <ac:spMkLst>
            <pc:docMk/>
            <pc:sldMk cId="0" sldId="262"/>
            <ac:spMk id="2" creationId="{00000000-0000-0000-0000-000000000000}"/>
          </ac:spMkLst>
        </pc:spChg>
      </pc:sldChg>
      <pc:sldChg chg="modSp">
        <pc:chgData name="Marcelo DeOliveira" userId="S::mdeoliveira@mpiweb.org::10d24e1d-7848-46c6-ad9b-6aff10d41805" providerId="AD" clId="Web-{726B6FAA-658E-2260-9656-C277BE14F572}" dt="2026-07-09T17:26:40.651" v="22" actId="20577"/>
        <pc:sldMkLst>
          <pc:docMk/>
          <pc:sldMk cId="3827458521" sldId="273"/>
        </pc:sldMkLst>
        <pc:spChg chg="mod">
          <ac:chgData name="Marcelo DeOliveira" userId="S::mdeoliveira@mpiweb.org::10d24e1d-7848-46c6-ad9b-6aff10d41805" providerId="AD" clId="Web-{726B6FAA-658E-2260-9656-C277BE14F572}" dt="2026-07-09T17:26:40.651" v="22" actId="20577"/>
          <ac:spMkLst>
            <pc:docMk/>
            <pc:sldMk cId="3827458521" sldId="273"/>
            <ac:spMk id="3" creationId="{AC554A9C-10A3-8C24-6FDF-2A2AF3918AD0}"/>
          </ac:spMkLst>
        </pc:spChg>
      </pc:sldChg>
      <pc:sldChg chg="modSp">
        <pc:chgData name="Marcelo DeOliveira" userId="S::mdeoliveira@mpiweb.org::10d24e1d-7848-46c6-ad9b-6aff10d41805" providerId="AD" clId="Web-{726B6FAA-658E-2260-9656-C277BE14F572}" dt="2026-07-09T17:27:11.636" v="23" actId="20577"/>
        <pc:sldMkLst>
          <pc:docMk/>
          <pc:sldMk cId="4022323633" sldId="274"/>
        </pc:sldMkLst>
        <pc:spChg chg="mod">
          <ac:chgData name="Marcelo DeOliveira" userId="S::mdeoliveira@mpiweb.org::10d24e1d-7848-46c6-ad9b-6aff10d41805" providerId="AD" clId="Web-{726B6FAA-658E-2260-9656-C277BE14F572}" dt="2026-07-09T17:27:11.636" v="23" actId="20577"/>
          <ac:spMkLst>
            <pc:docMk/>
            <pc:sldMk cId="4022323633" sldId="274"/>
            <ac:spMk id="3" creationId="{297BB816-AE9E-329D-BF40-6550C228661E}"/>
          </ac:spMkLst>
        </pc:spChg>
      </pc:sldChg>
      <pc:sldChg chg="modSp">
        <pc:chgData name="Marcelo DeOliveira" userId="S::mdeoliveira@mpiweb.org::10d24e1d-7848-46c6-ad9b-6aff10d41805" providerId="AD" clId="Web-{726B6FAA-658E-2260-9656-C277BE14F572}" dt="2026-07-09T17:27:50.528" v="25" actId="20577"/>
        <pc:sldMkLst>
          <pc:docMk/>
          <pc:sldMk cId="3670032587" sldId="275"/>
        </pc:sldMkLst>
        <pc:spChg chg="mod">
          <ac:chgData name="Marcelo DeOliveira" userId="S::mdeoliveira@mpiweb.org::10d24e1d-7848-46c6-ad9b-6aff10d41805" providerId="AD" clId="Web-{726B6FAA-658E-2260-9656-C277BE14F572}" dt="2026-07-09T17:27:50.528" v="25" actId="20577"/>
          <ac:spMkLst>
            <pc:docMk/>
            <pc:sldMk cId="3670032587" sldId="275"/>
            <ac:spMk id="3" creationId="{822D81CD-10A9-1E54-CCCA-0582F2E28A6F}"/>
          </ac:spMkLst>
        </pc:spChg>
      </pc:sldChg>
      <pc:sldChg chg="modSp">
        <pc:chgData name="Marcelo DeOliveira" userId="S::mdeoliveira@mpiweb.org::10d24e1d-7848-46c6-ad9b-6aff10d41805" providerId="AD" clId="Web-{726B6FAA-658E-2260-9656-C277BE14F572}" dt="2026-07-09T17:28:28.482" v="26" actId="20577"/>
        <pc:sldMkLst>
          <pc:docMk/>
          <pc:sldMk cId="2539006062" sldId="276"/>
        </pc:sldMkLst>
        <pc:spChg chg="mod">
          <ac:chgData name="Marcelo DeOliveira" userId="S::mdeoliveira@mpiweb.org::10d24e1d-7848-46c6-ad9b-6aff10d41805" providerId="AD" clId="Web-{726B6FAA-658E-2260-9656-C277BE14F572}" dt="2026-07-09T17:28:28.482" v="26" actId="20577"/>
          <ac:spMkLst>
            <pc:docMk/>
            <pc:sldMk cId="2539006062" sldId="276"/>
            <ac:spMk id="3" creationId="{D98520BA-29A3-8801-4A6F-186599AECCAB}"/>
          </ac:spMkLst>
        </pc:spChg>
      </pc:sldChg>
    </pc:docChg>
  </pc:docChgLst>
  <pc:docChgLst>
    <pc:chgData name="Guest User" userId="S::urn:spo:tenantanon#59101a85-59f8-4da1-ae02-2dd59b97b8af::" providerId="AD" clId="Web-{46CBD90A-45F1-989C-C3CE-828EEB0169D5}"/>
    <pc:docChg chg="addSld modSld sldOrd">
      <pc:chgData name="Guest User" userId="S::urn:spo:tenantanon#59101a85-59f8-4da1-ae02-2dd59b97b8af::" providerId="AD" clId="Web-{46CBD90A-45F1-989C-C3CE-828EEB0169D5}" dt="2026-07-09T17:33:08.585" v="2799" actId="20577"/>
      <pc:docMkLst>
        <pc:docMk/>
      </pc:docMkLst>
      <pc:sldChg chg="modSp">
        <pc:chgData name="Guest User" userId="S::urn:spo:tenantanon#59101a85-59f8-4da1-ae02-2dd59b97b8af::" providerId="AD" clId="Web-{46CBD90A-45F1-989C-C3CE-828EEB0169D5}" dt="2026-07-09T16:33:21.259" v="3" actId="20577"/>
        <pc:sldMkLst>
          <pc:docMk/>
          <pc:sldMk cId="0" sldId="258"/>
        </pc:sldMkLst>
        <pc:spChg chg="mod">
          <ac:chgData name="Guest User" userId="S::urn:spo:tenantanon#59101a85-59f8-4da1-ae02-2dd59b97b8af::" providerId="AD" clId="Web-{46CBD90A-45F1-989C-C3CE-828EEB0169D5}" dt="2026-07-09T16:33:21.259" v="3" actId="20577"/>
          <ac:spMkLst>
            <pc:docMk/>
            <pc:sldMk cId="0" sldId="258"/>
            <ac:spMk id="2" creationId="{00000000-0000-0000-0000-000000000000}"/>
          </ac:spMkLst>
        </pc:spChg>
      </pc:sldChg>
      <pc:sldChg chg="modSp ord modNotes">
        <pc:chgData name="Guest User" userId="S::urn:spo:tenantanon#59101a85-59f8-4da1-ae02-2dd59b97b8af::" providerId="AD" clId="Web-{46CBD90A-45F1-989C-C3CE-828EEB0169D5}" dt="2026-07-09T17:32:15.332" v="2798"/>
        <pc:sldMkLst>
          <pc:docMk/>
          <pc:sldMk cId="3340370232" sldId="271"/>
        </pc:sldMkLst>
        <pc:spChg chg="mod">
          <ac:chgData name="Guest User" userId="S::urn:spo:tenantanon#59101a85-59f8-4da1-ae02-2dd59b97b8af::" providerId="AD" clId="Web-{46CBD90A-45F1-989C-C3CE-828EEB0169D5}" dt="2026-07-09T17:27:31.576" v="2268" actId="20577"/>
          <ac:spMkLst>
            <pc:docMk/>
            <pc:sldMk cId="3340370232" sldId="271"/>
            <ac:spMk id="3" creationId="{FD027B1B-18F2-E84B-74E5-EAA052B984A9}"/>
          </ac:spMkLst>
        </pc:spChg>
      </pc:sldChg>
      <pc:sldChg chg="modSp add replId">
        <pc:chgData name="Guest User" userId="S::urn:spo:tenantanon#59101a85-59f8-4da1-ae02-2dd59b97b8af::" providerId="AD" clId="Web-{46CBD90A-45F1-989C-C3CE-828EEB0169D5}" dt="2026-07-09T16:51:53.372" v="27" actId="20577"/>
        <pc:sldMkLst>
          <pc:docMk/>
          <pc:sldMk cId="522201224" sldId="272"/>
        </pc:sldMkLst>
        <pc:spChg chg="mod">
          <ac:chgData name="Guest User" userId="S::urn:spo:tenantanon#59101a85-59f8-4da1-ae02-2dd59b97b8af::" providerId="AD" clId="Web-{46CBD90A-45F1-989C-C3CE-828EEB0169D5}" dt="2026-07-09T16:51:53.372" v="27" actId="20577"/>
          <ac:spMkLst>
            <pc:docMk/>
            <pc:sldMk cId="522201224" sldId="272"/>
            <ac:spMk id="2" creationId="{089B057D-7DEA-DB15-8593-33894ABA95B0}"/>
          </ac:spMkLst>
        </pc:spChg>
      </pc:sldChg>
      <pc:sldChg chg="modSp add replId modNotes">
        <pc:chgData name="Guest User" userId="S::urn:spo:tenantanon#59101a85-59f8-4da1-ae02-2dd59b97b8af::" providerId="AD" clId="Web-{46CBD90A-45F1-989C-C3CE-828EEB0169D5}" dt="2026-07-09T17:04:53.648" v="638"/>
        <pc:sldMkLst>
          <pc:docMk/>
          <pc:sldMk cId="3827458521" sldId="273"/>
        </pc:sldMkLst>
        <pc:spChg chg="mod">
          <ac:chgData name="Guest User" userId="S::urn:spo:tenantanon#59101a85-59f8-4da1-ae02-2dd59b97b8af::" providerId="AD" clId="Web-{46CBD90A-45F1-989C-C3CE-828EEB0169D5}" dt="2026-07-09T17:02:41.592" v="287" actId="20577"/>
          <ac:spMkLst>
            <pc:docMk/>
            <pc:sldMk cId="3827458521" sldId="273"/>
            <ac:spMk id="3" creationId="{AC554A9C-10A3-8C24-6FDF-2A2AF3918AD0}"/>
          </ac:spMkLst>
        </pc:spChg>
      </pc:sldChg>
      <pc:sldChg chg="modSp add replId modNotes">
        <pc:chgData name="Guest User" userId="S::urn:spo:tenantanon#59101a85-59f8-4da1-ae02-2dd59b97b8af::" providerId="AD" clId="Web-{46CBD90A-45F1-989C-C3CE-828EEB0169D5}" dt="2026-07-09T17:11:31.162" v="859"/>
        <pc:sldMkLst>
          <pc:docMk/>
          <pc:sldMk cId="4022323633" sldId="274"/>
        </pc:sldMkLst>
        <pc:spChg chg="mod">
          <ac:chgData name="Guest User" userId="S::urn:spo:tenantanon#59101a85-59f8-4da1-ae02-2dd59b97b8af::" providerId="AD" clId="Web-{46CBD90A-45F1-989C-C3CE-828EEB0169D5}" dt="2026-07-09T17:08:08.225" v="852" actId="20577"/>
          <ac:spMkLst>
            <pc:docMk/>
            <pc:sldMk cId="4022323633" sldId="274"/>
            <ac:spMk id="3" creationId="{297BB816-AE9E-329D-BF40-6550C228661E}"/>
          </ac:spMkLst>
        </pc:spChg>
      </pc:sldChg>
      <pc:sldChg chg="modSp add replId modNotes">
        <pc:chgData name="Guest User" userId="S::urn:spo:tenantanon#59101a85-59f8-4da1-ae02-2dd59b97b8af::" providerId="AD" clId="Web-{46CBD90A-45F1-989C-C3CE-828EEB0169D5}" dt="2026-07-09T17:19:04.383" v="1778"/>
        <pc:sldMkLst>
          <pc:docMk/>
          <pc:sldMk cId="3670032587" sldId="275"/>
        </pc:sldMkLst>
        <pc:spChg chg="mod">
          <ac:chgData name="Guest User" userId="S::urn:spo:tenantanon#59101a85-59f8-4da1-ae02-2dd59b97b8af::" providerId="AD" clId="Web-{46CBD90A-45F1-989C-C3CE-828EEB0169D5}" dt="2026-07-09T17:16:10.136" v="1343" actId="20577"/>
          <ac:spMkLst>
            <pc:docMk/>
            <pc:sldMk cId="3670032587" sldId="275"/>
            <ac:spMk id="3" creationId="{822D81CD-10A9-1E54-CCCA-0582F2E28A6F}"/>
          </ac:spMkLst>
        </pc:spChg>
      </pc:sldChg>
      <pc:sldChg chg="modSp add replId modNotes">
        <pc:chgData name="Guest User" userId="S::urn:spo:tenantanon#59101a85-59f8-4da1-ae02-2dd59b97b8af::" providerId="AD" clId="Web-{46CBD90A-45F1-989C-C3CE-828EEB0169D5}" dt="2026-07-09T17:27:01.058" v="2261" actId="20577"/>
        <pc:sldMkLst>
          <pc:docMk/>
          <pc:sldMk cId="2539006062" sldId="276"/>
        </pc:sldMkLst>
        <pc:spChg chg="mod">
          <ac:chgData name="Guest User" userId="S::urn:spo:tenantanon#59101a85-59f8-4da1-ae02-2dd59b97b8af::" providerId="AD" clId="Web-{46CBD90A-45F1-989C-C3CE-828EEB0169D5}" dt="2026-07-09T17:27:01.058" v="2261" actId="20577"/>
          <ac:spMkLst>
            <pc:docMk/>
            <pc:sldMk cId="2539006062" sldId="276"/>
            <ac:spMk id="3" creationId="{D98520BA-29A3-8801-4A6F-186599AECCAB}"/>
          </ac:spMkLst>
        </pc:spChg>
      </pc:sldChg>
      <pc:sldChg chg="addSp delSp modSp add replId modNotes">
        <pc:chgData name="Guest User" userId="S::urn:spo:tenantanon#59101a85-59f8-4da1-ae02-2dd59b97b8af::" providerId="AD" clId="Web-{46CBD90A-45F1-989C-C3CE-828EEB0169D5}" dt="2026-07-09T17:33:08.585" v="2799" actId="20577"/>
        <pc:sldMkLst>
          <pc:docMk/>
          <pc:sldMk cId="807832548" sldId="277"/>
        </pc:sldMkLst>
        <pc:spChg chg="mod">
          <ac:chgData name="Guest User" userId="S::urn:spo:tenantanon#59101a85-59f8-4da1-ae02-2dd59b97b8af::" providerId="AD" clId="Web-{46CBD90A-45F1-989C-C3CE-828EEB0169D5}" dt="2026-07-09T17:33:08.585" v="2799" actId="20577"/>
          <ac:spMkLst>
            <pc:docMk/>
            <pc:sldMk cId="807832548" sldId="277"/>
            <ac:spMk id="3" creationId="{BA55E0B5-335F-FF12-EA4B-60D8125FE8BD}"/>
          </ac:spMkLst>
        </pc:spChg>
      </pc:sldChg>
      <pc:sldChg chg="add replId">
        <pc:chgData name="Guest User" userId="S::urn:spo:tenantanon#59101a85-59f8-4da1-ae02-2dd59b97b8af::" providerId="AD" clId="Web-{46CBD90A-45F1-989C-C3CE-828EEB0169D5}" dt="2026-07-09T17:32:00.784" v="2795"/>
        <pc:sldMkLst>
          <pc:docMk/>
          <pc:sldMk cId="3301068866" sldId="278"/>
        </pc:sldMkLst>
      </pc:sldChg>
    </pc:docChg>
  </pc:docChgLst>
  <pc:docChgLst>
    <pc:chgData name="Timothy Gunn" userId="S::tgunn@mpiweb.org::88719ba8-18e8-419a-8bb6-5b93dbfdec8d" providerId="AD" clId="Web-{D77A3A0B-06EF-34F0-B4D9-137243D1313E}"/>
    <pc:docChg chg="addSld">
      <pc:chgData name="Timothy Gunn" userId="S::tgunn@mpiweb.org::88719ba8-18e8-419a-8bb6-5b93dbfdec8d" providerId="AD" clId="Web-{D77A3A0B-06EF-34F0-B4D9-137243D1313E}" dt="2026-07-12T21:50:10.642" v="0"/>
      <pc:docMkLst>
        <pc:docMk/>
      </pc:docMkLst>
      <pc:sldChg chg="add">
        <pc:chgData name="Timothy Gunn" userId="S::tgunn@mpiweb.org::88719ba8-18e8-419a-8bb6-5b93dbfdec8d" providerId="AD" clId="Web-{D77A3A0B-06EF-34F0-B4D9-137243D1313E}" dt="2026-07-12T21:50:10.642" v="0"/>
        <pc:sldMkLst>
          <pc:docMk/>
          <pc:sldMk cId="4155117326" sldId="280"/>
        </pc:sldMkLst>
      </pc:sldChg>
    </pc:docChg>
  </pc:docChgLst>
  <pc:docChgLst>
    <pc:chgData name="Federico Toja" userId="S::ftoja@mpiweb.org::47fc7578-83bf-49ae-8d34-bff779dfb0ea" providerId="AD" clId="Web-{3238CAD8-458F-BEBE-4149-A72641DB1530}"/>
    <pc:docChg chg="addSld modSld">
      <pc:chgData name="Federico Toja" userId="S::ftoja@mpiweb.org::47fc7578-83bf-49ae-8d34-bff779dfb0ea" providerId="AD" clId="Web-{3238CAD8-458F-BEBE-4149-A72641DB1530}" dt="2026-07-10T08:35:12.795" v="1"/>
      <pc:docMkLst>
        <pc:docMk/>
      </pc:docMkLst>
    </pc:docChg>
  </pc:docChgLst>
  <pc:docChgLst>
    <pc:chgData name="Leslie Scantlebury" userId="aeb1a8be-f60f-45b5-a88d-ab2cf025aef9" providerId="ADAL" clId="{AA9A00C1-8F61-5E71-9E95-A27453F92329}"/>
    <pc:docChg chg="custSel addSld delSld modSld">
      <pc:chgData name="Leslie Scantlebury" userId="aeb1a8be-f60f-45b5-a88d-ab2cf025aef9" providerId="ADAL" clId="{AA9A00C1-8F61-5E71-9E95-A27453F92329}" dt="2026-07-08T21:40:27.183" v="2078" actId="255"/>
      <pc:docMkLst>
        <pc:docMk/>
      </pc:docMkLst>
      <pc:sldChg chg="modSp mod modNotesTx">
        <pc:chgData name="Leslie Scantlebury" userId="aeb1a8be-f60f-45b5-a88d-ab2cf025aef9" providerId="ADAL" clId="{AA9A00C1-8F61-5E71-9E95-A27453F92329}" dt="2026-07-08T21:38:05.725" v="2061" actId="20577"/>
        <pc:sldMkLst>
          <pc:docMk/>
          <pc:sldMk cId="0" sldId="262"/>
        </pc:sldMkLst>
        <pc:spChg chg="mod">
          <ac:chgData name="Leslie Scantlebury" userId="aeb1a8be-f60f-45b5-a88d-ab2cf025aef9" providerId="ADAL" clId="{AA9A00C1-8F61-5E71-9E95-A27453F92329}" dt="2026-07-08T21:38:05.725" v="2061" actId="20577"/>
          <ac:spMkLst>
            <pc:docMk/>
            <pc:sldMk cId="0" sldId="262"/>
            <ac:spMk id="2" creationId="{00000000-0000-0000-0000-000000000000}"/>
          </ac:spMkLst>
        </pc:spChg>
      </pc:sldChg>
      <pc:sldChg chg="modNotesTx">
        <pc:chgData name="Leslie Scantlebury" userId="aeb1a8be-f60f-45b5-a88d-ab2cf025aef9" providerId="ADAL" clId="{AA9A00C1-8F61-5E71-9E95-A27453F92329}" dt="2026-07-08T20:53:44.451" v="784" actId="20577"/>
        <pc:sldMkLst>
          <pc:docMk/>
          <pc:sldMk cId="0" sldId="268"/>
        </pc:sldMkLst>
      </pc:sldChg>
      <pc:sldChg chg="addSp delSp modSp add mod modNotesTx">
        <pc:chgData name="Leslie Scantlebury" userId="aeb1a8be-f60f-45b5-a88d-ab2cf025aef9" providerId="ADAL" clId="{AA9A00C1-8F61-5E71-9E95-A27453F92329}" dt="2026-07-08T20:57:07.156" v="1011" actId="20577"/>
        <pc:sldMkLst>
          <pc:docMk/>
          <pc:sldMk cId="3097507395" sldId="270"/>
        </pc:sldMkLst>
        <pc:spChg chg="mod">
          <ac:chgData name="Leslie Scantlebury" userId="aeb1a8be-f60f-45b5-a88d-ab2cf025aef9" providerId="ADAL" clId="{AA9A00C1-8F61-5E71-9E95-A27453F92329}" dt="2026-07-08T20:27:45.946" v="29" actId="20577"/>
          <ac:spMkLst>
            <pc:docMk/>
            <pc:sldMk cId="3097507395" sldId="270"/>
            <ac:spMk id="2" creationId="{D3CB56EE-5BE6-E5D2-434D-29369C2FC6FC}"/>
          </ac:spMkLst>
        </pc:spChg>
        <pc:spChg chg="mod">
          <ac:chgData name="Leslie Scantlebury" userId="aeb1a8be-f60f-45b5-a88d-ab2cf025aef9" providerId="ADAL" clId="{AA9A00C1-8F61-5E71-9E95-A27453F92329}" dt="2026-07-08T20:52:56.614" v="777" actId="255"/>
          <ac:spMkLst>
            <pc:docMk/>
            <pc:sldMk cId="3097507395" sldId="270"/>
            <ac:spMk id="3" creationId="{BDD6D9F6-DDBA-4CF4-1A05-2D2798CB8BAF}"/>
          </ac:spMkLst>
        </pc:spChg>
        <pc:picChg chg="add mod">
          <ac:chgData name="Leslie Scantlebury" userId="aeb1a8be-f60f-45b5-a88d-ab2cf025aef9" providerId="ADAL" clId="{AA9A00C1-8F61-5E71-9E95-A27453F92329}" dt="2026-07-08T20:53:10.741" v="780" actId="14100"/>
          <ac:picMkLst>
            <pc:docMk/>
            <pc:sldMk cId="3097507395" sldId="270"/>
            <ac:picMk id="13" creationId="{C4116B1F-ADE3-10AE-23F1-7D78BF71BCEB}"/>
          </ac:picMkLst>
        </pc:picChg>
      </pc:sldChg>
      <pc:sldChg chg="modSp new mod modNotesTx">
        <pc:chgData name="Leslie Scantlebury" userId="aeb1a8be-f60f-45b5-a88d-ab2cf025aef9" providerId="ADAL" clId="{AA9A00C1-8F61-5E71-9E95-A27453F92329}" dt="2026-07-08T21:40:27.183" v="2078" actId="255"/>
        <pc:sldMkLst>
          <pc:docMk/>
          <pc:sldMk cId="3340370232" sldId="271"/>
        </pc:sldMkLst>
        <pc:spChg chg="mod">
          <ac:chgData name="Leslie Scantlebury" userId="aeb1a8be-f60f-45b5-a88d-ab2cf025aef9" providerId="ADAL" clId="{AA9A00C1-8F61-5E71-9E95-A27453F92329}" dt="2026-07-08T20:58:20.165" v="1037" actId="20577"/>
          <ac:spMkLst>
            <pc:docMk/>
            <pc:sldMk cId="3340370232" sldId="271"/>
            <ac:spMk id="2" creationId="{CDBBB682-8CFF-16F4-64FE-084DC32965C0}"/>
          </ac:spMkLst>
        </pc:spChg>
        <pc:spChg chg="mod">
          <ac:chgData name="Leslie Scantlebury" userId="aeb1a8be-f60f-45b5-a88d-ab2cf025aef9" providerId="ADAL" clId="{AA9A00C1-8F61-5E71-9E95-A27453F92329}" dt="2026-07-08T21:40:27.183" v="2078" actId="255"/>
          <ac:spMkLst>
            <pc:docMk/>
            <pc:sldMk cId="3340370232" sldId="271"/>
            <ac:spMk id="3" creationId="{FD027B1B-18F2-E84B-74E5-EAA052B984A9}"/>
          </ac:spMkLst>
        </pc:spChg>
      </pc:sldChg>
    </pc:docChg>
  </pc:docChgLst>
  <pc:docChgLst>
    <pc:chgData name="Leslie Scantlebury" userId="S::lscantlebury@mpiweb.org::aeb1a8be-f60f-45b5-a88d-ab2cf025aef9" providerId="AD" clId="Web-{86C84739-3CA2-5BD7-6CF5-C51B4A390671}"/>
    <pc:docChg chg="delSld modSld sldOrd">
      <pc:chgData name="Leslie Scantlebury" userId="S::lscantlebury@mpiweb.org::aeb1a8be-f60f-45b5-a88d-ab2cf025aef9" providerId="AD" clId="Web-{86C84739-3CA2-5BD7-6CF5-C51B4A390671}" dt="2026-07-13T16:42:11.469" v="275"/>
      <pc:docMkLst>
        <pc:docMk/>
      </pc:docMkLst>
      <pc:sldChg chg="modSp modCm">
        <pc:chgData name="Leslie Scantlebury" userId="S::lscantlebury@mpiweb.org::aeb1a8be-f60f-45b5-a88d-ab2cf025aef9" providerId="AD" clId="Web-{86C84739-3CA2-5BD7-6CF5-C51B4A390671}" dt="2026-07-13T16:31:33.137" v="111" actId="20577"/>
        <pc:sldMkLst>
          <pc:docMk/>
          <pc:sldMk cId="0" sldId="259"/>
        </pc:sldMkLst>
        <pc:spChg chg="mod">
          <ac:chgData name="Leslie Scantlebury" userId="S::lscantlebury@mpiweb.org::aeb1a8be-f60f-45b5-a88d-ab2cf025aef9" providerId="AD" clId="Web-{86C84739-3CA2-5BD7-6CF5-C51B4A390671}" dt="2026-07-13T16:31:33.137" v="111" actId="20577"/>
          <ac:spMkLst>
            <pc:docMk/>
            <pc:sldMk cId="0" sldId="259"/>
            <ac:spMk id="2" creationId="{00000000-0000-0000-0000-000000000000}"/>
          </ac:spMkLst>
        </pc:spChg>
        <pc:extLst>
          <p:ext xmlns:p="http://schemas.openxmlformats.org/presentationml/2006/main" uri="{D6D511B9-2390-475A-947B-AFAB55BFBCF1}">
            <pc226:cmChg xmlns:pc226="http://schemas.microsoft.com/office/powerpoint/2022/06/main/command" chg="mod">
              <pc226:chgData name="Leslie Scantlebury" userId="S::lscantlebury@mpiweb.org::aeb1a8be-f60f-45b5-a88d-ab2cf025aef9" providerId="AD" clId="Web-{86C84739-3CA2-5BD7-6CF5-C51B4A390671}" dt="2026-07-13T16:31:21.356" v="110" actId="20577"/>
              <pc2:cmMkLst xmlns:pc2="http://schemas.microsoft.com/office/powerpoint/2019/9/main/command">
                <pc:docMk/>
                <pc:sldMk cId="0" sldId="259"/>
                <pc2:cmMk id="{13617FC9-8DCD-4A24-BCD9-F6128B29F885}"/>
              </pc2:cmMkLst>
            </pc226:cmChg>
            <pc226:cmChg xmlns:pc226="http://schemas.microsoft.com/office/powerpoint/2022/06/main/command" chg="mod">
              <pc226:chgData name="Leslie Scantlebury" userId="S::lscantlebury@mpiweb.org::aeb1a8be-f60f-45b5-a88d-ab2cf025aef9" providerId="AD" clId="Web-{86C84739-3CA2-5BD7-6CF5-C51B4A390671}" dt="2026-07-13T16:31:21.356" v="110" actId="20577"/>
              <pc2:cmMkLst xmlns:pc2="http://schemas.microsoft.com/office/powerpoint/2019/9/main/command">
                <pc:docMk/>
                <pc:sldMk cId="0" sldId="259"/>
                <pc2:cmMk id="{76F6D4DE-D42A-4CF2-BA71-0415AAFBEC2F}"/>
              </pc2:cmMkLst>
            </pc226:cmChg>
          </p:ext>
        </pc:extLst>
      </pc:sldChg>
      <pc:sldChg chg="modSp modCm modNotes">
        <pc:chgData name="Leslie Scantlebury" userId="S::lscantlebury@mpiweb.org::aeb1a8be-f60f-45b5-a88d-ab2cf025aef9" providerId="AD" clId="Web-{86C84739-3CA2-5BD7-6CF5-C51B4A390671}" dt="2026-07-13T16:40:42.187" v="272" actId="14100"/>
        <pc:sldMkLst>
          <pc:docMk/>
          <pc:sldMk cId="0" sldId="260"/>
        </pc:sldMkLst>
        <pc:spChg chg="mod">
          <ac:chgData name="Leslie Scantlebury" userId="S::lscantlebury@mpiweb.org::aeb1a8be-f60f-45b5-a88d-ab2cf025aef9" providerId="AD" clId="Web-{86C84739-3CA2-5BD7-6CF5-C51B4A390671}" dt="2026-07-13T16:40:42.187" v="272" actId="14100"/>
          <ac:spMkLst>
            <pc:docMk/>
            <pc:sldMk cId="0" sldId="260"/>
            <ac:spMk id="2" creationId="{00000000-0000-0000-0000-000000000000}"/>
          </ac:spMkLst>
        </pc:spChg>
        <pc:spChg chg="mod">
          <ac:chgData name="Leslie Scantlebury" userId="S::lscantlebury@mpiweb.org::aeb1a8be-f60f-45b5-a88d-ab2cf025aef9" providerId="AD" clId="Web-{86C84739-3CA2-5BD7-6CF5-C51B4A390671}" dt="2026-07-13T16:39:46.218" v="266" actId="20577"/>
          <ac:spMkLst>
            <pc:docMk/>
            <pc:sldMk cId="0" sldId="260"/>
            <ac:spMk id="4" creationId="{00000000-0000-0000-0000-000000000000}"/>
          </ac:spMkLst>
        </pc:spChg>
        <pc:picChg chg="mod">
          <ac:chgData name="Leslie Scantlebury" userId="S::lscantlebury@mpiweb.org::aeb1a8be-f60f-45b5-a88d-ab2cf025aef9" providerId="AD" clId="Web-{86C84739-3CA2-5BD7-6CF5-C51B4A390671}" dt="2026-07-13T16:37:59.967" v="232" actId="1076"/>
          <ac:picMkLst>
            <pc:docMk/>
            <pc:sldMk cId="0" sldId="260"/>
            <ac:picMk id="3" creationId="{00000000-0000-0000-0000-000000000000}"/>
          </ac:picMkLst>
        </pc:picChg>
        <pc:extLst>
          <p:ext xmlns:p="http://schemas.openxmlformats.org/presentationml/2006/main" uri="{D6D511B9-2390-475A-947B-AFAB55BFBCF1}">
            <pc226:cmChg xmlns:pc226="http://schemas.microsoft.com/office/powerpoint/2022/06/main/command" chg="mod">
              <pc226:chgData name="Leslie Scantlebury" userId="S::lscantlebury@mpiweb.org::aeb1a8be-f60f-45b5-a88d-ab2cf025aef9" providerId="AD" clId="Web-{86C84739-3CA2-5BD7-6CF5-C51B4A390671}" dt="2026-07-13T16:37:53.451" v="230" actId="20577"/>
              <pc2:cmMkLst xmlns:pc2="http://schemas.microsoft.com/office/powerpoint/2019/9/main/command">
                <pc:docMk/>
                <pc:sldMk cId="0" sldId="260"/>
                <pc2:cmMk id="{B3D6E021-4C13-41F7-B682-042C18CC10E1}"/>
              </pc2:cmMkLst>
            </pc226:cmChg>
          </p:ext>
        </pc:extLst>
      </pc:sldChg>
      <pc:sldChg chg="modSp">
        <pc:chgData name="Leslie Scantlebury" userId="S::lscantlebury@mpiweb.org::aeb1a8be-f60f-45b5-a88d-ab2cf025aef9" providerId="AD" clId="Web-{86C84739-3CA2-5BD7-6CF5-C51B4A390671}" dt="2026-07-13T16:31:52.528" v="112" actId="1076"/>
        <pc:sldMkLst>
          <pc:docMk/>
          <pc:sldMk cId="0" sldId="263"/>
        </pc:sldMkLst>
        <pc:spChg chg="mod">
          <ac:chgData name="Leslie Scantlebury" userId="S::lscantlebury@mpiweb.org::aeb1a8be-f60f-45b5-a88d-ab2cf025aef9" providerId="AD" clId="Web-{86C84739-3CA2-5BD7-6CF5-C51B4A390671}" dt="2026-07-13T16:31:52.528" v="112" actId="1076"/>
          <ac:spMkLst>
            <pc:docMk/>
            <pc:sldMk cId="0" sldId="263"/>
            <ac:spMk id="2" creationId="{00000000-0000-0000-0000-000000000000}"/>
          </ac:spMkLst>
        </pc:spChg>
      </pc:sldChg>
      <pc:sldChg chg="modSp modCm modNotes">
        <pc:chgData name="Leslie Scantlebury" userId="S::lscantlebury@mpiweb.org::aeb1a8be-f60f-45b5-a88d-ab2cf025aef9" providerId="AD" clId="Web-{86C84739-3CA2-5BD7-6CF5-C51B4A390671}" dt="2026-07-13T16:32:22.575" v="150"/>
        <pc:sldMkLst>
          <pc:docMk/>
          <pc:sldMk cId="0" sldId="265"/>
        </pc:sldMkLst>
        <pc:spChg chg="mod">
          <ac:chgData name="Leslie Scantlebury" userId="S::lscantlebury@mpiweb.org::aeb1a8be-f60f-45b5-a88d-ab2cf025aef9" providerId="AD" clId="Web-{86C84739-3CA2-5BD7-6CF5-C51B4A390671}" dt="2026-07-13T16:27:23.511" v="61" actId="20577"/>
          <ac:spMkLst>
            <pc:docMk/>
            <pc:sldMk cId="0" sldId="265"/>
            <ac:spMk id="3" creationId="{00000000-0000-0000-0000-000000000000}"/>
          </ac:spMkLst>
        </pc:spChg>
        <pc:extLst>
          <p:ext xmlns:p="http://schemas.openxmlformats.org/presentationml/2006/main" uri="{D6D511B9-2390-475A-947B-AFAB55BFBCF1}">
            <pc226:cmChg xmlns:pc226="http://schemas.microsoft.com/office/powerpoint/2022/06/main/command" chg="mod">
              <pc226:chgData name="Leslie Scantlebury" userId="S::lscantlebury@mpiweb.org::aeb1a8be-f60f-45b5-a88d-ab2cf025aef9" providerId="AD" clId="Web-{86C84739-3CA2-5BD7-6CF5-C51B4A390671}" dt="2026-07-13T16:27:20.433" v="60" actId="20577"/>
              <pc2:cmMkLst xmlns:pc2="http://schemas.microsoft.com/office/powerpoint/2019/9/main/command">
                <pc:docMk/>
                <pc:sldMk cId="0" sldId="265"/>
                <pc2:cmMk id="{3ED600CD-B94F-4CB5-922A-D80E678048F3}"/>
              </pc2:cmMkLst>
            </pc226:cmChg>
          </p:ext>
        </pc:extLst>
      </pc:sldChg>
      <pc:sldChg chg="modSp modCm">
        <pc:chgData name="Leslie Scantlebury" userId="S::lscantlebury@mpiweb.org::aeb1a8be-f60f-45b5-a88d-ab2cf025aef9" providerId="AD" clId="Web-{86C84739-3CA2-5BD7-6CF5-C51B4A390671}" dt="2026-07-13T16:27:52.995" v="65" actId="20577"/>
        <pc:sldMkLst>
          <pc:docMk/>
          <pc:sldMk cId="3097507395" sldId="270"/>
        </pc:sldMkLst>
        <pc:spChg chg="mod">
          <ac:chgData name="Leslie Scantlebury" userId="S::lscantlebury@mpiweb.org::aeb1a8be-f60f-45b5-a88d-ab2cf025aef9" providerId="AD" clId="Web-{86C84739-3CA2-5BD7-6CF5-C51B4A390671}" dt="2026-07-13T16:27:52.995" v="65" actId="20577"/>
          <ac:spMkLst>
            <pc:docMk/>
            <pc:sldMk cId="3097507395" sldId="270"/>
            <ac:spMk id="3" creationId="{BDD6D9F6-DDBA-4CF4-1A05-2D2798CB8BAF}"/>
          </ac:spMkLst>
        </pc:spChg>
        <pc:extLst>
          <p:ext xmlns:p="http://schemas.openxmlformats.org/presentationml/2006/main" uri="{D6D511B9-2390-475A-947B-AFAB55BFBCF1}">
            <pc226:cmChg xmlns:pc226="http://schemas.microsoft.com/office/powerpoint/2022/06/main/command" chg="mod">
              <pc226:chgData name="Leslie Scantlebury" userId="S::lscantlebury@mpiweb.org::aeb1a8be-f60f-45b5-a88d-ab2cf025aef9" providerId="AD" clId="Web-{86C84739-3CA2-5BD7-6CF5-C51B4A390671}" dt="2026-07-13T16:27:52.995" v="65" actId="20577"/>
              <pc2:cmMkLst xmlns:pc2="http://schemas.microsoft.com/office/powerpoint/2019/9/main/command">
                <pc:docMk/>
                <pc:sldMk cId="3097507395" sldId="270"/>
                <pc2:cmMk id="{8E8A967E-B218-4EE4-9048-33EEBA2EE456}"/>
              </pc2:cmMkLst>
            </pc226:cmChg>
          </p:ext>
        </pc:extLst>
      </pc:sldChg>
      <pc:sldChg chg="modSp del">
        <pc:chgData name="Leslie Scantlebury" userId="S::lscantlebury@mpiweb.org::aeb1a8be-f60f-45b5-a88d-ab2cf025aef9" providerId="AD" clId="Web-{86C84739-3CA2-5BD7-6CF5-C51B4A390671}" dt="2026-07-13T16:28:59.277" v="70"/>
        <pc:sldMkLst>
          <pc:docMk/>
          <pc:sldMk cId="4043509647" sldId="279"/>
        </pc:sldMkLst>
        <pc:spChg chg="mod">
          <ac:chgData name="Leslie Scantlebury" userId="S::lscantlebury@mpiweb.org::aeb1a8be-f60f-45b5-a88d-ab2cf025aef9" providerId="AD" clId="Web-{86C84739-3CA2-5BD7-6CF5-C51B4A390671}" dt="2026-07-13T16:28:16.699" v="67" actId="1076"/>
          <ac:spMkLst>
            <pc:docMk/>
            <pc:sldMk cId="4043509647" sldId="279"/>
            <ac:spMk id="5" creationId="{00000000-0000-0000-0000-000000000000}"/>
          </ac:spMkLst>
        </pc:spChg>
        <pc:picChg chg="mod">
          <ac:chgData name="Leslie Scantlebury" userId="S::lscantlebury@mpiweb.org::aeb1a8be-f60f-45b5-a88d-ab2cf025aef9" providerId="AD" clId="Web-{86C84739-3CA2-5BD7-6CF5-C51B4A390671}" dt="2026-07-13T16:28:28.668" v="69" actId="14100"/>
          <ac:picMkLst>
            <pc:docMk/>
            <pc:sldMk cId="4043509647" sldId="279"/>
            <ac:picMk id="7" creationId="{08E4AA14-98E0-C04E-AE04-299C97C90771}"/>
          </ac:picMkLst>
        </pc:picChg>
      </pc:sldChg>
      <pc:sldChg chg="ord">
        <pc:chgData name="Leslie Scantlebury" userId="S::lscantlebury@mpiweb.org::aeb1a8be-f60f-45b5-a88d-ab2cf025aef9" providerId="AD" clId="Web-{86C84739-3CA2-5BD7-6CF5-C51B4A390671}" dt="2026-07-13T16:42:11.469" v="275"/>
        <pc:sldMkLst>
          <pc:docMk/>
          <pc:sldMk cId="4155117326" sldId="280"/>
        </pc:sldMkLst>
      </pc:sldChg>
    </pc:docChg>
  </pc:docChgLst>
  <pc:docChgLst>
    <pc:chgData name="Marcelo DeOliveira" userId="S::mdeoliveira@mpiweb.org::10d24e1d-7848-46c6-ad9b-6aff10d41805" providerId="AD" clId="Web-{7B84AF44-D455-1E3D-E4E6-418E178BC5D0}"/>
    <pc:docChg chg="modSld">
      <pc:chgData name="Marcelo DeOliveira" userId="S::mdeoliveira@mpiweb.org::10d24e1d-7848-46c6-ad9b-6aff10d41805" providerId="AD" clId="Web-{7B84AF44-D455-1E3D-E4E6-418E178BC5D0}" dt="2026-07-08T18:18:12.057" v="20" actId="20577"/>
      <pc:docMkLst>
        <pc:docMk/>
      </pc:docMkLst>
      <pc:sldChg chg="modSp">
        <pc:chgData name="Marcelo DeOliveira" userId="S::mdeoliveira@mpiweb.org::10d24e1d-7848-46c6-ad9b-6aff10d41805" providerId="AD" clId="Web-{7B84AF44-D455-1E3D-E4E6-418E178BC5D0}" dt="2026-07-08T18:15:02.331" v="3" actId="20577"/>
        <pc:sldMkLst>
          <pc:docMk/>
          <pc:sldMk cId="0" sldId="259"/>
        </pc:sldMkLst>
        <pc:spChg chg="mod">
          <ac:chgData name="Marcelo DeOliveira" userId="S::mdeoliveira@mpiweb.org::10d24e1d-7848-46c6-ad9b-6aff10d41805" providerId="AD" clId="Web-{7B84AF44-D455-1E3D-E4E6-418E178BC5D0}" dt="2026-07-08T18:15:02.331" v="3" actId="20577"/>
          <ac:spMkLst>
            <pc:docMk/>
            <pc:sldMk cId="0" sldId="259"/>
            <ac:spMk id="2" creationId="{00000000-0000-0000-0000-000000000000}"/>
          </ac:spMkLst>
        </pc:spChg>
      </pc:sldChg>
      <pc:sldChg chg="modSp">
        <pc:chgData name="Marcelo DeOliveira" userId="S::mdeoliveira@mpiweb.org::10d24e1d-7848-46c6-ad9b-6aff10d41805" providerId="AD" clId="Web-{7B84AF44-D455-1E3D-E4E6-418E178BC5D0}" dt="2026-07-08T18:15:17.957" v="4" actId="20577"/>
        <pc:sldMkLst>
          <pc:docMk/>
          <pc:sldMk cId="0" sldId="260"/>
        </pc:sldMkLst>
        <pc:spChg chg="mod">
          <ac:chgData name="Marcelo DeOliveira" userId="S::mdeoliveira@mpiweb.org::10d24e1d-7848-46c6-ad9b-6aff10d41805" providerId="AD" clId="Web-{7B84AF44-D455-1E3D-E4E6-418E178BC5D0}" dt="2026-07-08T18:15:17.957" v="4" actId="20577"/>
          <ac:spMkLst>
            <pc:docMk/>
            <pc:sldMk cId="0" sldId="260"/>
            <ac:spMk id="2" creationId="{00000000-0000-0000-0000-000000000000}"/>
          </ac:spMkLst>
        </pc:spChg>
      </pc:sldChg>
      <pc:sldChg chg="modSp">
        <pc:chgData name="Marcelo DeOliveira" userId="S::mdeoliveira@mpiweb.org::10d24e1d-7848-46c6-ad9b-6aff10d41805" providerId="AD" clId="Web-{7B84AF44-D455-1E3D-E4E6-418E178BC5D0}" dt="2026-07-08T18:15:42.833" v="5" actId="20577"/>
        <pc:sldMkLst>
          <pc:docMk/>
          <pc:sldMk cId="0" sldId="261"/>
        </pc:sldMkLst>
        <pc:spChg chg="mod">
          <ac:chgData name="Marcelo DeOliveira" userId="S::mdeoliveira@mpiweb.org::10d24e1d-7848-46c6-ad9b-6aff10d41805" providerId="AD" clId="Web-{7B84AF44-D455-1E3D-E4E6-418E178BC5D0}" dt="2026-07-08T18:15:42.833" v="5" actId="20577"/>
          <ac:spMkLst>
            <pc:docMk/>
            <pc:sldMk cId="0" sldId="261"/>
            <ac:spMk id="8" creationId="{00000000-0000-0000-0000-000000000000}"/>
          </ac:spMkLst>
        </pc:spChg>
      </pc:sldChg>
      <pc:sldChg chg="modSp">
        <pc:chgData name="Marcelo DeOliveira" userId="S::mdeoliveira@mpiweb.org::10d24e1d-7848-46c6-ad9b-6aff10d41805" providerId="AD" clId="Web-{7B84AF44-D455-1E3D-E4E6-418E178BC5D0}" dt="2026-07-08T18:17:20.946" v="10" actId="20577"/>
        <pc:sldMkLst>
          <pc:docMk/>
          <pc:sldMk cId="0" sldId="266"/>
        </pc:sldMkLst>
        <pc:spChg chg="mod">
          <ac:chgData name="Marcelo DeOliveira" userId="S::mdeoliveira@mpiweb.org::10d24e1d-7848-46c6-ad9b-6aff10d41805" providerId="AD" clId="Web-{7B84AF44-D455-1E3D-E4E6-418E178BC5D0}" dt="2026-07-08T18:17:20.946" v="10" actId="20577"/>
          <ac:spMkLst>
            <pc:docMk/>
            <pc:sldMk cId="0" sldId="266"/>
            <ac:spMk id="3" creationId="{00000000-0000-0000-0000-000000000000}"/>
          </ac:spMkLst>
        </pc:spChg>
      </pc:sldChg>
      <pc:sldChg chg="modSp">
        <pc:chgData name="Marcelo DeOliveira" userId="S::mdeoliveira@mpiweb.org::10d24e1d-7848-46c6-ad9b-6aff10d41805" providerId="AD" clId="Web-{7B84AF44-D455-1E3D-E4E6-418E178BC5D0}" dt="2026-07-08T18:18:12.057" v="20" actId="20577"/>
        <pc:sldMkLst>
          <pc:docMk/>
          <pc:sldMk cId="0" sldId="268"/>
        </pc:sldMkLst>
        <pc:spChg chg="mod">
          <ac:chgData name="Marcelo DeOliveira" userId="S::mdeoliveira@mpiweb.org::10d24e1d-7848-46c6-ad9b-6aff10d41805" providerId="AD" clId="Web-{7B84AF44-D455-1E3D-E4E6-418E178BC5D0}" dt="2026-07-08T18:18:12.057" v="20" actId="20577"/>
          <ac:spMkLst>
            <pc:docMk/>
            <pc:sldMk cId="0" sldId="268"/>
            <ac:spMk id="3" creationId="{00000000-0000-0000-0000-000000000000}"/>
          </ac:spMkLst>
        </pc:spChg>
      </pc:sldChg>
    </pc:docChg>
  </pc:docChgLst>
  <pc:docChgLst>
    <pc:chgData name="Timothy Gunn" userId="S::tgunn@mpiweb.org::88719ba8-18e8-419a-8bb6-5b93dbfdec8d" providerId="AD" clId="Web-{49B03B62-75F6-0D79-9AD0-40871CDEE823}"/>
    <pc:docChg chg="mod modSld">
      <pc:chgData name="Timothy Gunn" userId="S::tgunn@mpiweb.org::88719ba8-18e8-419a-8bb6-5b93dbfdec8d" providerId="AD" clId="Web-{49B03B62-75F6-0D79-9AD0-40871CDEE823}" dt="2026-07-12T20:47:39.184" v="70" actId="20577"/>
      <pc:docMkLst>
        <pc:docMk/>
      </pc:docMkLst>
      <pc:sldChg chg="modSp">
        <pc:chgData name="Timothy Gunn" userId="S::tgunn@mpiweb.org::88719ba8-18e8-419a-8bb6-5b93dbfdec8d" providerId="AD" clId="Web-{49B03B62-75F6-0D79-9AD0-40871CDEE823}" dt="2026-07-12T19:53:34.973" v="18" actId="20577"/>
        <pc:sldMkLst>
          <pc:docMk/>
          <pc:sldMk cId="0" sldId="258"/>
        </pc:sldMkLst>
        <pc:spChg chg="mod">
          <ac:chgData name="Timothy Gunn" userId="S::tgunn@mpiweb.org::88719ba8-18e8-419a-8bb6-5b93dbfdec8d" providerId="AD" clId="Web-{49B03B62-75F6-0D79-9AD0-40871CDEE823}" dt="2026-07-12T19:53:34.973" v="18" actId="20577"/>
          <ac:spMkLst>
            <pc:docMk/>
            <pc:sldMk cId="0" sldId="258"/>
            <ac:spMk id="2" creationId="{00000000-0000-0000-0000-000000000000}"/>
          </ac:spMkLst>
        </pc:spChg>
      </pc:sldChg>
      <pc:sldChg chg="modSp">
        <pc:chgData name="Timothy Gunn" userId="S::tgunn@mpiweb.org::88719ba8-18e8-419a-8bb6-5b93dbfdec8d" providerId="AD" clId="Web-{49B03B62-75F6-0D79-9AD0-40871CDEE823}" dt="2026-07-12T20:04:17.429" v="28" actId="20577"/>
        <pc:sldMkLst>
          <pc:docMk/>
          <pc:sldMk cId="0" sldId="263"/>
        </pc:sldMkLst>
        <pc:spChg chg="mod">
          <ac:chgData name="Timothy Gunn" userId="S::tgunn@mpiweb.org::88719ba8-18e8-419a-8bb6-5b93dbfdec8d" providerId="AD" clId="Web-{49B03B62-75F6-0D79-9AD0-40871CDEE823}" dt="2026-07-12T20:04:17.429" v="28" actId="20577"/>
          <ac:spMkLst>
            <pc:docMk/>
            <pc:sldMk cId="0" sldId="263"/>
            <ac:spMk id="2" creationId="{00000000-0000-0000-0000-000000000000}"/>
          </ac:spMkLst>
        </pc:spChg>
      </pc:sldChg>
      <pc:sldChg chg="addSp modSp">
        <pc:chgData name="Timothy Gunn" userId="S::tgunn@mpiweb.org::88719ba8-18e8-419a-8bb6-5b93dbfdec8d" providerId="AD" clId="Web-{49B03B62-75F6-0D79-9AD0-40871CDEE823}" dt="2026-07-12T20:38:29.901" v="54" actId="20577"/>
        <pc:sldMkLst>
          <pc:docMk/>
          <pc:sldMk cId="0" sldId="265"/>
        </pc:sldMkLst>
        <pc:spChg chg="mod">
          <ac:chgData name="Timothy Gunn" userId="S::tgunn@mpiweb.org::88719ba8-18e8-419a-8bb6-5b93dbfdec8d" providerId="AD" clId="Web-{49B03B62-75F6-0D79-9AD0-40871CDEE823}" dt="2026-07-12T20:38:10.557" v="52" actId="1076"/>
          <ac:spMkLst>
            <pc:docMk/>
            <pc:sldMk cId="0" sldId="265"/>
            <ac:spMk id="2" creationId="{00000000-0000-0000-0000-000000000000}"/>
          </ac:spMkLst>
        </pc:spChg>
        <pc:spChg chg="add mod">
          <ac:chgData name="Timothy Gunn" userId="S::tgunn@mpiweb.org::88719ba8-18e8-419a-8bb6-5b93dbfdec8d" providerId="AD" clId="Web-{49B03B62-75F6-0D79-9AD0-40871CDEE823}" dt="2026-07-12T20:38:29.901" v="54" actId="20577"/>
          <ac:spMkLst>
            <pc:docMk/>
            <pc:sldMk cId="0" sldId="265"/>
            <ac:spMk id="5" creationId="{ED66243C-1A0F-DB6F-6353-F0AC3294BBEA}"/>
          </ac:spMkLst>
        </pc:spChg>
      </pc:sldChg>
      <pc:sldChg chg="modSp">
        <pc:chgData name="Timothy Gunn" userId="S::tgunn@mpiweb.org::88719ba8-18e8-419a-8bb6-5b93dbfdec8d" providerId="AD" clId="Web-{49B03B62-75F6-0D79-9AD0-40871CDEE823}" dt="2026-07-12T20:41:58.080" v="64" actId="20577"/>
        <pc:sldMkLst>
          <pc:docMk/>
          <pc:sldMk cId="0" sldId="267"/>
        </pc:sldMkLst>
        <pc:spChg chg="mod">
          <ac:chgData name="Timothy Gunn" userId="S::tgunn@mpiweb.org::88719ba8-18e8-419a-8bb6-5b93dbfdec8d" providerId="AD" clId="Web-{49B03B62-75F6-0D79-9AD0-40871CDEE823}" dt="2026-07-12T20:41:58.080" v="64" actId="20577"/>
          <ac:spMkLst>
            <pc:docMk/>
            <pc:sldMk cId="0" sldId="267"/>
            <ac:spMk id="4" creationId="{00000000-0000-0000-0000-000000000000}"/>
          </ac:spMkLst>
        </pc:spChg>
      </pc:sldChg>
      <pc:sldChg chg="modNotes">
        <pc:chgData name="Timothy Gunn" userId="S::tgunn@mpiweb.org::88719ba8-18e8-419a-8bb6-5b93dbfdec8d" providerId="AD" clId="Web-{49B03B62-75F6-0D79-9AD0-40871CDEE823}" dt="2026-07-12T20:42:25.190" v="68"/>
        <pc:sldMkLst>
          <pc:docMk/>
          <pc:sldMk cId="3097507395" sldId="270"/>
        </pc:sldMkLst>
      </pc:sldChg>
      <pc:sldChg chg="modSp">
        <pc:chgData name="Timothy Gunn" userId="S::tgunn@mpiweb.org::88719ba8-18e8-419a-8bb6-5b93dbfdec8d" providerId="AD" clId="Web-{49B03B62-75F6-0D79-9AD0-40871CDEE823}" dt="2026-07-12T20:47:39.184" v="70" actId="20577"/>
        <pc:sldMkLst>
          <pc:docMk/>
          <pc:sldMk cId="2539006062" sldId="276"/>
        </pc:sldMkLst>
        <pc:spChg chg="mod">
          <ac:chgData name="Timothy Gunn" userId="S::tgunn@mpiweb.org::88719ba8-18e8-419a-8bb6-5b93dbfdec8d" providerId="AD" clId="Web-{49B03B62-75F6-0D79-9AD0-40871CDEE823}" dt="2026-07-12T20:47:39.184" v="70" actId="20577"/>
          <ac:spMkLst>
            <pc:docMk/>
            <pc:sldMk cId="2539006062" sldId="276"/>
            <ac:spMk id="3" creationId="{D98520BA-29A3-8801-4A6F-186599AECCAB}"/>
          </ac:spMkLst>
        </pc:spChg>
      </pc:sldChg>
    </pc:docChg>
  </pc:docChgLst>
  <pc:docChgLst>
    <pc:chgData name="Leslie Scantlebury" userId="S::lscantlebury@mpiweb.org::aeb1a8be-f60f-45b5-a88d-ab2cf025aef9" providerId="AD" clId="Web-{05C0801F-314C-EBAB-175E-4CB5ECA620EB}"/>
    <pc:docChg chg="mod modSld">
      <pc:chgData name="Leslie Scantlebury" userId="S::lscantlebury@mpiweb.org::aeb1a8be-f60f-45b5-a88d-ab2cf025aef9" providerId="AD" clId="Web-{05C0801F-314C-EBAB-175E-4CB5ECA620EB}" dt="2026-07-10T17:19:10.803" v="9"/>
      <pc:docMkLst>
        <pc:docMk/>
      </pc:docMkLst>
      <pc:sldChg chg="addSp delSp modSp">
        <pc:chgData name="Leslie Scantlebury" userId="S::lscantlebury@mpiweb.org::aeb1a8be-f60f-45b5-a88d-ab2cf025aef9" providerId="AD" clId="Web-{05C0801F-314C-EBAB-175E-4CB5ECA620EB}" dt="2026-07-10T17:17:56.848" v="8" actId="1076"/>
        <pc:sldMkLst>
          <pc:docMk/>
          <pc:sldMk cId="0" sldId="268"/>
        </pc:sldMkLst>
        <pc:picChg chg="add mod modCrop">
          <ac:chgData name="Leslie Scantlebury" userId="S::lscantlebury@mpiweb.org::aeb1a8be-f60f-45b5-a88d-ab2cf025aef9" providerId="AD" clId="Web-{05C0801F-314C-EBAB-175E-4CB5ECA620EB}" dt="2026-07-10T17:17:56.848" v="8" actId="1076"/>
          <ac:picMkLst>
            <pc:docMk/>
            <pc:sldMk cId="0" sldId="268"/>
            <ac:picMk id="10" creationId="{381B5C64-2AEE-33A6-F7F7-57A6E7422D71}"/>
          </ac:picMkLst>
        </pc:picChg>
      </pc:sldChg>
    </pc:docChg>
  </pc:docChgLst>
  <pc:docChgLst>
    <pc:chgData name="Federico Toja" userId="S::ftoja@mpiweb.org::47fc7578-83bf-49ae-8d34-bff779dfb0ea" providerId="AD" clId="Web-{AF78B989-8C5E-E5BC-81EE-70A6E512C219}"/>
    <pc:docChg chg="mod">
      <pc:chgData name="Federico Toja" userId="S::ftoja@mpiweb.org::47fc7578-83bf-49ae-8d34-bff779dfb0ea" providerId="AD" clId="Web-{AF78B989-8C5E-E5BC-81EE-70A6E512C219}" dt="2026-07-10T08:29:40.089" v="0"/>
      <pc:docMkLst>
        <pc:docMk/>
      </pc:docMkLst>
    </pc:docChg>
  </pc:docChgLst>
</pc:chgInfo>
</file>

<file path=ppt/comments/modernComment_102_0.xml><?xml version="1.0" encoding="utf-8"?>
<p188:cmLst xmlns:a="http://schemas.openxmlformats.org/drawingml/2006/main" xmlns:r="http://schemas.openxmlformats.org/officeDocument/2006/relationships" xmlns:p188="http://schemas.microsoft.com/office/powerpoint/2018/8/main">
  <p188:cm id="{D73684EA-5CF3-4966-A055-C29872D65589}" authorId="{F17A5701-9E10-E807-1CF2-B7640AF5462B}" created="2026-07-08T18:04:37.894">
    <pc:sldMkLst xmlns:pc="http://schemas.microsoft.com/office/powerpoint/2013/main/command">
      <pc:docMk/>
      <pc:sldMk cId="0" sldId="258"/>
    </pc:sldMkLst>
    <p188:txBody>
      <a:bodyPr/>
      <a:lstStyle/>
      <a:p>
        <a:r>
          <a:rPr lang="en-US"/>
          <a:t>I see the 3 year strategic vision mentioned. It was in another one too (don't remember which one). We don't ask for this or emphasize it any other time. Should we remove? </a:t>
        </a:r>
      </a:p>
    </p188:txBody>
  </p188:cm>
</p188:cmLst>
</file>

<file path=ppt/comments/modernComment_103_0.xml><?xml version="1.0" encoding="utf-8"?>
<p188:cmLst xmlns:a="http://schemas.openxmlformats.org/drawingml/2006/main" xmlns:r="http://schemas.openxmlformats.org/officeDocument/2006/relationships" xmlns:p188="http://schemas.microsoft.com/office/powerpoint/2018/8/main">
  <p188:cm id="{13617FC9-8DCD-4A24-BCD9-F6128B29F885}" authorId="{6371FC3B-E3F6-98A5-40F5-83E33D9EF551}" created="2026-07-12T19:54:29.207">
    <ac:txMkLst xmlns:ac="http://schemas.microsoft.com/office/drawing/2013/main/command">
      <pc:docMk xmlns:pc="http://schemas.microsoft.com/office/powerpoint/2013/main/command"/>
      <pc:sldMk xmlns:pc="http://schemas.microsoft.com/office/powerpoint/2013/main/command" cId="0" sldId="259"/>
      <ac:spMk id="2" creationId="{00000000-0000-0000-0000-000000000000}"/>
      <ac:txMk cp="78" len="65">
        <ac:context len="373" hash="555419972"/>
      </ac:txMk>
    </ac:txMkLst>
    <p188:pos x="8717280" y="1036320"/>
    <p188:txBody>
      <a:bodyPr/>
      <a:lstStyle/>
      <a:p>
        <a:r>
          <a:rPr lang="en-US"/>
          <a:t>Can we reference sections to review?</a:t>
        </a:r>
      </a:p>
    </p188:txBody>
  </p188:cm>
  <p188:cm id="{76F6D4DE-D42A-4CF2-BA71-0415AAFBEC2F}" authorId="{6371FC3B-E3F6-98A5-40F5-83E33D9EF551}" created="2026-07-12T19:56:18.864">
    <ac:txMkLst xmlns:ac="http://schemas.microsoft.com/office/drawing/2013/main/command">
      <pc:docMk xmlns:pc="http://schemas.microsoft.com/office/powerpoint/2013/main/command"/>
      <pc:sldMk xmlns:pc="http://schemas.microsoft.com/office/powerpoint/2013/main/command" cId="0" sldId="259"/>
      <ac:spMk id="2" creationId="{00000000-0000-0000-0000-000000000000}"/>
      <ac:txMk cp="372">
        <ac:context len="373" hash="555419972"/>
      </ac:txMk>
    </ac:txMkLst>
    <p188:pos x="4371702" y="4728754"/>
    <p188:txBody>
      <a:bodyPr/>
      <a:lstStyle/>
      <a:p>
        <a:r>
          <a:rPr lang="en-US"/>
          <a:t>Is this really a requirement? </a:t>
        </a:r>
      </a:p>
    </p188:txBody>
  </p188:cm>
</p188:cmLst>
</file>

<file path=ppt/comments/modernComment_104_0.xml><?xml version="1.0" encoding="utf-8"?>
<p188:cmLst xmlns:a="http://schemas.openxmlformats.org/drawingml/2006/main" xmlns:r="http://schemas.openxmlformats.org/officeDocument/2006/relationships" xmlns:p188="http://schemas.microsoft.com/office/powerpoint/2018/8/main">
  <p188:cm id="{B3D6E021-4C13-41F7-B682-042C18CC10E1}" authorId="{6371FC3B-E3F6-98A5-40F5-83E33D9EF551}" created="2026-07-12T19:59:16.458">
    <ac:txMkLst xmlns:ac="http://schemas.microsoft.com/office/drawing/2013/main/command">
      <pc:docMk xmlns:pc="http://schemas.microsoft.com/office/powerpoint/2013/main/command"/>
      <pc:sldMk xmlns:pc="http://schemas.microsoft.com/office/powerpoint/2013/main/command" cId="0" sldId="260"/>
      <ac:spMk id="2" creationId="{00000000-0000-0000-0000-000000000000}"/>
      <ac:txMk cp="408">
        <ac:context len="409" hash="3948623265"/>
      </ac:txMk>
    </ac:txMkLst>
    <p188:pos x="2786742" y="6096000"/>
    <p188:txBody>
      <a:bodyPr/>
      <a:lstStyle/>
      <a:p>
        <a:r>
          <a:rPr lang="en-US"/>
          <a:t>I do not believe these are referenced in the demographics reports.</a:t>
        </a:r>
      </a:p>
    </p188:txBody>
  </p188:cm>
</p188:cmLst>
</file>

<file path=ppt/comments/modernComment_106_0.xml><?xml version="1.0" encoding="utf-8"?>
<p188:cmLst xmlns:a="http://schemas.openxmlformats.org/drawingml/2006/main" xmlns:r="http://schemas.openxmlformats.org/officeDocument/2006/relationships" xmlns:p188="http://schemas.microsoft.com/office/powerpoint/2018/8/main">
  <p188:cm id="{C0CEB7C1-893C-4DD3-BFE4-1EC112BAF3FD}" authorId="{F17A5701-9E10-E807-1CF2-B7640AF5462B}" created="2026-07-08T18:06:28.509">
    <ac:deMkLst xmlns:ac="http://schemas.microsoft.com/office/drawing/2013/main/command">
      <pc:docMk xmlns:pc="http://schemas.microsoft.com/office/powerpoint/2013/main/command"/>
      <pc:sldMk xmlns:pc="http://schemas.microsoft.com/office/powerpoint/2013/main/command" cId="0" sldId="262"/>
      <ac:spMk id="2" creationId="{00000000-0000-0000-0000-000000000000}"/>
    </ac:deMkLst>
    <p188:replyLst>
      <p188:reply id="{B48DA7E4-1457-40AC-8332-1FBBCD729E08}" authorId="{6371FC3B-E3F6-98A5-40F5-83E33D9EF551}" created="2026-07-12T20:02:22.756">
        <p188:txBody>
          <a:bodyPr/>
          <a:lstStyle/>
          <a:p>
            <a:r>
              <a:rPr lang="en-US"/>
              <a:t>I don't think we are saying they have to be preferred providers</a:t>
            </a:r>
          </a:p>
        </p188:txBody>
      </p188:reply>
      <p188:reply id="{5AFA3026-2116-4DFF-B2C6-08FF97FD73C5}" authorId="{A60BC4D6-E3D6-D740-14E7-27389B12C768}" created="2026-07-13T21:16:05.614">
        <p188:txBody>
          <a:bodyPr/>
          <a:lstStyle/>
          <a:p>
            <a:r>
              <a:rPr lang="en-US"/>
              <a:t>Yes - Leslie fixed it before you reviewed ☺️</a:t>
            </a:r>
          </a:p>
        </p188:txBody>
      </p188:reply>
    </p188:replyLst>
    <p188:txBody>
      <a:bodyPr/>
      <a:lstStyle/>
      <a:p>
        <a:r>
          <a:rPr lang="en-US"/>
          <a:t>How do we want to address EIC - they don't have to be preferred providers for their education to count for CEUs. </a:t>
        </a:r>
      </a:p>
    </p188:txBody>
  </p188:cm>
</p188:cmLst>
</file>

<file path=ppt/comments/modernComment_109_0.xml><?xml version="1.0" encoding="utf-8"?>
<p188:cmLst xmlns:a="http://schemas.openxmlformats.org/drawingml/2006/main" xmlns:r="http://schemas.openxmlformats.org/officeDocument/2006/relationships" xmlns:p188="http://schemas.microsoft.com/office/powerpoint/2018/8/main">
  <p188:cm id="{3ED600CD-B94F-4CB5-922A-D80E678048F3}" authorId="{6371FC3B-E3F6-98A5-40F5-83E33D9EF551}" created="2026-07-12T20:06:11.867">
    <ac:txMkLst xmlns:ac="http://schemas.microsoft.com/office/drawing/2013/main/command">
      <pc:docMk xmlns:pc="http://schemas.microsoft.com/office/powerpoint/2013/main/command"/>
      <pc:sldMk xmlns:pc="http://schemas.microsoft.com/office/powerpoint/2013/main/command" cId="0" sldId="265"/>
      <ac:spMk id="3" creationId="{00000000-0000-0000-0000-000000000000}"/>
      <ac:txMk cp="185" len="7">
        <ac:context len="239" hash="4204052456"/>
      </ac:txMk>
    </ac:txMkLst>
    <p188:pos x="6313714" y="4528457"/>
    <p188:replyLst>
      <p188:reply id="{610D7EC7-1281-4328-8E2C-6BDE70D376E5}" authorId="{6371FC3B-E3F6-98A5-40F5-83E33D9EF551}" created="2026-07-12T20:41:00.187">
        <p188:txBody>
          <a:bodyPr/>
          <a:lstStyle/>
          <a:p>
            <a:r>
              <a:rPr lang="en-US"/>
              <a:t>Maybe refocus this for them to reference trending topics in Meetings Outlook Report</a:t>
            </a:r>
          </a:p>
        </p188:txBody>
      </p188:reply>
    </p188:replyLst>
    <p188:txBody>
      <a:bodyPr/>
      <a:lstStyle/>
      <a:p>
        <a:r>
          <a:rPr lang="en-US"/>
          <a:t>What speaker resources do we provide? Need to clarify this bullet</a:t>
        </a:r>
      </a:p>
    </p188:txBody>
  </p188:cm>
</p188:cmLst>
</file>

<file path=ppt/comments/modernComment_10C_0.xml><?xml version="1.0" encoding="utf-8"?>
<p188:cmLst xmlns:a="http://schemas.openxmlformats.org/drawingml/2006/main" xmlns:r="http://schemas.openxmlformats.org/officeDocument/2006/relationships" xmlns:p188="http://schemas.microsoft.com/office/powerpoint/2018/8/main">
  <p188:cm id="{9C0F2689-EE03-4B5C-9DFC-67854525324E}" authorId="{3DD77642-98AE-63D4-DE18-30542F9CB31F}" created="2026-07-10T08:29:40.089">
    <ac:deMkLst xmlns:ac="http://schemas.microsoft.com/office/drawing/2013/main/command">
      <pc:docMk xmlns:pc="http://schemas.microsoft.com/office/powerpoint/2013/main/command"/>
      <pc:sldMk xmlns:pc="http://schemas.microsoft.com/office/powerpoint/2013/main/command" cId="0" sldId="268"/>
      <ac:grpSpMk id="4" creationId="{00000000-0000-0000-0000-000000000000}"/>
    </ac:deMkLst>
    <p188:txBody>
      <a:bodyPr/>
      <a:lstStyle/>
      <a:p>
        <a:r>
          <a:rPr lang="it-IT"/>
          <a:t>Leslie add your Image for CLR as per Marketing and Membership slides so we have same visual and we delete Kristi Sanders. Thanks </a:t>
        </a:r>
      </a:p>
    </p188:txBody>
    <p188:extLst>
      <p:ext xmlns:p="http://schemas.openxmlformats.org/presentationml/2006/main" uri="{57CB4572-C831-44C2-8A1C-0ADB6CCDFE69}">
        <p223:reactions xmlns:p223="http://schemas.microsoft.com/office/powerpoint/2022/03/main">
          <p223:rxn type="👍">
            <p223:instance time="2026-07-10T17:19:10.803" authorId="{2B57E5DF-C025-FEB4-357B-CCF68AC3100E}"/>
          </p223:rxn>
        </p223:reactions>
      </p:ext>
    </p188:extLst>
  </p188:cm>
</p188:cmLst>
</file>

<file path=ppt/comments/modernComment_10D_0.xml><?xml version="1.0" encoding="utf-8"?>
<p188:cmLst xmlns:a="http://schemas.openxmlformats.org/drawingml/2006/main" xmlns:r="http://schemas.openxmlformats.org/officeDocument/2006/relationships" xmlns:p188="http://schemas.microsoft.com/office/powerpoint/2018/8/main">
  <p188:cm id="{8572B84F-AC10-406B-B879-B291FD9F9FFC}" authorId="{F17A5701-9E10-E807-1CF2-B7640AF5462B}" created="2026-07-08T18:09:10.782">
    <pc:sldMkLst xmlns:pc="http://schemas.microsoft.com/office/powerpoint/2013/main/command">
      <pc:docMk/>
      <pc:sldMk cId="0" sldId="269"/>
    </pc:sldMkLst>
    <p188:txBody>
      <a:bodyPr/>
      <a:lstStyle/>
      <a:p>
        <a:r>
          <a:rPr lang="en-US"/>
          <a:t>Need to add information about the education survey - the one question required. Consider adding best practices to improve survey completion after education events. 
Consider adding information about CMP study groups and Foundation Grants available for unique education sessions. </a:t>
        </a:r>
      </a:p>
    </p188:txBody>
  </p188:cm>
</p188:cmLst>
</file>

<file path=ppt/comments/modernComment_10E_B8A03643.xml><?xml version="1.0" encoding="utf-8"?>
<p188:cmLst xmlns:a="http://schemas.openxmlformats.org/drawingml/2006/main" xmlns:r="http://schemas.openxmlformats.org/officeDocument/2006/relationships" xmlns:p188="http://schemas.microsoft.com/office/powerpoint/2018/8/main">
  <p188:cm id="{8E8A967E-B218-4EE4-9048-33EEBA2EE456}" authorId="{6371FC3B-E3F6-98A5-40F5-83E33D9EF551}" created="2026-07-12T20:43:35.489">
    <ac:txMkLst xmlns:ac="http://schemas.microsoft.com/office/drawing/2013/main/command">
      <pc:docMk xmlns:pc="http://schemas.microsoft.com/office/powerpoint/2013/main/command"/>
      <pc:sldMk xmlns:pc="http://schemas.microsoft.com/office/powerpoint/2013/main/command" cId="3097507395" sldId="270"/>
      <ac:spMk id="3" creationId="{BDD6D9F6-DDBA-4CF4-1A05-2D2798CB8BAF}"/>
      <ac:txMk cp="41" len="1">
        <ac:context len="307" hash="2320941655"/>
      </ac:txMk>
    </ac:txMkLst>
    <p188:pos x="9039497" y="261257"/>
    <p188:txBody>
      <a:bodyPr/>
      <a:lstStyle/>
      <a:p>
        <a:r>
          <a:rPr lang="en-US"/>
          <a:t>suggest we change this to "must be" and we should share what the question is.</a:t>
        </a:r>
      </a:p>
    </p188:txBody>
  </p188:cm>
</p188:cmLst>
</file>

<file path=ppt/comments/modernComment_110_1F202888.xml><?xml version="1.0" encoding="utf-8"?>
<p188:cmLst xmlns:a="http://schemas.openxmlformats.org/drawingml/2006/main" xmlns:r="http://schemas.openxmlformats.org/officeDocument/2006/relationships" xmlns:p188="http://schemas.microsoft.com/office/powerpoint/2018/8/main">
  <p188:cm id="{92C07D1C-C138-4DD2-BD0D-D46FD3DD0702}" authorId="{F17A5701-9E10-E807-1CF2-B7640AF5462B}" created="2026-07-08T18:09:10.782">
    <pc:sldMkLst xmlns:pc="http://schemas.microsoft.com/office/powerpoint/2013/main/command">
      <pc:docMk/>
      <pc:sldMk cId="0" sldId="269"/>
    </pc:sldMkLst>
    <p188:txBody>
      <a:bodyPr/>
      <a:lstStyle/>
      <a:p>
        <a:r>
          <a:rPr lang="en-US"/>
          <a:t>Need to add information about the education survey - the one question required. Consider adding best practices to improve survey completion after education events. 
Consider adding information about CMP study groups and Foundation Grants available for unique education sessions. </a:t>
        </a:r>
      </a:p>
    </p188:txBody>
  </p188:cm>
</p188:cmLst>
</file>

<file path=ppt/comments/modernComment_116_C4C25042.xml><?xml version="1.0" encoding="utf-8"?>
<p188:cmLst xmlns:a="http://schemas.openxmlformats.org/drawingml/2006/main" xmlns:r="http://schemas.openxmlformats.org/officeDocument/2006/relationships" xmlns:p188="http://schemas.microsoft.com/office/powerpoint/2018/8/main">
  <p188:cm id="{3F5E188D-AB56-4F2C-B61F-9FDE625E7019}" authorId="{F17A5701-9E10-E807-1CF2-B7640AF5462B}" created="2026-07-08T18:09:10.782">
    <pc:sldMkLst xmlns:pc="http://schemas.microsoft.com/office/powerpoint/2013/main/command">
      <pc:docMk/>
      <pc:sldMk cId="0" sldId="269"/>
    </pc:sldMkLst>
    <p188:txBody>
      <a:bodyPr/>
      <a:lstStyle/>
      <a:p>
        <a:r>
          <a:rPr lang="en-US"/>
          <a:t>Need to add information about the education survey - the one question required. Consider adding best practices to improve survey completion after education events. 
Consider adding information about CMP study groups and Foundation Grants available for unique education sessions.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6340475" cy="4127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8286750" y="0"/>
            <a:ext cx="6340475" cy="412750"/>
          </a:xfrm>
          <a:prstGeom prst="rect">
            <a:avLst/>
          </a:prstGeom>
        </p:spPr>
        <p:txBody>
          <a:bodyPr vert="horz" lIns="91440" tIns="45720" rIns="91440" bIns="45720" rtlCol="0"/>
          <a:lstStyle>
            <a:lvl1pPr algn="r">
              <a:defRPr sz="1200"/>
            </a:lvl1pPr>
          </a:lstStyle>
          <a:p>
            <a:fld id="{F4589C37-D815-493B-BD66-282E503F2A84}" type="datetimeFigureOut">
              <a:t>7/13/2026</a:t>
            </a:fld>
            <a:endParaRPr lang="en-US"/>
          </a:p>
        </p:txBody>
      </p:sp>
      <p:sp>
        <p:nvSpPr>
          <p:cNvPr id="4" name="Slide Image Placeholder 3"/>
          <p:cNvSpPr>
            <a:spLocks noGrp="1" noRot="1" noChangeAspect="1"/>
          </p:cNvSpPr>
          <p:nvPr>
            <p:ph type="sldImg" idx="2"/>
          </p:nvPr>
        </p:nvSpPr>
        <p:spPr>
          <a:xfrm>
            <a:off x="4845050" y="1028700"/>
            <a:ext cx="4940300" cy="27781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463675" y="3960813"/>
            <a:ext cx="11703050" cy="32400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7816850"/>
            <a:ext cx="6340475" cy="41275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8286750" y="7816850"/>
            <a:ext cx="6340475" cy="412750"/>
          </a:xfrm>
          <a:prstGeom prst="rect">
            <a:avLst/>
          </a:prstGeom>
        </p:spPr>
        <p:txBody>
          <a:bodyPr vert="horz" lIns="91440" tIns="45720" rIns="91440" bIns="45720" rtlCol="0" anchor="b"/>
          <a:lstStyle>
            <a:lvl1pPr algn="r">
              <a:defRPr sz="1200"/>
            </a:lvl1pPr>
          </a:lstStyle>
          <a:p>
            <a:fld id="{0D900251-4FC1-4A5F-888A-C13CDC9526DD}" type="slidenum">
              <a:t>‹#›</a:t>
            </a:fld>
            <a:endParaRPr lang="en-US"/>
          </a:p>
        </p:txBody>
      </p:sp>
    </p:spTree>
    <p:extLst>
      <p:ext uri="{BB962C8B-B14F-4D97-AF65-F5344CB8AC3E}">
        <p14:creationId xmlns:p14="http://schemas.microsoft.com/office/powerpoint/2010/main" val="35593439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Today, we’re going to go over your role and responsibility as VP of Education as well as how the following areas may affect your chapter work over the next 18 months: </a:t>
            </a:r>
          </a:p>
          <a:p>
            <a:r>
              <a:rPr lang="en-US"/>
              <a:t>Chapter demographics </a:t>
            </a:r>
          </a:p>
          <a:p>
            <a:r>
              <a:rPr lang="en-US"/>
              <a:t>Using survey data and needs assessments </a:t>
            </a:r>
          </a:p>
          <a:p>
            <a:r>
              <a:rPr lang="en-US"/>
              <a:t>Your 18-month calendar and educational strategy </a:t>
            </a:r>
          </a:p>
          <a:p>
            <a:r>
              <a:rPr lang="en-US"/>
              <a:t>Event policies </a:t>
            </a:r>
          </a:p>
          <a:p>
            <a:r>
              <a:rPr lang="en-US"/>
              <a:t>Educational formats </a:t>
            </a:r>
          </a:p>
          <a:p>
            <a:r>
              <a:rPr lang="en-US"/>
              <a:t>Audiovisual tips </a:t>
            </a:r>
          </a:p>
          <a:p>
            <a:r>
              <a:rPr lang="en-US"/>
              <a:t>Site selection </a:t>
            </a:r>
          </a:p>
          <a:p>
            <a:r>
              <a:rPr lang="en-US"/>
              <a:t>Speaker selection </a:t>
            </a:r>
          </a:p>
          <a:p>
            <a:r>
              <a:rPr lang="en-US"/>
              <a:t>Event marketing </a:t>
            </a:r>
          </a:p>
        </p:txBody>
      </p:sp>
      <p:sp>
        <p:nvSpPr>
          <p:cNvPr id="4" name="Slide Number Placeholder 3"/>
          <p:cNvSpPr>
            <a:spLocks noGrp="1"/>
          </p:cNvSpPr>
          <p:nvPr>
            <p:ph type="sldNum" sz="quarter" idx="5"/>
          </p:nvPr>
        </p:nvSpPr>
        <p:spPr/>
        <p:txBody>
          <a:bodyPr/>
          <a:lstStyle/>
          <a:p>
            <a:fld id="{0D900251-4FC1-4A5F-888A-C13CDC9526DD}" type="slidenum">
              <a:t>2</a:t>
            </a:fld>
            <a:endParaRPr lang="en-US"/>
          </a:p>
        </p:txBody>
      </p:sp>
    </p:spTree>
    <p:extLst>
      <p:ext uri="{BB962C8B-B14F-4D97-AF65-F5344CB8AC3E}">
        <p14:creationId xmlns:p14="http://schemas.microsoft.com/office/powerpoint/2010/main" val="18177121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Unique Session Formats</a:t>
            </a:r>
            <a:br>
              <a:rPr lang="en-US">
                <a:ea typeface="Calibri"/>
                <a:cs typeface="+mn-lt"/>
              </a:rPr>
            </a:br>
            <a:r>
              <a:rPr lang="en-US">
                <a:ea typeface="Calibri"/>
                <a:cs typeface="Calibri"/>
              </a:rPr>
              <a:t>Figure out which format works best for which content. A couple to think of are:</a:t>
            </a:r>
            <a:br>
              <a:rPr lang="en-US">
                <a:ea typeface="Calibri"/>
                <a:cs typeface="+mn-lt"/>
              </a:rPr>
            </a:br>
            <a:r>
              <a:rPr lang="en-US">
                <a:ea typeface="Calibri"/>
                <a:cs typeface="Calibri"/>
              </a:rPr>
              <a:t>Knowledge Share</a:t>
            </a:r>
          </a:p>
          <a:p>
            <a:r>
              <a:rPr lang="en-US">
                <a:ea typeface="Calibri"/>
                <a:cs typeface="Calibri"/>
              </a:rPr>
              <a:t>Fishbowl</a:t>
            </a:r>
          </a:p>
          <a:p>
            <a:r>
              <a:rPr lang="en-US">
                <a:ea typeface="Calibri"/>
                <a:cs typeface="Calibri"/>
              </a:rPr>
              <a:t>Pods</a:t>
            </a:r>
          </a:p>
          <a:p>
            <a:r>
              <a:rPr lang="en-US">
                <a:ea typeface="Calibri"/>
                <a:cs typeface="Calibri"/>
              </a:rPr>
              <a:t>Problem solving sessions</a:t>
            </a:r>
          </a:p>
          <a:p>
            <a:r>
              <a:rPr lang="en-US">
                <a:ea typeface="Calibri"/>
                <a:cs typeface="Calibri"/>
              </a:rPr>
              <a:t>Mock trails</a:t>
            </a:r>
          </a:p>
          <a:p>
            <a:r>
              <a:rPr lang="en-US">
                <a:ea typeface="Calibri"/>
                <a:cs typeface="Calibri"/>
              </a:rPr>
              <a:t>Competitions</a:t>
            </a:r>
          </a:p>
          <a:p>
            <a:r>
              <a:rPr lang="en-US">
                <a:ea typeface="Calibri"/>
                <a:cs typeface="Calibri"/>
              </a:rPr>
              <a:t>Live games</a:t>
            </a:r>
          </a:p>
          <a:p>
            <a:r>
              <a:rPr lang="en-US">
                <a:ea typeface="Calibri"/>
                <a:cs typeface="Calibri"/>
              </a:rPr>
              <a:t>Networking lounge</a:t>
            </a:r>
          </a:p>
          <a:p>
            <a:r>
              <a:rPr lang="en-US">
                <a:ea typeface="Calibri"/>
                <a:cs typeface="Calibri"/>
              </a:rPr>
              <a:t>Game show with panel of expert</a:t>
            </a:r>
          </a:p>
          <a:p>
            <a:r>
              <a:rPr lang="en-US">
                <a:ea typeface="Calibri"/>
                <a:cs typeface="Calibri"/>
              </a:rPr>
              <a:t>Ask the expert</a:t>
            </a:r>
          </a:p>
          <a:p>
            <a:r>
              <a:rPr lang="en-US">
                <a:ea typeface="Calibri"/>
                <a:cs typeface="Calibri"/>
              </a:rPr>
              <a:t>Speed networking </a:t>
            </a:r>
          </a:p>
          <a:p>
            <a:r>
              <a:rPr lang="en-US">
                <a:ea typeface="Calibri"/>
                <a:cs typeface="Calibri"/>
              </a:rPr>
              <a:t>Fireside Chats</a:t>
            </a:r>
          </a:p>
          <a:p>
            <a:r>
              <a:rPr lang="en-US">
                <a:ea typeface="Calibri"/>
                <a:cs typeface="Calibri"/>
              </a:rPr>
              <a:t>TED Talks</a:t>
            </a:r>
          </a:p>
          <a:p>
            <a:r>
              <a:rPr lang="en-US">
                <a:ea typeface="Calibri"/>
                <a:cs typeface="Calibri"/>
              </a:rPr>
              <a:t>Spectrogram used for </a:t>
            </a:r>
            <a:r>
              <a:rPr lang="en-US" err="1">
                <a:ea typeface="Calibri"/>
                <a:cs typeface="Calibri"/>
              </a:rPr>
              <a:t>panelis</a:t>
            </a:r>
            <a:r>
              <a:rPr lang="en-US">
                <a:ea typeface="Calibri"/>
                <a:cs typeface="Calibri"/>
              </a:rPr>
              <a:t>ts</a:t>
            </a:r>
          </a:p>
          <a:p>
            <a:r>
              <a:rPr lang="en-US">
                <a:ea typeface="Calibri"/>
                <a:cs typeface="Calibri"/>
              </a:rPr>
              <a:t>Pecha </a:t>
            </a:r>
            <a:r>
              <a:rPr lang="en-US" err="1">
                <a:ea typeface="Calibri"/>
                <a:cs typeface="Calibri"/>
              </a:rPr>
              <a:t>kucha</a:t>
            </a:r>
            <a:r>
              <a:rPr lang="en-US">
                <a:ea typeface="Calibri"/>
                <a:cs typeface="Calibri"/>
              </a:rPr>
              <a:t>/ignite</a:t>
            </a:r>
          </a:p>
          <a:p>
            <a:r>
              <a:rPr lang="en-US">
                <a:ea typeface="Calibri"/>
                <a:cs typeface="Calibri"/>
              </a:rPr>
              <a:t>Behind the scenes of a </a:t>
            </a:r>
            <a:r>
              <a:rPr lang="en-US" err="1">
                <a:ea typeface="Calibri"/>
                <a:cs typeface="Calibri"/>
              </a:rPr>
              <a:t>hybr</a:t>
            </a:r>
            <a:r>
              <a:rPr lang="en-US">
                <a:ea typeface="Calibri"/>
                <a:cs typeface="Calibri"/>
              </a:rPr>
              <a:t>id option</a:t>
            </a:r>
          </a:p>
          <a:p>
            <a:r>
              <a:rPr lang="en-US">
                <a:ea typeface="Calibri"/>
                <a:cs typeface="Calibri"/>
              </a:rPr>
              <a:t>Walking tour</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0D900251-4FC1-4A5F-888A-C13CDC9526DD}" type="slidenum">
              <a:t>11</a:t>
            </a:fld>
            <a:endParaRPr lang="en-US"/>
          </a:p>
        </p:txBody>
      </p:sp>
    </p:spTree>
    <p:extLst>
      <p:ext uri="{BB962C8B-B14F-4D97-AF65-F5344CB8AC3E}">
        <p14:creationId xmlns:p14="http://schemas.microsoft.com/office/powerpoint/2010/main" val="42682722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88B121-1030-473F-896B-6FEA7B3663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C9C902-7C79-F9EE-8AC3-216478F707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204BB6-DDA3-2ECD-A3A0-C227354136ED}"/>
              </a:ext>
            </a:extLst>
          </p:cNvPr>
          <p:cNvSpPr>
            <a:spLocks noGrp="1"/>
          </p:cNvSpPr>
          <p:nvPr>
            <p:ph type="body" idx="1"/>
          </p:nvPr>
        </p:nvSpPr>
        <p:spPr/>
        <p:txBody>
          <a:bodyPr/>
          <a:lstStyle/>
          <a:p>
            <a:r>
              <a:rPr lang="en-US">
                <a:ea typeface="Calibri"/>
                <a:cs typeface="Calibri"/>
              </a:rPr>
              <a:t>One of the seven annual metrics goals. </a:t>
            </a:r>
          </a:p>
          <a:p>
            <a:r>
              <a:rPr lang="en-US"/>
              <a:t>This metric tells the Chapter Boad how satisfied attendees were with the education you provided. </a:t>
            </a:r>
          </a:p>
          <a:p>
            <a:r>
              <a:rPr lang="en-US"/>
              <a:t>Every education event survey should include one Overall Program Satisfaction question using a 1-to-5 scale. </a:t>
            </a:r>
          </a:p>
          <a:p>
            <a:r>
              <a:rPr lang="en-US"/>
              <a:t>At the end of the month, the sum of all scores for all programs and the total number of respondents are reported on the dashboard. The dashboard calculates the score.</a:t>
            </a:r>
            <a:endParaRPr lang="en-US">
              <a:ea typeface="Calibri"/>
              <a:cs typeface="Calibri"/>
            </a:endParaRPr>
          </a:p>
        </p:txBody>
      </p:sp>
      <p:sp>
        <p:nvSpPr>
          <p:cNvPr id="4" name="Slide Number Placeholder 3">
            <a:extLst>
              <a:ext uri="{FF2B5EF4-FFF2-40B4-BE49-F238E27FC236}">
                <a16:creationId xmlns:a16="http://schemas.microsoft.com/office/drawing/2014/main" id="{CC82EE39-BDF8-7953-F6A7-8A682B7779C6}"/>
              </a:ext>
            </a:extLst>
          </p:cNvPr>
          <p:cNvSpPr>
            <a:spLocks noGrp="1"/>
          </p:cNvSpPr>
          <p:nvPr>
            <p:ph type="sldNum" sz="quarter" idx="5"/>
          </p:nvPr>
        </p:nvSpPr>
        <p:spPr/>
        <p:txBody>
          <a:bodyPr/>
          <a:lstStyle/>
          <a:p>
            <a:fld id="{0D900251-4FC1-4A5F-888A-C13CDC9526DD}" type="slidenum">
              <a:t>12</a:t>
            </a:fld>
            <a:endParaRPr lang="en-US"/>
          </a:p>
        </p:txBody>
      </p:sp>
    </p:spTree>
    <p:extLst>
      <p:ext uri="{BB962C8B-B14F-4D97-AF65-F5344CB8AC3E}">
        <p14:creationId xmlns:p14="http://schemas.microsoft.com/office/powerpoint/2010/main" val="1997816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The Education tab on  the Chapter Leader Resource Page is a great resource for you. </a:t>
            </a:r>
            <a:endParaRPr lang="en-US"/>
          </a:p>
          <a:p>
            <a:r>
              <a:rPr lang="en-US">
                <a:ea typeface="Calibri"/>
                <a:cs typeface="Calibri"/>
              </a:rPr>
              <a:t>To log in, go to </a:t>
            </a:r>
            <a:r>
              <a:rPr lang="en-US" err="1">
                <a:ea typeface="Calibri"/>
                <a:cs typeface="Calibri"/>
              </a:rPr>
              <a:t>mpi.org</a:t>
            </a:r>
            <a:r>
              <a:rPr lang="en-US">
                <a:ea typeface="Calibri"/>
                <a:cs typeface="Calibri"/>
              </a:rPr>
              <a:t> and login. </a:t>
            </a:r>
            <a:endParaRPr lang="en-US"/>
          </a:p>
          <a:p>
            <a:r>
              <a:rPr lang="en-US">
                <a:ea typeface="Calibri"/>
                <a:cs typeface="Calibri"/>
              </a:rPr>
              <a:t>Go to the drop down menu by your name and select Chapter Leader Resources</a:t>
            </a:r>
          </a:p>
          <a:p>
            <a:r>
              <a:rPr lang="en-US">
                <a:ea typeface="Calibri"/>
                <a:cs typeface="Calibri"/>
              </a:rPr>
              <a:t>Scroll down to Education </a:t>
            </a:r>
          </a:p>
          <a:p>
            <a:r>
              <a:rPr lang="en-US">
                <a:ea typeface="Calibri"/>
                <a:cs typeface="Calibri"/>
              </a:rPr>
              <a:t>And Download what you need</a:t>
            </a:r>
          </a:p>
          <a:p>
            <a:endParaRPr lang="en-US">
              <a:ea typeface="Calibri"/>
              <a:cs typeface="Calibri"/>
            </a:endParaRPr>
          </a:p>
          <a:p>
            <a:r>
              <a:rPr lang="en-US">
                <a:ea typeface="Calibri"/>
                <a:cs typeface="Calibri"/>
              </a:rPr>
              <a:t>Plus: Read your monthly Chapter Leader Newsletter! The CLN typically is posted online on the second Thursday of every month.</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0D900251-4FC1-4A5F-888A-C13CDC9526DD}" type="slidenum">
              <a:t>13</a:t>
            </a:fld>
            <a:endParaRPr lang="en-US"/>
          </a:p>
        </p:txBody>
      </p:sp>
    </p:spTree>
    <p:extLst>
      <p:ext uri="{BB962C8B-B14F-4D97-AF65-F5344CB8AC3E}">
        <p14:creationId xmlns:p14="http://schemas.microsoft.com/office/powerpoint/2010/main" val="2250628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Encourage attendees to complete the post-event survey before they leave the venue. Response rates are much higher when the survey is completed while the experience is still fresh. </a:t>
            </a:r>
          </a:p>
          <a:p>
            <a:endParaRPr lang="en-US">
              <a:ea typeface="Calibri"/>
              <a:cs typeface="Calibri"/>
            </a:endParaRPr>
          </a:p>
          <a:p>
            <a:r>
              <a:rPr lang="en-US"/>
              <a:t>Take a few minutes at the end of each event to promote upcoming Chapter programs and encourage attendees to register before they leave.</a:t>
            </a:r>
          </a:p>
          <a:p>
            <a:r>
              <a:rPr lang="en-US"/>
              <a:t>Publicly recognize your sponsors, volunteers, and speakers. A simple thank you helps strengthen relationships and encourages future participation. </a:t>
            </a:r>
          </a:p>
          <a:p>
            <a:r>
              <a:rPr lang="en-US"/>
              <a:t>Capture photos and short videos throughout the event. These assets are invaluable for promoting future events, highlighting member engagement, and sharing your Chapter's success on social media and in newsletters.</a:t>
            </a:r>
          </a:p>
        </p:txBody>
      </p:sp>
      <p:sp>
        <p:nvSpPr>
          <p:cNvPr id="4" name="Slide Number Placeholder 3"/>
          <p:cNvSpPr>
            <a:spLocks noGrp="1"/>
          </p:cNvSpPr>
          <p:nvPr>
            <p:ph type="sldNum" sz="quarter" idx="5"/>
          </p:nvPr>
        </p:nvSpPr>
        <p:spPr/>
        <p:txBody>
          <a:bodyPr/>
          <a:lstStyle/>
          <a:p>
            <a:fld id="{0D900251-4FC1-4A5F-888A-C13CDC9526DD}" type="slidenum">
              <a:rPr lang="en-US" smtClean="0"/>
              <a:t>16</a:t>
            </a:fld>
            <a:endParaRPr lang="en-US"/>
          </a:p>
        </p:txBody>
      </p:sp>
    </p:spTree>
    <p:extLst>
      <p:ext uri="{BB962C8B-B14F-4D97-AF65-F5344CB8AC3E}">
        <p14:creationId xmlns:p14="http://schemas.microsoft.com/office/powerpoint/2010/main" val="24963211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735BD-455A-E963-FE4A-9F5AED8A91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0C11BC-C086-F7CA-9A6F-53CCA94093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C920B7-4B85-E904-79F1-3341A9ABFCB5}"/>
              </a:ext>
            </a:extLst>
          </p:cNvPr>
          <p:cNvSpPr>
            <a:spLocks noGrp="1"/>
          </p:cNvSpPr>
          <p:nvPr>
            <p:ph type="body" idx="1"/>
          </p:nvPr>
        </p:nvSpPr>
        <p:spPr/>
        <p:txBody>
          <a:bodyPr/>
          <a:lstStyle/>
          <a:p>
            <a:r>
              <a:rPr lang="en-US"/>
              <a:t>Some Chapters offer an annual education pass or event bundle that allows attendees to purchase several education programs at a discounted rate.</a:t>
            </a:r>
          </a:p>
          <a:p>
            <a:br>
              <a:rPr lang="en-US">
                <a:ea typeface="Calibri"/>
                <a:cs typeface="+mn-lt"/>
              </a:rPr>
            </a:br>
            <a:r>
              <a:rPr lang="en-US">
                <a:ea typeface="Calibri"/>
                <a:cs typeface="Calibri"/>
              </a:rPr>
              <a:t>This provides the chapter with revenue early in the year while encouraging repeat attendance. Be sure to price the package appropriately and review  participation to ensure I's meeting both financial and </a:t>
            </a:r>
            <a:r>
              <a:rPr lang="en-US" err="1">
                <a:ea typeface="Calibri"/>
                <a:cs typeface="Calibri"/>
              </a:rPr>
              <a:t>enagemnt</a:t>
            </a:r>
            <a:r>
              <a:rPr lang="en-US">
                <a:ea typeface="Calibri"/>
                <a:cs typeface="Calibri"/>
              </a:rPr>
              <a:t> goals. </a:t>
            </a:r>
          </a:p>
        </p:txBody>
      </p:sp>
      <p:sp>
        <p:nvSpPr>
          <p:cNvPr id="4" name="Slide Number Placeholder 3">
            <a:extLst>
              <a:ext uri="{FF2B5EF4-FFF2-40B4-BE49-F238E27FC236}">
                <a16:creationId xmlns:a16="http://schemas.microsoft.com/office/drawing/2014/main" id="{B1EE755B-D92A-0FCD-AE80-7CF35BF7FD56}"/>
              </a:ext>
            </a:extLst>
          </p:cNvPr>
          <p:cNvSpPr>
            <a:spLocks noGrp="1"/>
          </p:cNvSpPr>
          <p:nvPr>
            <p:ph type="sldNum" sz="quarter" idx="5"/>
          </p:nvPr>
        </p:nvSpPr>
        <p:spPr/>
        <p:txBody>
          <a:bodyPr/>
          <a:lstStyle/>
          <a:p>
            <a:fld id="{0D900251-4FC1-4A5F-888A-C13CDC9526DD}" type="slidenum">
              <a:rPr lang="en-US" smtClean="0"/>
              <a:t>17</a:t>
            </a:fld>
            <a:endParaRPr lang="en-US"/>
          </a:p>
        </p:txBody>
      </p:sp>
    </p:spTree>
    <p:extLst>
      <p:ext uri="{BB962C8B-B14F-4D97-AF65-F5344CB8AC3E}">
        <p14:creationId xmlns:p14="http://schemas.microsoft.com/office/powerpoint/2010/main" val="15754116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BDA19-6E1E-76E2-E2EE-FA701F9ECD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039B9A-79D9-F703-3CA9-9708310A11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6DD107-74B3-4E73-6DA6-A8254D05485C}"/>
              </a:ext>
            </a:extLst>
          </p:cNvPr>
          <p:cNvSpPr>
            <a:spLocks noGrp="1"/>
          </p:cNvSpPr>
          <p:nvPr>
            <p:ph type="body" idx="1"/>
          </p:nvPr>
        </p:nvSpPr>
        <p:spPr/>
        <p:txBody>
          <a:bodyPr/>
          <a:lstStyle/>
          <a:p>
            <a:r>
              <a:rPr lang="en-US"/>
              <a:t>Some Chapters offer an annual education pass or event bundle that allows attendees to purchase several education programs at a discounted rate.</a:t>
            </a:r>
          </a:p>
          <a:p>
            <a:br>
              <a:rPr lang="en-US">
                <a:ea typeface="Calibri"/>
                <a:cs typeface="+mn-lt"/>
              </a:rPr>
            </a:br>
            <a:r>
              <a:rPr lang="en-US">
                <a:ea typeface="Calibri"/>
                <a:cs typeface="Calibri"/>
              </a:rPr>
              <a:t>This provides the chapter with revenue early in the year while encouraging repeat attendance. Be sure to price the package appropriately and review  participation to ensure I's meeting both financial and </a:t>
            </a:r>
            <a:r>
              <a:rPr lang="en-US" err="1">
                <a:ea typeface="Calibri"/>
                <a:cs typeface="Calibri"/>
              </a:rPr>
              <a:t>engaement</a:t>
            </a:r>
            <a:r>
              <a:rPr lang="en-US">
                <a:ea typeface="Calibri"/>
                <a:cs typeface="Calibri"/>
              </a:rPr>
              <a:t> goals. </a:t>
            </a:r>
          </a:p>
        </p:txBody>
      </p:sp>
      <p:sp>
        <p:nvSpPr>
          <p:cNvPr id="4" name="Slide Number Placeholder 3">
            <a:extLst>
              <a:ext uri="{FF2B5EF4-FFF2-40B4-BE49-F238E27FC236}">
                <a16:creationId xmlns:a16="http://schemas.microsoft.com/office/drawing/2014/main" id="{FFB8C8A8-C0BB-D21B-E8CA-ABA5EBC152EF}"/>
              </a:ext>
            </a:extLst>
          </p:cNvPr>
          <p:cNvSpPr>
            <a:spLocks noGrp="1"/>
          </p:cNvSpPr>
          <p:nvPr>
            <p:ph type="sldNum" sz="quarter" idx="5"/>
          </p:nvPr>
        </p:nvSpPr>
        <p:spPr/>
        <p:txBody>
          <a:bodyPr/>
          <a:lstStyle/>
          <a:p>
            <a:fld id="{0D900251-4FC1-4A5F-888A-C13CDC9526DD}" type="slidenum">
              <a:rPr lang="en-US" smtClean="0"/>
              <a:t>18</a:t>
            </a:fld>
            <a:endParaRPr lang="en-US"/>
          </a:p>
        </p:txBody>
      </p:sp>
    </p:spTree>
    <p:extLst>
      <p:ext uri="{BB962C8B-B14F-4D97-AF65-F5344CB8AC3E}">
        <p14:creationId xmlns:p14="http://schemas.microsoft.com/office/powerpoint/2010/main" val="35870164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87B673-1C7E-0E12-5F35-2DEB361492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23C9FA-EA10-E596-BC9D-DADEEC25F8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6CEAE7-4C44-F207-B597-B77DCFDE01DF}"/>
              </a:ext>
            </a:extLst>
          </p:cNvPr>
          <p:cNvSpPr>
            <a:spLocks noGrp="1"/>
          </p:cNvSpPr>
          <p:nvPr>
            <p:ph type="body" idx="1"/>
          </p:nvPr>
        </p:nvSpPr>
        <p:spPr/>
        <p:txBody>
          <a:bodyPr/>
          <a:lstStyle/>
          <a:p>
            <a:r>
              <a:rPr lang="en-US"/>
              <a:t>CMP</a:t>
            </a:r>
            <a:r>
              <a:rPr lang="en-US">
                <a:ea typeface="Calibri"/>
                <a:cs typeface="Calibri"/>
              </a:rPr>
              <a:t> Study Groups are a valuable way to support members pursuing their certification. It can also be a way to strengthen engagement in your Chapter. </a:t>
            </a:r>
          </a:p>
          <a:p>
            <a:endParaRPr lang="en-US">
              <a:ea typeface="Calibri"/>
              <a:cs typeface="Calibri"/>
            </a:endParaRPr>
          </a:p>
          <a:p>
            <a:r>
              <a:rPr lang="en-US">
                <a:ea typeface="Calibri"/>
                <a:cs typeface="Calibri"/>
              </a:rPr>
              <a:t>Each Chapter approaches them differently – some offer the program at no cost as a benefit, while others charge a fee to help cover expenses.  </a:t>
            </a:r>
          </a:p>
          <a:p>
            <a:endParaRPr lang="en-US">
              <a:ea typeface="Calibri"/>
              <a:cs typeface="Calibri"/>
            </a:endParaRPr>
          </a:p>
          <a:p>
            <a:r>
              <a:rPr lang="en-US">
                <a:ea typeface="Calibri"/>
                <a:cs typeface="Calibri"/>
              </a:rPr>
              <a:t>The EIC does not review or </a:t>
            </a:r>
            <a:r>
              <a:rPr lang="en-US" err="1">
                <a:ea typeface="Calibri"/>
                <a:cs typeface="Calibri"/>
              </a:rPr>
              <a:t>endorese</a:t>
            </a:r>
            <a:r>
              <a:rPr lang="en-US">
                <a:ea typeface="Calibri"/>
                <a:cs typeface="Calibri"/>
              </a:rPr>
              <a:t> any CMP study group instructors so do your research for who is best for your Chapter.</a:t>
            </a:r>
          </a:p>
        </p:txBody>
      </p:sp>
      <p:sp>
        <p:nvSpPr>
          <p:cNvPr id="4" name="Slide Number Placeholder 3">
            <a:extLst>
              <a:ext uri="{FF2B5EF4-FFF2-40B4-BE49-F238E27FC236}">
                <a16:creationId xmlns:a16="http://schemas.microsoft.com/office/drawing/2014/main" id="{E0B40C68-A998-4A79-93C2-C6B092976E6F}"/>
              </a:ext>
            </a:extLst>
          </p:cNvPr>
          <p:cNvSpPr>
            <a:spLocks noGrp="1"/>
          </p:cNvSpPr>
          <p:nvPr>
            <p:ph type="sldNum" sz="quarter" idx="5"/>
          </p:nvPr>
        </p:nvSpPr>
        <p:spPr/>
        <p:txBody>
          <a:bodyPr/>
          <a:lstStyle/>
          <a:p>
            <a:fld id="{0D900251-4FC1-4A5F-888A-C13CDC9526DD}" type="slidenum">
              <a:rPr lang="en-US" smtClean="0"/>
              <a:t>19</a:t>
            </a:fld>
            <a:endParaRPr lang="en-US"/>
          </a:p>
        </p:txBody>
      </p:sp>
    </p:spTree>
    <p:extLst>
      <p:ext uri="{BB962C8B-B14F-4D97-AF65-F5344CB8AC3E}">
        <p14:creationId xmlns:p14="http://schemas.microsoft.com/office/powerpoint/2010/main" val="7229956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35DF7-3F2D-F5A3-CE4F-9E4310AD22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95F747-6DCA-6578-C640-D6584BE151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B94311-3956-531B-50F7-21F86DC1E6C7}"/>
              </a:ext>
            </a:extLst>
          </p:cNvPr>
          <p:cNvSpPr>
            <a:spLocks noGrp="1"/>
          </p:cNvSpPr>
          <p:nvPr>
            <p:ph type="body" idx="1"/>
          </p:nvPr>
        </p:nvSpPr>
        <p:spPr/>
        <p:txBody>
          <a:bodyPr/>
          <a:lstStyle/>
          <a:p>
            <a:r>
              <a:rPr lang="en-US"/>
              <a:t>Regional </a:t>
            </a:r>
            <a:r>
              <a:rPr lang="en-US" err="1"/>
              <a:t>confernces</a:t>
            </a:r>
            <a:r>
              <a:rPr lang="en-US"/>
              <a:t> can be a great way to provide larger education experiences while sharing workload. </a:t>
            </a:r>
          </a:p>
          <a:p>
            <a:endParaRPr lang="en-US">
              <a:ea typeface="Calibri"/>
              <a:cs typeface="Calibri"/>
            </a:endParaRPr>
          </a:p>
          <a:p>
            <a:r>
              <a:rPr lang="en-US">
                <a:ea typeface="Calibri"/>
                <a:cs typeface="Calibri"/>
              </a:rPr>
              <a:t>Be sure to have a written agreement in place and clearly defined roles of </a:t>
            </a:r>
            <a:r>
              <a:rPr lang="en-US" err="1">
                <a:ea typeface="Calibri"/>
                <a:cs typeface="Calibri"/>
              </a:rPr>
              <a:t>wh</a:t>
            </a:r>
            <a:r>
              <a:rPr lang="en-US">
                <a:ea typeface="Calibri"/>
                <a:cs typeface="Calibri"/>
              </a:rPr>
              <a:t> is doing what.</a:t>
            </a:r>
          </a:p>
        </p:txBody>
      </p:sp>
      <p:sp>
        <p:nvSpPr>
          <p:cNvPr id="4" name="Slide Number Placeholder 3">
            <a:extLst>
              <a:ext uri="{FF2B5EF4-FFF2-40B4-BE49-F238E27FC236}">
                <a16:creationId xmlns:a16="http://schemas.microsoft.com/office/drawing/2014/main" id="{48A948DE-202A-63A7-F9E1-3C1CD41E4401}"/>
              </a:ext>
            </a:extLst>
          </p:cNvPr>
          <p:cNvSpPr>
            <a:spLocks noGrp="1"/>
          </p:cNvSpPr>
          <p:nvPr>
            <p:ph type="sldNum" sz="quarter" idx="5"/>
          </p:nvPr>
        </p:nvSpPr>
        <p:spPr/>
        <p:txBody>
          <a:bodyPr/>
          <a:lstStyle/>
          <a:p>
            <a:fld id="{0D900251-4FC1-4A5F-888A-C13CDC9526DD}" type="slidenum">
              <a:rPr lang="en-US" smtClean="0"/>
              <a:t>20</a:t>
            </a:fld>
            <a:endParaRPr lang="en-US"/>
          </a:p>
        </p:txBody>
      </p:sp>
    </p:spTree>
    <p:extLst>
      <p:ext uri="{BB962C8B-B14F-4D97-AF65-F5344CB8AC3E}">
        <p14:creationId xmlns:p14="http://schemas.microsoft.com/office/powerpoint/2010/main" val="19314694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EA80A7-7A35-CD68-6F24-E7F2C006FA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6C095C-96D8-34FD-2EAE-8325D547BF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3476F2-F1F6-9D86-8EB7-CC9E2CDA7339}"/>
              </a:ext>
            </a:extLst>
          </p:cNvPr>
          <p:cNvSpPr>
            <a:spLocks noGrp="1"/>
          </p:cNvSpPr>
          <p:nvPr>
            <p:ph type="body" idx="1"/>
          </p:nvPr>
        </p:nvSpPr>
        <p:spPr/>
        <p:txBody>
          <a:bodyPr/>
          <a:lstStyle/>
          <a:p>
            <a:r>
              <a:rPr lang="en-US">
                <a:ea typeface="Calibri"/>
                <a:cs typeface="Calibri"/>
              </a:rPr>
              <a:t>The MPI Foundation is a great resource for both chapters and members. The foundation offers chapter grants and member scholarships that can help support professional development and programming. </a:t>
            </a:r>
          </a:p>
          <a:p>
            <a:br>
              <a:rPr lang="en-US">
                <a:ea typeface="Calibri"/>
                <a:cs typeface="+mn-lt"/>
              </a:rPr>
            </a:br>
            <a:r>
              <a:rPr lang="en-US">
                <a:ea typeface="Calibri"/>
                <a:cs typeface="Calibri"/>
              </a:rPr>
              <a:t>We encourage you to regularly visit the Foundation website and share available opportunities with members. </a:t>
            </a:r>
          </a:p>
        </p:txBody>
      </p:sp>
      <p:sp>
        <p:nvSpPr>
          <p:cNvPr id="4" name="Slide Number Placeholder 3">
            <a:extLst>
              <a:ext uri="{FF2B5EF4-FFF2-40B4-BE49-F238E27FC236}">
                <a16:creationId xmlns:a16="http://schemas.microsoft.com/office/drawing/2014/main" id="{BA0942EC-A303-8BFC-5F82-13321B86877B}"/>
              </a:ext>
            </a:extLst>
          </p:cNvPr>
          <p:cNvSpPr>
            <a:spLocks noGrp="1"/>
          </p:cNvSpPr>
          <p:nvPr>
            <p:ph type="sldNum" sz="quarter" idx="5"/>
          </p:nvPr>
        </p:nvSpPr>
        <p:spPr/>
        <p:txBody>
          <a:bodyPr/>
          <a:lstStyle/>
          <a:p>
            <a:fld id="{0D900251-4FC1-4A5F-888A-C13CDC9526DD}" type="slidenum">
              <a:rPr lang="en-US" smtClean="0"/>
              <a:t>21</a:t>
            </a:fld>
            <a:endParaRPr lang="en-US"/>
          </a:p>
        </p:txBody>
      </p:sp>
    </p:spTree>
    <p:extLst>
      <p:ext uri="{BB962C8B-B14F-4D97-AF65-F5344CB8AC3E}">
        <p14:creationId xmlns:p14="http://schemas.microsoft.com/office/powerpoint/2010/main" val="41771110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All MPI Volunteer </a:t>
            </a:r>
            <a:r>
              <a:rPr lang="en-US">
                <a:ea typeface="Calibri"/>
                <a:cs typeface="Calibri"/>
              </a:rPr>
              <a:t>Chapter</a:t>
            </a:r>
            <a:r>
              <a:rPr lang="en-US" dirty="0">
                <a:ea typeface="Calibri"/>
                <a:cs typeface="Calibri"/>
              </a:rPr>
              <a:t> Leaders have access to ask questions, seek advice or share ideas.</a:t>
            </a:r>
          </a:p>
        </p:txBody>
      </p:sp>
      <p:sp>
        <p:nvSpPr>
          <p:cNvPr id="4" name="Slide Number Placeholder 3"/>
          <p:cNvSpPr>
            <a:spLocks noGrp="1"/>
          </p:cNvSpPr>
          <p:nvPr>
            <p:ph type="sldNum" sz="quarter" idx="5"/>
          </p:nvPr>
        </p:nvSpPr>
        <p:spPr/>
        <p:txBody>
          <a:bodyPr/>
          <a:lstStyle/>
          <a:p>
            <a:fld id="{26D01BFC-FA65-425B-8570-69251351B847}" type="slidenum">
              <a:rPr lang="en-US"/>
              <a:t>22</a:t>
            </a:fld>
            <a:endParaRPr lang="en-US"/>
          </a:p>
        </p:txBody>
      </p:sp>
    </p:spTree>
    <p:extLst>
      <p:ext uri="{BB962C8B-B14F-4D97-AF65-F5344CB8AC3E}">
        <p14:creationId xmlns:p14="http://schemas.microsoft.com/office/powerpoint/2010/main" val="16023167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 a VP of Education, this is what MPI Global expects of you: </a:t>
            </a:r>
          </a:p>
          <a:p>
            <a:r>
              <a:rPr lang="en-US"/>
              <a:t>You will create an 18 to 24 month calendar of activities that includes a minimum of four educational opportunities </a:t>
            </a:r>
            <a:endParaRPr lang="en-US">
              <a:ea typeface="Calibri"/>
              <a:cs typeface="Calibri"/>
            </a:endParaRPr>
          </a:p>
          <a:p>
            <a:r>
              <a:rPr lang="en-US"/>
              <a:t>You will design the educational programs, secure the speakers and manage the program logistics, including registration and site selection </a:t>
            </a:r>
          </a:p>
          <a:p>
            <a:r>
              <a:rPr lang="en-US"/>
              <a:t>When there are special educational projects, for example CMP prep courses or Global Meetings Industry Day, you will take the educational lead. Depending on your chapter structure, you may partner with Special Events to produce these. </a:t>
            </a:r>
          </a:p>
          <a:p>
            <a:r>
              <a:rPr lang="en-US"/>
              <a:t>Be fiscally responsible to work within your chapter’s budget to produce these educational programs </a:t>
            </a:r>
          </a:p>
          <a:p>
            <a:r>
              <a:rPr lang="en-US"/>
              <a:t>Help plan the chapter board’s three-year strategic vision </a:t>
            </a:r>
          </a:p>
          <a:p>
            <a:r>
              <a:rPr lang="en-US"/>
              <a:t>Pass on your knowledge to others and help mentor and develop your chapter’s next generation of leaders. </a:t>
            </a:r>
          </a:p>
        </p:txBody>
      </p:sp>
      <p:sp>
        <p:nvSpPr>
          <p:cNvPr id="4" name="Slide Number Placeholder 3"/>
          <p:cNvSpPr>
            <a:spLocks noGrp="1"/>
          </p:cNvSpPr>
          <p:nvPr>
            <p:ph type="sldNum" sz="quarter" idx="5"/>
          </p:nvPr>
        </p:nvSpPr>
        <p:spPr/>
        <p:txBody>
          <a:bodyPr/>
          <a:lstStyle/>
          <a:p>
            <a:fld id="{0D900251-4FC1-4A5F-888A-C13CDC9526DD}" type="slidenum">
              <a:t>3</a:t>
            </a:fld>
            <a:endParaRPr lang="en-US"/>
          </a:p>
        </p:txBody>
      </p:sp>
    </p:spTree>
    <p:extLst>
      <p:ext uri="{BB962C8B-B14F-4D97-AF65-F5344CB8AC3E}">
        <p14:creationId xmlns:p14="http://schemas.microsoft.com/office/powerpoint/2010/main" val="31654611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Be sure to connect with your Chapter president and administrator to get access to not only the chapter's policy manual but also the chapter bylaws, business​ plan, budget, etc. </a:t>
            </a:r>
          </a:p>
          <a:p>
            <a:r>
              <a:rPr lang="en-US">
                <a:ea typeface="Calibri"/>
                <a:cs typeface="Calibri"/>
              </a:rPr>
              <a:t>Be sure to understand who is responsible for signing contracts and managing the clock hour process. </a:t>
            </a:r>
          </a:p>
          <a:p>
            <a:r>
              <a:rPr lang="en-US">
                <a:ea typeface="Calibri"/>
                <a:cs typeface="Calibri"/>
              </a:rPr>
              <a:t>Identify how is managing sponsorships for events and who is tracking </a:t>
            </a:r>
            <a:r>
              <a:rPr lang="en-US" err="1">
                <a:ea typeface="Calibri"/>
                <a:cs typeface="Calibri"/>
              </a:rPr>
              <a:t>fullfillment</a:t>
            </a:r>
            <a:r>
              <a:rPr lang="en-US">
                <a:ea typeface="Calibri"/>
                <a:cs typeface="Calibri"/>
              </a:rPr>
              <a:t>. </a:t>
            </a:r>
          </a:p>
        </p:txBody>
      </p:sp>
      <p:sp>
        <p:nvSpPr>
          <p:cNvPr id="4" name="Slide Number Placeholder 3"/>
          <p:cNvSpPr>
            <a:spLocks noGrp="1"/>
          </p:cNvSpPr>
          <p:nvPr>
            <p:ph type="sldNum" sz="quarter" idx="5"/>
          </p:nvPr>
        </p:nvSpPr>
        <p:spPr/>
        <p:txBody>
          <a:bodyPr/>
          <a:lstStyle/>
          <a:p>
            <a:fld id="{0D900251-4FC1-4A5F-888A-C13CDC9526DD}" type="slidenum">
              <a:t>4</a:t>
            </a:fld>
            <a:endParaRPr lang="en-US"/>
          </a:p>
        </p:txBody>
      </p:sp>
    </p:spTree>
    <p:extLst>
      <p:ext uri="{BB962C8B-B14F-4D97-AF65-F5344CB8AC3E}">
        <p14:creationId xmlns:p14="http://schemas.microsoft.com/office/powerpoint/2010/main" val="24489343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Demographics tell the story of your chapter members and are an essential tools you can use to create the most relevant and engaging educational programs possible.</a:t>
            </a:r>
          </a:p>
          <a:p>
            <a:r>
              <a:rPr lang="en-US"/>
              <a:t>Here are some questions you can ask the VP of Membership or your chapter administrator that will help you understand your audience:</a:t>
            </a:r>
          </a:p>
          <a:p>
            <a:r>
              <a:rPr lang="en-US"/>
              <a:t>- Who are your chapter members?</a:t>
            </a:r>
          </a:p>
          <a:p>
            <a:r>
              <a:rPr lang="en-US"/>
              <a:t>- Where are they geographically concentrated</a:t>
            </a:r>
          </a:p>
          <a:p>
            <a:r>
              <a:rPr lang="en-US"/>
              <a:t>- What is your planner to supplier ratio?</a:t>
            </a:r>
          </a:p>
          <a:p>
            <a:r>
              <a:rPr lang="en-US"/>
              <a:t>- What industries do they represent?</a:t>
            </a:r>
          </a:p>
          <a:p>
            <a:r>
              <a:rPr lang="en-US"/>
              <a:t>- How many are students or novice versus managerial versus operating at the executive level?</a:t>
            </a:r>
          </a:p>
          <a:p>
            <a:r>
              <a:rPr lang="en-US">
                <a:ea typeface="Calibri"/>
                <a:cs typeface="Calibri"/>
              </a:rPr>
              <a:t>- What are they interested in learning?</a:t>
            </a:r>
          </a:p>
          <a:p>
            <a:endParaRPr lang="en-US" dirty="0">
              <a:ea typeface="Calibri"/>
              <a:cs typeface="Calibri"/>
            </a:endParaRPr>
          </a:p>
          <a:p>
            <a:r>
              <a:rPr lang="en-US" dirty="0"/>
              <a:t>If you want people to come to your educational events, you have to deliver relevant, engaging content in a place and at a time that works for them. Honing in on the demographics of your group will give you a good place to start from. But you may need additional data from surveys and conducting a needs assessment of your membership to get the fullest picture of what your audience enjoys, what it wants and needs, and how you can deliver on that promise with your educational programming.</a:t>
            </a:r>
          </a:p>
          <a:p>
            <a:endParaRPr lang="en-US" dirty="0">
              <a:ea typeface="Calibri"/>
              <a:cs typeface="Calibri"/>
            </a:endParaRPr>
          </a:p>
          <a:p>
            <a:pPr marL="457200" indent="-457200">
              <a:buFont typeface="Arial,Sans-Serif"/>
              <a:buChar char="•"/>
            </a:pPr>
            <a:r>
              <a:rPr lang="en-US"/>
              <a:t>What keeps them up at night?</a:t>
            </a:r>
          </a:p>
          <a:p>
            <a:pPr marL="457200" indent="-457200">
              <a:buFont typeface="Arial,Sans-Serif"/>
              <a:buChar char="•"/>
            </a:pPr>
            <a:r>
              <a:rPr lang="en-US" dirty="0"/>
              <a:t>Why do they choose to come to your events or </a:t>
            </a:r>
            <a:r>
              <a:rPr lang="en-US" dirty="0" err="1"/>
              <a:t>stayhome</a:t>
            </a:r>
            <a:r>
              <a:rPr lang="en-US" dirty="0"/>
              <a:t>?</a:t>
            </a:r>
            <a:endParaRPr lang="en-US" dirty="0">
              <a:ea typeface="Calibri"/>
              <a:cs typeface="Calibri"/>
            </a:endParaRPr>
          </a:p>
          <a:p>
            <a:pPr marL="457200" indent="-457200">
              <a:buFont typeface="Arial,Sans-Serif"/>
              <a:buChar char="•"/>
            </a:pPr>
            <a:r>
              <a:rPr lang="en-US"/>
              <a:t>What do they want out of their MPI Membership?</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0D900251-4FC1-4A5F-888A-C13CDC9526DD}" type="slidenum">
              <a:t>5</a:t>
            </a:fld>
            <a:endParaRPr lang="en-US"/>
          </a:p>
        </p:txBody>
      </p:sp>
    </p:spTree>
    <p:extLst>
      <p:ext uri="{BB962C8B-B14F-4D97-AF65-F5344CB8AC3E}">
        <p14:creationId xmlns:p14="http://schemas.microsoft.com/office/powerpoint/2010/main" val="35647694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When looking at your chapter's historical data, ask yourself:</a:t>
            </a:r>
          </a:p>
          <a:p>
            <a:r>
              <a:rPr lang="en-US">
                <a:ea typeface="Calibri"/>
                <a:cs typeface="Calibri"/>
              </a:rPr>
              <a:t>What do members like and what do they avoid?</a:t>
            </a:r>
          </a:p>
          <a:p>
            <a:r>
              <a:rPr lang="en-US">
                <a:ea typeface="Calibri"/>
                <a:cs typeface="Calibri"/>
              </a:rPr>
              <a:t>What do they need to know </a:t>
            </a:r>
            <a:r>
              <a:rPr lang="en-US" err="1">
                <a:ea typeface="Calibri"/>
                <a:cs typeface="Calibri"/>
              </a:rPr>
              <a:t>i</a:t>
            </a:r>
            <a:r>
              <a:rPr lang="en-US">
                <a:ea typeface="Calibri"/>
                <a:cs typeface="Calibri"/>
              </a:rPr>
              <a:t>n today's economy?</a:t>
            </a:r>
            <a:br>
              <a:rPr lang="en-US">
                <a:ea typeface="Calibri"/>
                <a:cs typeface="+mn-lt"/>
              </a:rPr>
            </a:br>
            <a:r>
              <a:rPr lang="en-US">
                <a:ea typeface="Calibri"/>
                <a:cs typeface="Calibri"/>
              </a:rPr>
              <a:t>How can I help them future proof their careers?</a:t>
            </a:r>
          </a:p>
          <a:p>
            <a:r>
              <a:rPr lang="en-US">
                <a:ea typeface="Calibri"/>
                <a:cs typeface="Calibri"/>
              </a:rPr>
              <a:t>What </a:t>
            </a:r>
            <a:r>
              <a:rPr lang="en-US" err="1">
                <a:ea typeface="Calibri"/>
                <a:cs typeface="Calibri"/>
              </a:rPr>
              <a:t>wou</a:t>
            </a:r>
            <a:r>
              <a:rPr lang="en-US">
                <a:ea typeface="Calibri"/>
                <a:cs typeface="Calibri"/>
              </a:rPr>
              <a:t>ld appeal to people who have been in the </a:t>
            </a:r>
            <a:r>
              <a:rPr lang="en-US" err="1">
                <a:ea typeface="Calibri"/>
                <a:cs typeface="Calibri"/>
              </a:rPr>
              <a:t>indus</a:t>
            </a:r>
            <a:r>
              <a:rPr lang="en-US">
                <a:ea typeface="Calibri"/>
                <a:cs typeface="Calibri"/>
              </a:rPr>
              <a:t>try for more than 10 years?</a:t>
            </a:r>
          </a:p>
          <a:p>
            <a:r>
              <a:rPr lang="en-US">
                <a:ea typeface="Calibri"/>
                <a:cs typeface="Calibri"/>
              </a:rPr>
              <a:t>These are all great questions to get you and your education team started when </a:t>
            </a:r>
            <a:r>
              <a:rPr lang="en-US" err="1">
                <a:ea typeface="Calibri"/>
                <a:cs typeface="Calibri"/>
              </a:rPr>
              <a:t>thinkin</a:t>
            </a:r>
            <a:r>
              <a:rPr lang="en-US">
                <a:ea typeface="Calibri"/>
                <a:cs typeface="Calibri"/>
              </a:rPr>
              <a:t>g about content and how to deliver that content.</a:t>
            </a:r>
          </a:p>
          <a:p>
            <a:r>
              <a:rPr lang="en-US">
                <a:ea typeface="Calibri"/>
                <a:cs typeface="Calibri"/>
              </a:rPr>
              <a:t>What is top of mind for our members.</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0D900251-4FC1-4A5F-888A-C13CDC9526DD}" type="slidenum">
              <a:t>6</a:t>
            </a:fld>
            <a:endParaRPr lang="en-US"/>
          </a:p>
        </p:txBody>
      </p:sp>
    </p:spTree>
    <p:extLst>
      <p:ext uri="{BB962C8B-B14F-4D97-AF65-F5344CB8AC3E}">
        <p14:creationId xmlns:p14="http://schemas.microsoft.com/office/powerpoint/2010/main" val="30885236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2700" indent="0">
              <a:lnSpc>
                <a:spcPct val="100000"/>
              </a:lnSpc>
              <a:spcBef>
                <a:spcPts val="130"/>
              </a:spcBef>
              <a:buFont typeface="Arial" panose="020B0604020202020204" pitchFamily="34" charset="0"/>
              <a:buNone/>
            </a:pPr>
            <a:r>
              <a:rPr lang="en-US"/>
              <a:t>As you begin to plan for 2027,  be aware of your options when it comes to reaching your Chapter’s goals of providing accredited education. </a:t>
            </a:r>
          </a:p>
          <a:p>
            <a:pPr marL="12700" indent="0">
              <a:lnSpc>
                <a:spcPct val="100000"/>
              </a:lnSpc>
              <a:spcBef>
                <a:spcPts val="130"/>
              </a:spcBef>
              <a:buFont typeface="Arial" panose="020B0604020202020204" pitchFamily="34" charset="0"/>
              <a:buNone/>
            </a:pPr>
            <a:endParaRPr lang="en-US" sz="1200"/>
          </a:p>
          <a:p>
            <a:pPr marL="12700" indent="0">
              <a:lnSpc>
                <a:spcPct val="100000"/>
              </a:lnSpc>
              <a:spcBef>
                <a:spcPts val="130"/>
              </a:spcBef>
              <a:buFont typeface="Arial" panose="020B0604020202020204" pitchFamily="34" charset="0"/>
              <a:buNone/>
            </a:pPr>
            <a:r>
              <a:rPr lang="en-US"/>
              <a:t>Education may be accredited through a number of bodies including accredited education organizations (colleges, universities, etc.) and the Events Industry Council. </a:t>
            </a:r>
          </a:p>
          <a:p>
            <a:pPr marL="12700" indent="0">
              <a:lnSpc>
                <a:spcPct val="100000"/>
              </a:lnSpc>
              <a:spcBef>
                <a:spcPts val="130"/>
              </a:spcBef>
              <a:buFont typeface="Arial" panose="020B0604020202020204" pitchFamily="34" charset="0"/>
              <a:buNone/>
            </a:pPr>
            <a:endParaRPr lang="en-US" sz="1200"/>
          </a:p>
          <a:p>
            <a:pPr marL="12700" indent="0">
              <a:lnSpc>
                <a:spcPct val="100000"/>
              </a:lnSpc>
              <a:spcBef>
                <a:spcPts val="130"/>
              </a:spcBef>
              <a:buFont typeface="Arial" panose="020B0604020202020204" pitchFamily="34" charset="0"/>
              <a:buNone/>
            </a:pPr>
            <a:r>
              <a:rPr lang="en-US"/>
              <a:t>If your Chapter chooses to utilize the Events Industry Council, there two options: Preferred Provider or Self Reporting</a:t>
            </a:r>
          </a:p>
          <a:p>
            <a:pPr marL="12700" indent="0">
              <a:lnSpc>
                <a:spcPct val="100000"/>
              </a:lnSpc>
              <a:spcBef>
                <a:spcPts val="130"/>
              </a:spcBef>
              <a:buFont typeface="Arial" panose="020B0604020202020204" pitchFamily="34" charset="0"/>
              <a:buNone/>
            </a:pPr>
            <a:endParaRPr lang="en-US"/>
          </a:p>
          <a:p>
            <a:pPr marL="12700" indent="0">
              <a:lnSpc>
                <a:spcPct val="100000"/>
              </a:lnSpc>
              <a:spcBef>
                <a:spcPts val="130"/>
              </a:spcBef>
              <a:buFont typeface="Arial" panose="020B0604020202020204" pitchFamily="34" charset="0"/>
              <a:buNone/>
            </a:pPr>
            <a:r>
              <a:rPr lang="en-US"/>
              <a:t>Be sure to consider all pros and cons as well as the member experience when making the decision. Ultimately, the decision to participate in the EIC Preferred Provider program is at the discretion of the Board of Directors but they will look the education department for guidance.</a:t>
            </a:r>
            <a:endParaRPr lang="en-US" sz="1200"/>
          </a:p>
        </p:txBody>
      </p:sp>
      <p:sp>
        <p:nvSpPr>
          <p:cNvPr id="4" name="Slide Number Placeholder 3"/>
          <p:cNvSpPr>
            <a:spLocks noGrp="1"/>
          </p:cNvSpPr>
          <p:nvPr>
            <p:ph type="sldNum" sz="quarter" idx="5"/>
          </p:nvPr>
        </p:nvSpPr>
        <p:spPr/>
        <p:txBody>
          <a:bodyPr/>
          <a:lstStyle/>
          <a:p>
            <a:fld id="{0D900251-4FC1-4A5F-888A-C13CDC9526DD}" type="slidenum">
              <a:t>7</a:t>
            </a:fld>
            <a:endParaRPr lang="en-US"/>
          </a:p>
        </p:txBody>
      </p:sp>
    </p:spTree>
    <p:extLst>
      <p:ext uri="{BB962C8B-B14F-4D97-AF65-F5344CB8AC3E}">
        <p14:creationId xmlns:p14="http://schemas.microsoft.com/office/powerpoint/2010/main" val="27575309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Look for programs that meet both member groups' needs</a:t>
            </a:r>
          </a:p>
          <a:p>
            <a:r>
              <a:rPr lang="en-US">
                <a:ea typeface="Calibri"/>
                <a:cs typeface="Calibri"/>
              </a:rPr>
              <a:t>Appeal to seasoned members as mentors, facilitators, panel members and futured experts. Past presidents are a great resource that can be tapped into. </a:t>
            </a:r>
          </a:p>
          <a:p>
            <a:r>
              <a:rPr lang="en-US">
                <a:ea typeface="Calibri"/>
                <a:cs typeface="Calibri"/>
              </a:rPr>
              <a:t>Don't underestimate the value of peer to peer problem solving or idea exchanges. </a:t>
            </a:r>
          </a:p>
        </p:txBody>
      </p:sp>
      <p:sp>
        <p:nvSpPr>
          <p:cNvPr id="4" name="Slide Number Placeholder 3"/>
          <p:cNvSpPr>
            <a:spLocks noGrp="1"/>
          </p:cNvSpPr>
          <p:nvPr>
            <p:ph type="sldNum" sz="quarter" idx="5"/>
          </p:nvPr>
        </p:nvSpPr>
        <p:spPr/>
        <p:txBody>
          <a:bodyPr/>
          <a:lstStyle/>
          <a:p>
            <a:fld id="{0D900251-4FC1-4A5F-888A-C13CDC9526DD}" type="slidenum">
              <a:t>8</a:t>
            </a:fld>
            <a:endParaRPr lang="en-US"/>
          </a:p>
        </p:txBody>
      </p:sp>
    </p:spTree>
    <p:extLst>
      <p:ext uri="{BB962C8B-B14F-4D97-AF65-F5344CB8AC3E}">
        <p14:creationId xmlns:p14="http://schemas.microsoft.com/office/powerpoint/2010/main" val="10524771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Survey your membership about what they want to learn and about who they'd like to see. </a:t>
            </a:r>
          </a:p>
          <a:p>
            <a:r>
              <a:rPr lang="en-US">
                <a:ea typeface="Calibri"/>
                <a:cs typeface="Calibri"/>
              </a:rPr>
              <a:t>Review the Top Speaker List at MPI Chapters on the CLRP.  If you've had a great speaker at your Chapter, be sure to submit their name as a top speaker so that other Chapters might consider them for their programs. </a:t>
            </a:r>
          </a:p>
          <a:p>
            <a:r>
              <a:rPr lang="en-US">
                <a:ea typeface="Calibri"/>
                <a:cs typeface="Calibri"/>
              </a:rPr>
              <a:t>Ask the MPI Academy about top ranked WEC, EMEC and IMEX speakers and topics. </a:t>
            </a:r>
          </a:p>
          <a:p>
            <a:r>
              <a:rPr lang="en-US">
                <a:ea typeface="Calibri"/>
                <a:cs typeface="Calibri"/>
              </a:rPr>
              <a:t>Use survey and demographic data to create your all for proposals. Ask members to distribute to their networks and be sure to post this info on the Chapter's website. </a:t>
            </a:r>
          </a:p>
          <a:p>
            <a:r>
              <a:rPr lang="en-US">
                <a:ea typeface="Calibri"/>
                <a:cs typeface="Calibri"/>
              </a:rPr>
              <a:t>See who's in your backyard</a:t>
            </a:r>
          </a:p>
          <a:p>
            <a:r>
              <a:rPr lang="en-US">
                <a:ea typeface="Calibri"/>
                <a:cs typeface="Calibri"/>
              </a:rPr>
              <a:t>Look at other industry events </a:t>
            </a:r>
          </a:p>
          <a:p>
            <a:r>
              <a:rPr lang="en-US" dirty="0">
                <a:ea typeface="Calibri"/>
                <a:cs typeface="Calibri"/>
              </a:rPr>
              <a:t>And review trending </a:t>
            </a:r>
            <a:r>
              <a:rPr lang="en-US" dirty="0" err="1">
                <a:ea typeface="Calibri"/>
                <a:cs typeface="Calibri"/>
              </a:rPr>
              <a:t>topis</a:t>
            </a:r>
            <a:r>
              <a:rPr lang="en-US" dirty="0">
                <a:ea typeface="Calibri"/>
                <a:cs typeface="Calibri"/>
              </a:rPr>
              <a:t> in the Meetings Outlook Report.</a:t>
            </a:r>
          </a:p>
        </p:txBody>
      </p:sp>
      <p:sp>
        <p:nvSpPr>
          <p:cNvPr id="4" name="Slide Number Placeholder 3"/>
          <p:cNvSpPr>
            <a:spLocks noGrp="1"/>
          </p:cNvSpPr>
          <p:nvPr>
            <p:ph type="sldNum" sz="quarter" idx="5"/>
          </p:nvPr>
        </p:nvSpPr>
        <p:spPr/>
        <p:txBody>
          <a:bodyPr/>
          <a:lstStyle/>
          <a:p>
            <a:fld id="{0D900251-4FC1-4A5F-888A-C13CDC9526DD}" type="slidenum">
              <a:t>9</a:t>
            </a:fld>
            <a:endParaRPr lang="en-US"/>
          </a:p>
        </p:txBody>
      </p:sp>
    </p:spTree>
    <p:extLst>
      <p:ext uri="{BB962C8B-B14F-4D97-AF65-F5344CB8AC3E}">
        <p14:creationId xmlns:p14="http://schemas.microsoft.com/office/powerpoint/2010/main" val="33794332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Panner and supplier discussions. Here are some really great topics for these kinds of discussions.</a:t>
            </a:r>
          </a:p>
          <a:p>
            <a:r>
              <a:rPr lang="en-US">
                <a:ea typeface="Calibri"/>
                <a:cs typeface="Calibri"/>
              </a:rPr>
              <a:t>Venue booking best practices</a:t>
            </a:r>
          </a:p>
          <a:p>
            <a:r>
              <a:rPr lang="en-US">
                <a:ea typeface="Calibri"/>
                <a:cs typeface="Calibri"/>
              </a:rPr>
              <a:t>What are planners </a:t>
            </a:r>
            <a:r>
              <a:rPr lang="en-US" err="1">
                <a:ea typeface="Calibri"/>
                <a:cs typeface="Calibri"/>
              </a:rPr>
              <a:t>lookig</a:t>
            </a:r>
            <a:r>
              <a:rPr lang="en-US">
                <a:ea typeface="Calibri"/>
                <a:cs typeface="Calibri"/>
              </a:rPr>
              <a:t> for from their partners and vice versa? Do they use CVBs, Cvent, how are they sourcing?</a:t>
            </a:r>
          </a:p>
          <a:p>
            <a:r>
              <a:rPr lang="en-US">
                <a:ea typeface="Calibri"/>
                <a:cs typeface="Calibri"/>
              </a:rPr>
              <a:t>Determining DMC financial stability as a partner. </a:t>
            </a:r>
          </a:p>
          <a:p>
            <a:r>
              <a:rPr lang="en-US">
                <a:ea typeface="Calibri"/>
                <a:cs typeface="Calibri"/>
              </a:rPr>
              <a:t>Costs to meeting planners due to current market (hotel rates, fees)</a:t>
            </a:r>
          </a:p>
          <a:p>
            <a:r>
              <a:rPr lang="en-US">
                <a:ea typeface="Calibri"/>
                <a:cs typeface="Calibri"/>
              </a:rPr>
              <a:t>With significantly reduced financial resources at the DMO level, how will planners react to limited resources for </a:t>
            </a:r>
            <a:r>
              <a:rPr lang="en-US" err="1">
                <a:ea typeface="Calibri"/>
                <a:cs typeface="Calibri"/>
              </a:rPr>
              <a:t>inancial</a:t>
            </a:r>
            <a:r>
              <a:rPr lang="en-US">
                <a:ea typeface="Calibri"/>
                <a:cs typeface="Calibri"/>
              </a:rPr>
              <a:t> </a:t>
            </a:r>
            <a:r>
              <a:rPr lang="en-US" err="1">
                <a:ea typeface="Calibri"/>
                <a:cs typeface="Calibri"/>
              </a:rPr>
              <a:t>assistnace</a:t>
            </a:r>
            <a:r>
              <a:rPr lang="en-US">
                <a:ea typeface="Calibri"/>
                <a:cs typeface="Calibri"/>
              </a:rPr>
              <a:t> from their DMO partners?</a:t>
            </a:r>
          </a:p>
          <a:p>
            <a:r>
              <a:rPr lang="en-US">
                <a:ea typeface="Calibri"/>
                <a:cs typeface="Calibri"/>
              </a:rPr>
              <a:t>How have venues changed post pandemic (studios, procedures, options)</a:t>
            </a:r>
          </a:p>
        </p:txBody>
      </p:sp>
      <p:sp>
        <p:nvSpPr>
          <p:cNvPr id="4" name="Slide Number Placeholder 3"/>
          <p:cNvSpPr>
            <a:spLocks noGrp="1"/>
          </p:cNvSpPr>
          <p:nvPr>
            <p:ph type="sldNum" sz="quarter" idx="5"/>
          </p:nvPr>
        </p:nvSpPr>
        <p:spPr/>
        <p:txBody>
          <a:bodyPr/>
          <a:lstStyle/>
          <a:p>
            <a:fld id="{0D900251-4FC1-4A5F-888A-C13CDC9526DD}" type="slidenum">
              <a:t>10</a:t>
            </a:fld>
            <a:endParaRPr lang="en-US"/>
          </a:p>
        </p:txBody>
      </p:sp>
    </p:spTree>
    <p:extLst>
      <p:ext uri="{BB962C8B-B14F-4D97-AF65-F5344CB8AC3E}">
        <p14:creationId xmlns:p14="http://schemas.microsoft.com/office/powerpoint/2010/main" val="19840738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097280" y="2551176"/>
            <a:ext cx="12435840" cy="1728216"/>
          </a:xfrm>
          <a:prstGeom prst="rect">
            <a:avLst/>
          </a:prstGeom>
        </p:spPr>
        <p:txBody>
          <a:bodyPr wrap="square" lIns="0" tIns="0" rIns="0" bIns="0">
            <a:spAutoFit/>
          </a:bodyPr>
          <a:lstStyle>
            <a:lvl1pPr>
              <a:defRPr sz="4800" b="1" i="0">
                <a:solidFill>
                  <a:schemeClr val="bg1"/>
                </a:solidFill>
                <a:latin typeface="Arial"/>
                <a:cs typeface="Arial"/>
              </a:defRPr>
            </a:lvl1pPr>
          </a:lstStyle>
          <a:p>
            <a:endParaRPr/>
          </a:p>
        </p:txBody>
      </p:sp>
      <p:sp>
        <p:nvSpPr>
          <p:cNvPr id="3" name="Holder 3"/>
          <p:cNvSpPr>
            <a:spLocks noGrp="1"/>
          </p:cNvSpPr>
          <p:nvPr>
            <p:ph type="subTitle" idx="4"/>
          </p:nvPr>
        </p:nvSpPr>
        <p:spPr>
          <a:xfrm>
            <a:off x="2194560" y="4608576"/>
            <a:ext cx="10241280" cy="2057400"/>
          </a:xfrm>
          <a:prstGeom prst="rect">
            <a:avLst/>
          </a:prstGeom>
        </p:spPr>
        <p:txBody>
          <a:bodyPr wrap="square" lIns="0" tIns="0" rIns="0" bIns="0">
            <a:spAutoFit/>
          </a:bodyPr>
          <a:lstStyle>
            <a:lvl1pPr>
              <a:defRPr sz="3950" b="0" i="0">
                <a:solidFill>
                  <a:srgbClr val="585858"/>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7/13/2026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3950" b="0" i="0">
                <a:solidFill>
                  <a:srgbClr val="585858"/>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7/13/2026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00" b="1" i="0">
                <a:solidFill>
                  <a:schemeClr val="bg1"/>
                </a:solidFill>
                <a:latin typeface="Arial"/>
                <a:cs typeface="Arial"/>
              </a:defRPr>
            </a:lvl1pPr>
          </a:lstStyle>
          <a:p>
            <a:endParaRPr/>
          </a:p>
        </p:txBody>
      </p:sp>
      <p:sp>
        <p:nvSpPr>
          <p:cNvPr id="3" name="Holder 3"/>
          <p:cNvSpPr>
            <a:spLocks noGrp="1"/>
          </p:cNvSpPr>
          <p:nvPr>
            <p:ph sz="half" idx="2"/>
          </p:nvPr>
        </p:nvSpPr>
        <p:spPr>
          <a:xfrm>
            <a:off x="731520" y="1892808"/>
            <a:ext cx="6364224" cy="5431536"/>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7534656" y="1892808"/>
            <a:ext cx="6364224" cy="5431536"/>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7/13/2026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4630400" cy="8229600"/>
          </a:xfrm>
          <a:prstGeom prst="rect">
            <a:avLst/>
          </a:prstGeom>
        </p:spPr>
      </p:pic>
      <p:sp>
        <p:nvSpPr>
          <p:cNvPr id="17" name="bg object 17"/>
          <p:cNvSpPr/>
          <p:nvPr/>
        </p:nvSpPr>
        <p:spPr>
          <a:xfrm>
            <a:off x="0" y="0"/>
            <a:ext cx="14630400" cy="1466850"/>
          </a:xfrm>
          <a:custGeom>
            <a:avLst/>
            <a:gdLst/>
            <a:ahLst/>
            <a:cxnLst/>
            <a:rect l="l" t="t" r="r" b="b"/>
            <a:pathLst>
              <a:path w="14630400" h="1466850">
                <a:moveTo>
                  <a:pt x="14630400" y="0"/>
                </a:moveTo>
                <a:lnTo>
                  <a:pt x="0" y="0"/>
                </a:lnTo>
                <a:lnTo>
                  <a:pt x="0" y="1466850"/>
                </a:lnTo>
                <a:lnTo>
                  <a:pt x="14630400" y="1466850"/>
                </a:lnTo>
                <a:lnTo>
                  <a:pt x="14630400" y="0"/>
                </a:lnTo>
                <a:close/>
              </a:path>
            </a:pathLst>
          </a:custGeom>
          <a:solidFill>
            <a:srgbClr val="04ACEE"/>
          </a:solidFill>
        </p:spPr>
        <p:txBody>
          <a:bodyPr wrap="square" lIns="0" tIns="0" rIns="0" bIns="0" rtlCol="0"/>
          <a:lstStyle/>
          <a:p>
            <a:endParaRPr/>
          </a:p>
        </p:txBody>
      </p:sp>
      <p:sp>
        <p:nvSpPr>
          <p:cNvPr id="18" name="bg object 18"/>
          <p:cNvSpPr/>
          <p:nvPr/>
        </p:nvSpPr>
        <p:spPr>
          <a:xfrm>
            <a:off x="0" y="1466850"/>
            <a:ext cx="14630400" cy="95250"/>
          </a:xfrm>
          <a:custGeom>
            <a:avLst/>
            <a:gdLst/>
            <a:ahLst/>
            <a:cxnLst/>
            <a:rect l="l" t="t" r="r" b="b"/>
            <a:pathLst>
              <a:path w="14630400" h="95250">
                <a:moveTo>
                  <a:pt x="14630400" y="0"/>
                </a:moveTo>
                <a:lnTo>
                  <a:pt x="0" y="0"/>
                </a:lnTo>
                <a:lnTo>
                  <a:pt x="0" y="95250"/>
                </a:lnTo>
                <a:lnTo>
                  <a:pt x="14630400" y="95250"/>
                </a:lnTo>
                <a:lnTo>
                  <a:pt x="14630400" y="0"/>
                </a:lnTo>
                <a:close/>
              </a:path>
            </a:pathLst>
          </a:custGeom>
          <a:solidFill>
            <a:srgbClr val="8AC53E"/>
          </a:solidFill>
        </p:spPr>
        <p:txBody>
          <a:bodyPr wrap="square" lIns="0" tIns="0" rIns="0" bIns="0" rtlCol="0"/>
          <a:lstStyle/>
          <a:p>
            <a:endParaRPr/>
          </a:p>
        </p:txBody>
      </p:sp>
      <p:pic>
        <p:nvPicPr>
          <p:cNvPr id="19" name="bg object 19"/>
          <p:cNvPicPr/>
          <p:nvPr/>
        </p:nvPicPr>
        <p:blipFill>
          <a:blip r:embed="rId3" cstate="print"/>
          <a:stretch>
            <a:fillRect/>
          </a:stretch>
        </p:blipFill>
        <p:spPr>
          <a:xfrm>
            <a:off x="4895850" y="0"/>
            <a:ext cx="5295900" cy="5324475"/>
          </a:xfrm>
          <a:prstGeom prst="rect">
            <a:avLst/>
          </a:prstGeom>
        </p:spPr>
      </p:pic>
      <p:sp>
        <p:nvSpPr>
          <p:cNvPr id="2" name="Holder 2"/>
          <p:cNvSpPr>
            <a:spLocks noGrp="1"/>
          </p:cNvSpPr>
          <p:nvPr>
            <p:ph type="title"/>
          </p:nvPr>
        </p:nvSpPr>
        <p:spPr/>
        <p:txBody>
          <a:bodyPr lIns="0" tIns="0" rIns="0" bIns="0"/>
          <a:lstStyle>
            <a:lvl1pPr>
              <a:defRPr sz="480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7/13/2026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7/13/2026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0" y="0"/>
            <a:ext cx="14630400" cy="1255775"/>
          </a:xfrm>
          <a:prstGeom prst="rect">
            <a:avLst/>
          </a:prstGeom>
        </p:spPr>
      </p:pic>
      <p:sp>
        <p:nvSpPr>
          <p:cNvPr id="2" name="Holder 2"/>
          <p:cNvSpPr>
            <a:spLocks noGrp="1"/>
          </p:cNvSpPr>
          <p:nvPr>
            <p:ph type="title"/>
          </p:nvPr>
        </p:nvSpPr>
        <p:spPr>
          <a:xfrm>
            <a:off x="151764" y="191134"/>
            <a:ext cx="10375264" cy="1073403"/>
          </a:xfrm>
          <a:prstGeom prst="rect">
            <a:avLst/>
          </a:prstGeom>
        </p:spPr>
        <p:txBody>
          <a:bodyPr wrap="square" lIns="0" tIns="0" rIns="0" bIns="0">
            <a:spAutoFit/>
          </a:bodyPr>
          <a:lstStyle>
            <a:lvl1pPr>
              <a:defRPr sz="4800" b="1" i="0">
                <a:solidFill>
                  <a:schemeClr val="bg1"/>
                </a:solidFill>
                <a:latin typeface="Arial"/>
                <a:cs typeface="Arial"/>
              </a:defRPr>
            </a:lvl1pPr>
          </a:lstStyle>
          <a:p>
            <a:endParaRPr/>
          </a:p>
        </p:txBody>
      </p:sp>
      <p:sp>
        <p:nvSpPr>
          <p:cNvPr id="3" name="Holder 3"/>
          <p:cNvSpPr>
            <a:spLocks noGrp="1"/>
          </p:cNvSpPr>
          <p:nvPr>
            <p:ph type="body" idx="1"/>
          </p:nvPr>
        </p:nvSpPr>
        <p:spPr>
          <a:xfrm>
            <a:off x="509587" y="1589024"/>
            <a:ext cx="6786245" cy="5514975"/>
          </a:xfrm>
          <a:prstGeom prst="rect">
            <a:avLst/>
          </a:prstGeom>
        </p:spPr>
        <p:txBody>
          <a:bodyPr wrap="square" lIns="0" tIns="0" rIns="0" bIns="0">
            <a:spAutoFit/>
          </a:bodyPr>
          <a:lstStyle>
            <a:lvl1pPr>
              <a:defRPr sz="3950" b="0" i="0">
                <a:solidFill>
                  <a:srgbClr val="585858"/>
                </a:solidFill>
                <a:latin typeface="Calibri"/>
                <a:cs typeface="Calibri"/>
              </a:defRPr>
            </a:lvl1pPr>
          </a:lstStyle>
          <a:p>
            <a:endParaRPr/>
          </a:p>
        </p:txBody>
      </p:sp>
      <p:sp>
        <p:nvSpPr>
          <p:cNvPr id="4" name="Holder 4"/>
          <p:cNvSpPr>
            <a:spLocks noGrp="1"/>
          </p:cNvSpPr>
          <p:nvPr>
            <p:ph type="ftr" sz="quarter" idx="5"/>
          </p:nvPr>
        </p:nvSpPr>
        <p:spPr>
          <a:xfrm>
            <a:off x="4974336" y="7653528"/>
            <a:ext cx="4681728" cy="41148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731520" y="7653528"/>
            <a:ext cx="3364992" cy="41148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7/13/2026</a:t>
            </a:fld>
            <a:endParaRPr lang="en-US"/>
          </a:p>
        </p:txBody>
      </p:sp>
      <p:sp>
        <p:nvSpPr>
          <p:cNvPr id="6" name="Holder 6"/>
          <p:cNvSpPr>
            <a:spLocks noGrp="1"/>
          </p:cNvSpPr>
          <p:nvPr>
            <p:ph type="sldNum" sz="quarter" idx="7"/>
          </p:nvPr>
        </p:nvSpPr>
        <p:spPr>
          <a:xfrm>
            <a:off x="10533888" y="7653528"/>
            <a:ext cx="3364992" cy="41148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microsoft.com/office/2018/10/relationships/comments" Target="../comments/modernComment_10E_B8A03643.xm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microsoft.com/office/2018/10/relationships/comments" Target="../comments/modernComment_10C_0.xm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4.xml.rels><?xml version="1.0" encoding="UTF-8" standalone="yes"?>
<Relationships xmlns="http://schemas.openxmlformats.org/package/2006/relationships"><Relationship Id="rId2" Type="http://schemas.microsoft.com/office/2018/10/relationships/comments" Target="../comments/modernComment_10D_0.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microsoft.com/office/2018/10/relationships/comments" Target="../comments/modernComment_110_1F202888.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mpi.org/foundation"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microsoft.com/office/2018/10/relationships/comments" Target="../comments/modernComment_116_C4C2504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microsoft.com/office/2018/10/relationships/comments" Target="../comments/modernComment_102_0.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18/10/relationships/comments" Target="../comments/modernComment_103_0.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18/10/relationships/comments" Target="../comments/modernComment_104_0.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microsoft.com/office/2018/10/relationships/comments" Target="../comments/modernComment_106_0.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18/10/relationships/comments" Target="../comments/modernComment_109_0.xml"/><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297433" rIns="0" bIns="0" rtlCol="0">
            <a:spAutoFit/>
          </a:bodyPr>
          <a:lstStyle/>
          <a:p>
            <a:pPr marL="12700">
              <a:lnSpc>
                <a:spcPct val="100000"/>
              </a:lnSpc>
              <a:spcBef>
                <a:spcPts val="130"/>
              </a:spcBef>
            </a:pPr>
            <a:r>
              <a:rPr sz="5000" spc="-30"/>
              <a:t>EDUCATION</a:t>
            </a:r>
            <a:r>
              <a:rPr sz="5000" spc="-290"/>
              <a:t> </a:t>
            </a:r>
            <a:r>
              <a:rPr sz="5000" spc="-10"/>
              <a:t>HANDBOOK</a:t>
            </a:r>
            <a:endParaRPr sz="50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328612" rIns="0" bIns="0" rtlCol="0">
            <a:spAutoFit/>
          </a:bodyPr>
          <a:lstStyle/>
          <a:p>
            <a:pPr marL="135890">
              <a:lnSpc>
                <a:spcPct val="100000"/>
              </a:lnSpc>
              <a:spcBef>
                <a:spcPts val="125"/>
              </a:spcBef>
            </a:pPr>
            <a:r>
              <a:rPr sz="3800" spc="-130"/>
              <a:t>PLANNER</a:t>
            </a:r>
            <a:r>
              <a:rPr sz="3800" spc="-20"/>
              <a:t> </a:t>
            </a:r>
            <a:r>
              <a:rPr sz="3800" spc="60"/>
              <a:t>AND</a:t>
            </a:r>
            <a:r>
              <a:rPr sz="3800" spc="-315"/>
              <a:t> </a:t>
            </a:r>
            <a:r>
              <a:rPr sz="3800" spc="-235"/>
              <a:t>SUPPLIER</a:t>
            </a:r>
            <a:r>
              <a:rPr sz="3800" spc="-325"/>
              <a:t> </a:t>
            </a:r>
            <a:r>
              <a:rPr sz="3800" spc="-10"/>
              <a:t>DISCUSSIONS</a:t>
            </a:r>
            <a:endParaRPr sz="3800"/>
          </a:p>
        </p:txBody>
      </p:sp>
      <p:sp>
        <p:nvSpPr>
          <p:cNvPr id="3" name="object 3"/>
          <p:cNvSpPr txBox="1"/>
          <p:nvPr/>
        </p:nvSpPr>
        <p:spPr>
          <a:xfrm>
            <a:off x="824864" y="1555622"/>
            <a:ext cx="13283565" cy="6615430"/>
          </a:xfrm>
          <a:prstGeom prst="rect">
            <a:avLst/>
          </a:prstGeom>
        </p:spPr>
        <p:txBody>
          <a:bodyPr vert="horz" wrap="square" lIns="0" tIns="121920" rIns="0" bIns="0" rtlCol="0" anchor="t">
            <a:spAutoFit/>
          </a:bodyPr>
          <a:lstStyle/>
          <a:p>
            <a:pPr marL="501650" indent="-488950">
              <a:lnSpc>
                <a:spcPct val="100000"/>
              </a:lnSpc>
              <a:spcBef>
                <a:spcPts val="960"/>
              </a:spcBef>
              <a:buFont typeface="Arial"/>
              <a:buChar char="•"/>
              <a:tabLst>
                <a:tab pos="501650" algn="l"/>
              </a:tabLst>
            </a:pPr>
            <a:r>
              <a:rPr sz="3600">
                <a:solidFill>
                  <a:srgbClr val="585858"/>
                </a:solidFill>
                <a:latin typeface="Calibri"/>
                <a:cs typeface="Calibri"/>
              </a:rPr>
              <a:t>Venue</a:t>
            </a:r>
            <a:r>
              <a:rPr sz="3600" spc="-114">
                <a:solidFill>
                  <a:srgbClr val="585858"/>
                </a:solidFill>
                <a:latin typeface="Calibri"/>
                <a:cs typeface="Calibri"/>
              </a:rPr>
              <a:t> </a:t>
            </a:r>
            <a:r>
              <a:rPr sz="3600">
                <a:solidFill>
                  <a:srgbClr val="585858"/>
                </a:solidFill>
                <a:latin typeface="Calibri"/>
                <a:cs typeface="Calibri"/>
              </a:rPr>
              <a:t>booking</a:t>
            </a:r>
            <a:r>
              <a:rPr sz="3600" spc="-105">
                <a:solidFill>
                  <a:srgbClr val="585858"/>
                </a:solidFill>
                <a:latin typeface="Calibri"/>
                <a:cs typeface="Calibri"/>
              </a:rPr>
              <a:t> </a:t>
            </a:r>
            <a:r>
              <a:rPr sz="3600">
                <a:solidFill>
                  <a:srgbClr val="585858"/>
                </a:solidFill>
                <a:latin typeface="Calibri"/>
                <a:cs typeface="Calibri"/>
              </a:rPr>
              <a:t>best</a:t>
            </a:r>
            <a:r>
              <a:rPr sz="3600" spc="-125">
                <a:solidFill>
                  <a:srgbClr val="585858"/>
                </a:solidFill>
                <a:latin typeface="Calibri"/>
                <a:cs typeface="Calibri"/>
              </a:rPr>
              <a:t> </a:t>
            </a:r>
            <a:r>
              <a:rPr sz="3600" spc="-10">
                <a:solidFill>
                  <a:srgbClr val="585858"/>
                </a:solidFill>
                <a:latin typeface="Calibri"/>
                <a:cs typeface="Calibri"/>
              </a:rPr>
              <a:t>practices</a:t>
            </a:r>
            <a:endParaRPr sz="3600">
              <a:latin typeface="Calibri"/>
              <a:cs typeface="Calibri"/>
            </a:endParaRPr>
          </a:p>
          <a:p>
            <a:pPr marL="501650" marR="5080" indent="-488950">
              <a:lnSpc>
                <a:spcPct val="119900"/>
              </a:lnSpc>
              <a:buFont typeface="Arial"/>
              <a:buChar char="•"/>
              <a:tabLst>
                <a:tab pos="501650" algn="l"/>
              </a:tabLst>
            </a:pPr>
            <a:r>
              <a:rPr sz="3600">
                <a:solidFill>
                  <a:srgbClr val="585858"/>
                </a:solidFill>
                <a:latin typeface="Calibri"/>
                <a:cs typeface="Calibri"/>
              </a:rPr>
              <a:t>What</a:t>
            </a:r>
            <a:r>
              <a:rPr sz="3600" spc="-65">
                <a:solidFill>
                  <a:srgbClr val="585858"/>
                </a:solidFill>
                <a:latin typeface="Calibri"/>
                <a:cs typeface="Calibri"/>
              </a:rPr>
              <a:t> </a:t>
            </a:r>
            <a:r>
              <a:rPr sz="3600">
                <a:solidFill>
                  <a:srgbClr val="585858"/>
                </a:solidFill>
                <a:latin typeface="Calibri"/>
                <a:cs typeface="Calibri"/>
              </a:rPr>
              <a:t>are</a:t>
            </a:r>
            <a:r>
              <a:rPr sz="3600" spc="-50">
                <a:solidFill>
                  <a:srgbClr val="585858"/>
                </a:solidFill>
                <a:latin typeface="Calibri"/>
                <a:cs typeface="Calibri"/>
              </a:rPr>
              <a:t> </a:t>
            </a:r>
            <a:r>
              <a:rPr sz="3600">
                <a:solidFill>
                  <a:srgbClr val="585858"/>
                </a:solidFill>
                <a:latin typeface="Calibri"/>
                <a:cs typeface="Calibri"/>
              </a:rPr>
              <a:t>planners</a:t>
            </a:r>
            <a:r>
              <a:rPr sz="3600" spc="-60">
                <a:solidFill>
                  <a:srgbClr val="585858"/>
                </a:solidFill>
                <a:latin typeface="Calibri"/>
                <a:cs typeface="Calibri"/>
              </a:rPr>
              <a:t> </a:t>
            </a:r>
            <a:r>
              <a:rPr sz="3600">
                <a:solidFill>
                  <a:srgbClr val="585858"/>
                </a:solidFill>
                <a:latin typeface="Calibri"/>
                <a:cs typeface="Calibri"/>
              </a:rPr>
              <a:t>looking</a:t>
            </a:r>
            <a:r>
              <a:rPr sz="3600" spc="-40">
                <a:solidFill>
                  <a:srgbClr val="585858"/>
                </a:solidFill>
                <a:latin typeface="Calibri"/>
                <a:cs typeface="Calibri"/>
              </a:rPr>
              <a:t> </a:t>
            </a:r>
            <a:r>
              <a:rPr sz="3600">
                <a:solidFill>
                  <a:srgbClr val="585858"/>
                </a:solidFill>
                <a:latin typeface="Calibri"/>
                <a:cs typeface="Calibri"/>
              </a:rPr>
              <a:t>for</a:t>
            </a:r>
            <a:r>
              <a:rPr sz="3600" spc="-110">
                <a:solidFill>
                  <a:srgbClr val="585858"/>
                </a:solidFill>
                <a:latin typeface="Calibri"/>
                <a:cs typeface="Calibri"/>
              </a:rPr>
              <a:t> </a:t>
            </a:r>
            <a:r>
              <a:rPr sz="3600">
                <a:solidFill>
                  <a:srgbClr val="585858"/>
                </a:solidFill>
                <a:latin typeface="Calibri"/>
                <a:cs typeface="Calibri"/>
              </a:rPr>
              <a:t>from</a:t>
            </a:r>
            <a:r>
              <a:rPr sz="3600" spc="-85">
                <a:solidFill>
                  <a:srgbClr val="585858"/>
                </a:solidFill>
                <a:latin typeface="Calibri"/>
                <a:cs typeface="Calibri"/>
              </a:rPr>
              <a:t> </a:t>
            </a:r>
            <a:r>
              <a:rPr sz="3600">
                <a:solidFill>
                  <a:srgbClr val="585858"/>
                </a:solidFill>
                <a:latin typeface="Calibri"/>
                <a:cs typeface="Calibri"/>
              </a:rPr>
              <a:t>their</a:t>
            </a:r>
            <a:r>
              <a:rPr sz="3600" spc="-55">
                <a:solidFill>
                  <a:srgbClr val="585858"/>
                </a:solidFill>
                <a:latin typeface="Calibri"/>
                <a:cs typeface="Calibri"/>
              </a:rPr>
              <a:t> </a:t>
            </a:r>
            <a:r>
              <a:rPr sz="3600">
                <a:solidFill>
                  <a:srgbClr val="585858"/>
                </a:solidFill>
                <a:latin typeface="Calibri"/>
                <a:cs typeface="Calibri"/>
              </a:rPr>
              <a:t>partners</a:t>
            </a:r>
            <a:r>
              <a:rPr sz="3600" spc="-114">
                <a:solidFill>
                  <a:srgbClr val="585858"/>
                </a:solidFill>
                <a:latin typeface="Calibri"/>
                <a:cs typeface="Calibri"/>
              </a:rPr>
              <a:t> </a:t>
            </a:r>
            <a:r>
              <a:rPr sz="3600">
                <a:solidFill>
                  <a:srgbClr val="585858"/>
                </a:solidFill>
                <a:latin typeface="Calibri"/>
                <a:cs typeface="Calibri"/>
              </a:rPr>
              <a:t>and</a:t>
            </a:r>
            <a:r>
              <a:rPr sz="3600" spc="-80">
                <a:solidFill>
                  <a:srgbClr val="585858"/>
                </a:solidFill>
                <a:latin typeface="Calibri"/>
                <a:cs typeface="Calibri"/>
              </a:rPr>
              <a:t> </a:t>
            </a:r>
            <a:r>
              <a:rPr lang="en-US" sz="3600">
                <a:solidFill>
                  <a:srgbClr val="585858"/>
                </a:solidFill>
                <a:latin typeface="Calibri"/>
                <a:cs typeface="Calibri"/>
              </a:rPr>
              <a:t>vice-versa</a:t>
            </a:r>
            <a:r>
              <a:rPr sz="3600">
                <a:solidFill>
                  <a:srgbClr val="585858"/>
                </a:solidFill>
                <a:latin typeface="Calibri"/>
                <a:cs typeface="Calibri"/>
              </a:rPr>
              <a:t>.</a:t>
            </a:r>
            <a:r>
              <a:rPr sz="3600" spc="-70">
                <a:solidFill>
                  <a:srgbClr val="585858"/>
                </a:solidFill>
                <a:latin typeface="Calibri"/>
                <a:cs typeface="Calibri"/>
              </a:rPr>
              <a:t> </a:t>
            </a:r>
            <a:r>
              <a:rPr sz="3600" spc="-25">
                <a:solidFill>
                  <a:srgbClr val="585858"/>
                </a:solidFill>
                <a:latin typeface="Calibri"/>
                <a:cs typeface="Calibri"/>
              </a:rPr>
              <a:t>(</a:t>
            </a:r>
            <a:r>
              <a:rPr lang="en-US" sz="3600" spc="-25">
                <a:solidFill>
                  <a:srgbClr val="585858"/>
                </a:solidFill>
                <a:latin typeface="Calibri"/>
                <a:cs typeface="Calibri"/>
              </a:rPr>
              <a:t>do</a:t>
            </a:r>
            <a:r>
              <a:rPr sz="3600" spc="-25">
                <a:solidFill>
                  <a:srgbClr val="585858"/>
                </a:solidFill>
                <a:latin typeface="Calibri"/>
                <a:cs typeface="Calibri"/>
              </a:rPr>
              <a:t> </a:t>
            </a:r>
            <a:r>
              <a:rPr sz="3600">
                <a:solidFill>
                  <a:srgbClr val="585858"/>
                </a:solidFill>
                <a:latin typeface="Calibri"/>
                <a:cs typeface="Calibri"/>
              </a:rPr>
              <a:t>they</a:t>
            </a:r>
            <a:r>
              <a:rPr sz="3600" spc="-85">
                <a:solidFill>
                  <a:srgbClr val="585858"/>
                </a:solidFill>
                <a:latin typeface="Calibri"/>
                <a:cs typeface="Calibri"/>
              </a:rPr>
              <a:t> </a:t>
            </a:r>
            <a:r>
              <a:rPr sz="3600">
                <a:solidFill>
                  <a:srgbClr val="585858"/>
                </a:solidFill>
                <a:latin typeface="Calibri"/>
                <a:cs typeface="Calibri"/>
              </a:rPr>
              <a:t>use</a:t>
            </a:r>
            <a:r>
              <a:rPr sz="3600" spc="-25">
                <a:solidFill>
                  <a:srgbClr val="585858"/>
                </a:solidFill>
                <a:latin typeface="Calibri"/>
                <a:cs typeface="Calibri"/>
              </a:rPr>
              <a:t> </a:t>
            </a:r>
            <a:r>
              <a:rPr sz="3600">
                <a:solidFill>
                  <a:srgbClr val="585858"/>
                </a:solidFill>
                <a:latin typeface="Calibri"/>
                <a:cs typeface="Calibri"/>
              </a:rPr>
              <a:t>CVBs,</a:t>
            </a:r>
            <a:r>
              <a:rPr lang="en-US" sz="3600" spc="-30">
                <a:solidFill>
                  <a:srgbClr val="585858"/>
                </a:solidFill>
                <a:latin typeface="Calibri"/>
                <a:cs typeface="Calibri"/>
              </a:rPr>
              <a:t> d</a:t>
            </a:r>
            <a:r>
              <a:rPr lang="en-US" sz="3600">
                <a:solidFill>
                  <a:srgbClr val="585858"/>
                </a:solidFill>
                <a:latin typeface="Calibri"/>
                <a:cs typeface="Calibri"/>
              </a:rPr>
              <a:t>o</a:t>
            </a:r>
            <a:r>
              <a:rPr sz="3600" spc="-60">
                <a:solidFill>
                  <a:srgbClr val="585858"/>
                </a:solidFill>
                <a:latin typeface="Calibri"/>
                <a:cs typeface="Calibri"/>
              </a:rPr>
              <a:t> </a:t>
            </a:r>
            <a:r>
              <a:rPr sz="3600">
                <a:solidFill>
                  <a:srgbClr val="585858"/>
                </a:solidFill>
                <a:latin typeface="Calibri"/>
                <a:cs typeface="Calibri"/>
              </a:rPr>
              <a:t>they</a:t>
            </a:r>
            <a:r>
              <a:rPr sz="3600" spc="-80">
                <a:solidFill>
                  <a:srgbClr val="585858"/>
                </a:solidFill>
                <a:latin typeface="Calibri"/>
                <a:cs typeface="Calibri"/>
              </a:rPr>
              <a:t> </a:t>
            </a:r>
            <a:r>
              <a:rPr sz="3600">
                <a:solidFill>
                  <a:srgbClr val="585858"/>
                </a:solidFill>
                <a:latin typeface="Calibri"/>
                <a:cs typeface="Calibri"/>
              </a:rPr>
              <a:t>use</a:t>
            </a:r>
            <a:r>
              <a:rPr sz="3600" spc="-20">
                <a:solidFill>
                  <a:srgbClr val="585858"/>
                </a:solidFill>
                <a:latin typeface="Calibri"/>
                <a:cs typeface="Calibri"/>
              </a:rPr>
              <a:t> </a:t>
            </a:r>
            <a:r>
              <a:rPr sz="3600">
                <a:solidFill>
                  <a:srgbClr val="585858"/>
                </a:solidFill>
                <a:latin typeface="Calibri"/>
                <a:cs typeface="Calibri"/>
              </a:rPr>
              <a:t>Cvent,</a:t>
            </a:r>
            <a:r>
              <a:rPr sz="3600" spc="-40">
                <a:solidFill>
                  <a:srgbClr val="585858"/>
                </a:solidFill>
                <a:latin typeface="Calibri"/>
                <a:cs typeface="Calibri"/>
              </a:rPr>
              <a:t> </a:t>
            </a:r>
            <a:r>
              <a:rPr sz="3600">
                <a:solidFill>
                  <a:srgbClr val="585858"/>
                </a:solidFill>
                <a:latin typeface="Calibri"/>
                <a:cs typeface="Calibri"/>
              </a:rPr>
              <a:t>how</a:t>
            </a:r>
            <a:r>
              <a:rPr sz="3600" spc="-60">
                <a:solidFill>
                  <a:srgbClr val="585858"/>
                </a:solidFill>
                <a:latin typeface="Calibri"/>
                <a:cs typeface="Calibri"/>
              </a:rPr>
              <a:t> </a:t>
            </a:r>
            <a:r>
              <a:rPr sz="3600">
                <a:solidFill>
                  <a:srgbClr val="585858"/>
                </a:solidFill>
                <a:latin typeface="Calibri"/>
                <a:cs typeface="Calibri"/>
              </a:rPr>
              <a:t>are</a:t>
            </a:r>
            <a:r>
              <a:rPr sz="3600" spc="-95">
                <a:solidFill>
                  <a:srgbClr val="585858"/>
                </a:solidFill>
                <a:latin typeface="Calibri"/>
                <a:cs typeface="Calibri"/>
              </a:rPr>
              <a:t> </a:t>
            </a:r>
            <a:r>
              <a:rPr sz="3600">
                <a:solidFill>
                  <a:srgbClr val="585858"/>
                </a:solidFill>
                <a:latin typeface="Calibri"/>
                <a:cs typeface="Calibri"/>
              </a:rPr>
              <a:t>they</a:t>
            </a:r>
            <a:r>
              <a:rPr sz="3600" spc="-25">
                <a:solidFill>
                  <a:srgbClr val="585858"/>
                </a:solidFill>
                <a:latin typeface="Calibri"/>
                <a:cs typeface="Calibri"/>
              </a:rPr>
              <a:t> </a:t>
            </a:r>
            <a:r>
              <a:rPr sz="3600" spc="-10">
                <a:solidFill>
                  <a:srgbClr val="585858"/>
                </a:solidFill>
                <a:latin typeface="Calibri"/>
                <a:cs typeface="Calibri"/>
              </a:rPr>
              <a:t>sourcing?)</a:t>
            </a:r>
            <a:endParaRPr sz="3600">
              <a:latin typeface="Calibri"/>
              <a:cs typeface="Calibri"/>
            </a:endParaRPr>
          </a:p>
          <a:p>
            <a:pPr marL="501650" indent="-488950">
              <a:lnSpc>
                <a:spcPct val="100000"/>
              </a:lnSpc>
              <a:spcBef>
                <a:spcPts val="865"/>
              </a:spcBef>
              <a:buFont typeface="Arial"/>
              <a:buChar char="•"/>
              <a:tabLst>
                <a:tab pos="501650" algn="l"/>
              </a:tabLst>
            </a:pPr>
            <a:r>
              <a:rPr sz="3600">
                <a:solidFill>
                  <a:srgbClr val="585858"/>
                </a:solidFill>
                <a:latin typeface="Calibri"/>
                <a:cs typeface="Calibri"/>
              </a:rPr>
              <a:t>Determining</a:t>
            </a:r>
            <a:r>
              <a:rPr sz="3600" spc="-80">
                <a:solidFill>
                  <a:srgbClr val="585858"/>
                </a:solidFill>
                <a:latin typeface="Calibri"/>
                <a:cs typeface="Calibri"/>
              </a:rPr>
              <a:t> </a:t>
            </a:r>
            <a:r>
              <a:rPr sz="3600">
                <a:solidFill>
                  <a:srgbClr val="585858"/>
                </a:solidFill>
                <a:latin typeface="Calibri"/>
                <a:cs typeface="Calibri"/>
              </a:rPr>
              <a:t>DMC</a:t>
            </a:r>
            <a:r>
              <a:rPr sz="3600" spc="-90">
                <a:solidFill>
                  <a:srgbClr val="585858"/>
                </a:solidFill>
                <a:latin typeface="Calibri"/>
                <a:cs typeface="Calibri"/>
              </a:rPr>
              <a:t> </a:t>
            </a:r>
            <a:r>
              <a:rPr sz="3600">
                <a:solidFill>
                  <a:srgbClr val="585858"/>
                </a:solidFill>
                <a:latin typeface="Calibri"/>
                <a:cs typeface="Calibri"/>
              </a:rPr>
              <a:t>financial</a:t>
            </a:r>
            <a:r>
              <a:rPr sz="3600" spc="-110">
                <a:solidFill>
                  <a:srgbClr val="585858"/>
                </a:solidFill>
                <a:latin typeface="Calibri"/>
                <a:cs typeface="Calibri"/>
              </a:rPr>
              <a:t> </a:t>
            </a:r>
            <a:r>
              <a:rPr sz="3600">
                <a:solidFill>
                  <a:srgbClr val="585858"/>
                </a:solidFill>
                <a:latin typeface="Calibri"/>
                <a:cs typeface="Calibri"/>
              </a:rPr>
              <a:t>stability</a:t>
            </a:r>
            <a:r>
              <a:rPr sz="3600" spc="-25">
                <a:solidFill>
                  <a:srgbClr val="585858"/>
                </a:solidFill>
                <a:latin typeface="Calibri"/>
                <a:cs typeface="Calibri"/>
              </a:rPr>
              <a:t> </a:t>
            </a:r>
            <a:r>
              <a:rPr sz="3600">
                <a:solidFill>
                  <a:srgbClr val="585858"/>
                </a:solidFill>
                <a:latin typeface="Calibri"/>
                <a:cs typeface="Calibri"/>
              </a:rPr>
              <a:t>as</a:t>
            </a:r>
            <a:r>
              <a:rPr sz="3600" spc="-95">
                <a:solidFill>
                  <a:srgbClr val="585858"/>
                </a:solidFill>
                <a:latin typeface="Calibri"/>
                <a:cs typeface="Calibri"/>
              </a:rPr>
              <a:t> </a:t>
            </a:r>
            <a:r>
              <a:rPr sz="3600">
                <a:solidFill>
                  <a:srgbClr val="585858"/>
                </a:solidFill>
                <a:latin typeface="Calibri"/>
                <a:cs typeface="Calibri"/>
              </a:rPr>
              <a:t>a</a:t>
            </a:r>
            <a:r>
              <a:rPr sz="3600" spc="-35">
                <a:solidFill>
                  <a:srgbClr val="585858"/>
                </a:solidFill>
                <a:latin typeface="Calibri"/>
                <a:cs typeface="Calibri"/>
              </a:rPr>
              <a:t> </a:t>
            </a:r>
            <a:r>
              <a:rPr sz="3600" spc="-10">
                <a:solidFill>
                  <a:srgbClr val="585858"/>
                </a:solidFill>
                <a:latin typeface="Calibri"/>
                <a:cs typeface="Calibri"/>
              </a:rPr>
              <a:t>partner</a:t>
            </a:r>
            <a:endParaRPr sz="3600">
              <a:latin typeface="Calibri"/>
              <a:cs typeface="Calibri"/>
            </a:endParaRPr>
          </a:p>
          <a:p>
            <a:pPr marL="501650" indent="-488950">
              <a:lnSpc>
                <a:spcPct val="100000"/>
              </a:lnSpc>
              <a:spcBef>
                <a:spcPts val="860"/>
              </a:spcBef>
              <a:buFont typeface="Arial"/>
              <a:buChar char="•"/>
              <a:tabLst>
                <a:tab pos="501650" algn="l"/>
              </a:tabLst>
            </a:pPr>
            <a:r>
              <a:rPr sz="3600">
                <a:solidFill>
                  <a:srgbClr val="585858"/>
                </a:solidFill>
                <a:latin typeface="Calibri"/>
                <a:cs typeface="Calibri"/>
              </a:rPr>
              <a:t>Costs</a:t>
            </a:r>
            <a:r>
              <a:rPr sz="3600" spc="-100">
                <a:solidFill>
                  <a:srgbClr val="585858"/>
                </a:solidFill>
                <a:latin typeface="Calibri"/>
                <a:cs typeface="Calibri"/>
              </a:rPr>
              <a:t> </a:t>
            </a:r>
            <a:r>
              <a:rPr sz="3600">
                <a:solidFill>
                  <a:srgbClr val="585858"/>
                </a:solidFill>
                <a:latin typeface="Calibri"/>
                <a:cs typeface="Calibri"/>
              </a:rPr>
              <a:t>to</a:t>
            </a:r>
            <a:r>
              <a:rPr sz="3600" spc="-65">
                <a:solidFill>
                  <a:srgbClr val="585858"/>
                </a:solidFill>
                <a:latin typeface="Calibri"/>
                <a:cs typeface="Calibri"/>
              </a:rPr>
              <a:t> </a:t>
            </a:r>
            <a:r>
              <a:rPr sz="3600">
                <a:solidFill>
                  <a:srgbClr val="585858"/>
                </a:solidFill>
                <a:latin typeface="Calibri"/>
                <a:cs typeface="Calibri"/>
              </a:rPr>
              <a:t>meeting</a:t>
            </a:r>
            <a:r>
              <a:rPr sz="3600" spc="-145">
                <a:solidFill>
                  <a:srgbClr val="585858"/>
                </a:solidFill>
                <a:latin typeface="Calibri"/>
                <a:cs typeface="Calibri"/>
              </a:rPr>
              <a:t> </a:t>
            </a:r>
            <a:r>
              <a:rPr sz="3600">
                <a:solidFill>
                  <a:srgbClr val="585858"/>
                </a:solidFill>
                <a:latin typeface="Calibri"/>
                <a:cs typeface="Calibri"/>
              </a:rPr>
              <a:t>planners</a:t>
            </a:r>
            <a:r>
              <a:rPr sz="3600" spc="-95">
                <a:solidFill>
                  <a:srgbClr val="585858"/>
                </a:solidFill>
                <a:latin typeface="Calibri"/>
                <a:cs typeface="Calibri"/>
              </a:rPr>
              <a:t> </a:t>
            </a:r>
            <a:r>
              <a:rPr sz="3600">
                <a:solidFill>
                  <a:srgbClr val="585858"/>
                </a:solidFill>
                <a:latin typeface="Calibri"/>
                <a:cs typeface="Calibri"/>
              </a:rPr>
              <a:t>due</a:t>
            </a:r>
            <a:r>
              <a:rPr sz="3600" spc="-95">
                <a:solidFill>
                  <a:srgbClr val="585858"/>
                </a:solidFill>
                <a:latin typeface="Calibri"/>
                <a:cs typeface="Calibri"/>
              </a:rPr>
              <a:t> </a:t>
            </a:r>
            <a:r>
              <a:rPr sz="3600">
                <a:solidFill>
                  <a:srgbClr val="585858"/>
                </a:solidFill>
                <a:latin typeface="Calibri"/>
                <a:cs typeface="Calibri"/>
              </a:rPr>
              <a:t>to</a:t>
            </a:r>
            <a:r>
              <a:rPr sz="3600" spc="-65">
                <a:solidFill>
                  <a:srgbClr val="585858"/>
                </a:solidFill>
                <a:latin typeface="Calibri"/>
                <a:cs typeface="Calibri"/>
              </a:rPr>
              <a:t> </a:t>
            </a:r>
            <a:r>
              <a:rPr sz="3600">
                <a:solidFill>
                  <a:srgbClr val="585858"/>
                </a:solidFill>
                <a:latin typeface="Calibri"/>
                <a:cs typeface="Calibri"/>
              </a:rPr>
              <a:t>current</a:t>
            </a:r>
            <a:r>
              <a:rPr sz="3600" spc="-105">
                <a:solidFill>
                  <a:srgbClr val="585858"/>
                </a:solidFill>
                <a:latin typeface="Calibri"/>
                <a:cs typeface="Calibri"/>
              </a:rPr>
              <a:t> </a:t>
            </a:r>
            <a:r>
              <a:rPr sz="3600">
                <a:solidFill>
                  <a:srgbClr val="585858"/>
                </a:solidFill>
                <a:latin typeface="Calibri"/>
                <a:cs typeface="Calibri"/>
              </a:rPr>
              <a:t>market</a:t>
            </a:r>
            <a:r>
              <a:rPr sz="3600" spc="-105">
                <a:solidFill>
                  <a:srgbClr val="585858"/>
                </a:solidFill>
                <a:latin typeface="Calibri"/>
                <a:cs typeface="Calibri"/>
              </a:rPr>
              <a:t> </a:t>
            </a:r>
            <a:r>
              <a:rPr sz="3600">
                <a:solidFill>
                  <a:srgbClr val="585858"/>
                </a:solidFill>
                <a:latin typeface="Calibri"/>
                <a:cs typeface="Calibri"/>
              </a:rPr>
              <a:t>(hotel</a:t>
            </a:r>
            <a:r>
              <a:rPr sz="3600" spc="-100">
                <a:solidFill>
                  <a:srgbClr val="585858"/>
                </a:solidFill>
                <a:latin typeface="Calibri"/>
                <a:cs typeface="Calibri"/>
              </a:rPr>
              <a:t> </a:t>
            </a:r>
            <a:r>
              <a:rPr sz="3600" spc="-10">
                <a:solidFill>
                  <a:srgbClr val="585858"/>
                </a:solidFill>
                <a:latin typeface="Calibri"/>
                <a:cs typeface="Calibri"/>
              </a:rPr>
              <a:t>rates,</a:t>
            </a:r>
            <a:r>
              <a:rPr sz="3600" spc="-105">
                <a:solidFill>
                  <a:srgbClr val="585858"/>
                </a:solidFill>
                <a:latin typeface="Calibri"/>
                <a:cs typeface="Calibri"/>
              </a:rPr>
              <a:t> </a:t>
            </a:r>
            <a:r>
              <a:rPr sz="3600" spc="-10">
                <a:solidFill>
                  <a:srgbClr val="585858"/>
                </a:solidFill>
                <a:latin typeface="Calibri"/>
                <a:cs typeface="Calibri"/>
              </a:rPr>
              <a:t>fees)</a:t>
            </a:r>
            <a:endParaRPr sz="3600">
              <a:latin typeface="Calibri"/>
              <a:cs typeface="Calibri"/>
            </a:endParaRPr>
          </a:p>
          <a:p>
            <a:pPr marL="501650" indent="-489584">
              <a:lnSpc>
                <a:spcPct val="100000"/>
              </a:lnSpc>
              <a:spcBef>
                <a:spcPts val="860"/>
              </a:spcBef>
              <a:buFont typeface="Arial"/>
              <a:buChar char="•"/>
              <a:tabLst>
                <a:tab pos="501650" algn="l"/>
              </a:tabLst>
            </a:pPr>
            <a:r>
              <a:rPr sz="3600">
                <a:solidFill>
                  <a:srgbClr val="585858"/>
                </a:solidFill>
                <a:latin typeface="Calibri"/>
                <a:cs typeface="Calibri"/>
              </a:rPr>
              <a:t>With</a:t>
            </a:r>
            <a:r>
              <a:rPr sz="3600" spc="-75">
                <a:solidFill>
                  <a:srgbClr val="585858"/>
                </a:solidFill>
                <a:latin typeface="Calibri"/>
                <a:cs typeface="Calibri"/>
              </a:rPr>
              <a:t> </a:t>
            </a:r>
            <a:r>
              <a:rPr sz="3600" spc="-10">
                <a:solidFill>
                  <a:srgbClr val="585858"/>
                </a:solidFill>
                <a:latin typeface="Calibri"/>
                <a:cs typeface="Calibri"/>
              </a:rPr>
              <a:t>significantly</a:t>
            </a:r>
            <a:r>
              <a:rPr sz="3600" spc="-114">
                <a:solidFill>
                  <a:srgbClr val="585858"/>
                </a:solidFill>
                <a:latin typeface="Calibri"/>
                <a:cs typeface="Calibri"/>
              </a:rPr>
              <a:t> </a:t>
            </a:r>
            <a:r>
              <a:rPr sz="3600">
                <a:solidFill>
                  <a:srgbClr val="585858"/>
                </a:solidFill>
                <a:latin typeface="Calibri"/>
                <a:cs typeface="Calibri"/>
              </a:rPr>
              <a:t>reduced</a:t>
            </a:r>
            <a:r>
              <a:rPr sz="3600" spc="-65">
                <a:solidFill>
                  <a:srgbClr val="585858"/>
                </a:solidFill>
                <a:latin typeface="Calibri"/>
                <a:cs typeface="Calibri"/>
              </a:rPr>
              <a:t> </a:t>
            </a:r>
            <a:r>
              <a:rPr sz="3600">
                <a:solidFill>
                  <a:srgbClr val="585858"/>
                </a:solidFill>
                <a:latin typeface="Calibri"/>
                <a:cs typeface="Calibri"/>
              </a:rPr>
              <a:t>financial</a:t>
            </a:r>
            <a:r>
              <a:rPr sz="3600" spc="-55">
                <a:solidFill>
                  <a:srgbClr val="585858"/>
                </a:solidFill>
                <a:latin typeface="Calibri"/>
                <a:cs typeface="Calibri"/>
              </a:rPr>
              <a:t> </a:t>
            </a:r>
            <a:r>
              <a:rPr sz="3600">
                <a:solidFill>
                  <a:srgbClr val="585858"/>
                </a:solidFill>
                <a:latin typeface="Calibri"/>
                <a:cs typeface="Calibri"/>
              </a:rPr>
              <a:t>resources</a:t>
            </a:r>
            <a:r>
              <a:rPr sz="3600" spc="-45">
                <a:solidFill>
                  <a:srgbClr val="585858"/>
                </a:solidFill>
                <a:latin typeface="Calibri"/>
                <a:cs typeface="Calibri"/>
              </a:rPr>
              <a:t> </a:t>
            </a:r>
            <a:r>
              <a:rPr sz="3600">
                <a:solidFill>
                  <a:srgbClr val="585858"/>
                </a:solidFill>
                <a:latin typeface="Calibri"/>
                <a:cs typeface="Calibri"/>
              </a:rPr>
              <a:t>at</a:t>
            </a:r>
            <a:r>
              <a:rPr sz="3600" spc="-60">
                <a:solidFill>
                  <a:srgbClr val="585858"/>
                </a:solidFill>
                <a:latin typeface="Calibri"/>
                <a:cs typeface="Calibri"/>
              </a:rPr>
              <a:t> </a:t>
            </a:r>
            <a:r>
              <a:rPr sz="3600">
                <a:solidFill>
                  <a:srgbClr val="585858"/>
                </a:solidFill>
                <a:latin typeface="Calibri"/>
                <a:cs typeface="Calibri"/>
              </a:rPr>
              <a:t>the</a:t>
            </a:r>
            <a:r>
              <a:rPr sz="3600" spc="-45">
                <a:solidFill>
                  <a:srgbClr val="585858"/>
                </a:solidFill>
                <a:latin typeface="Calibri"/>
                <a:cs typeface="Calibri"/>
              </a:rPr>
              <a:t> </a:t>
            </a:r>
            <a:r>
              <a:rPr sz="3600">
                <a:solidFill>
                  <a:srgbClr val="585858"/>
                </a:solidFill>
                <a:latin typeface="Calibri"/>
                <a:cs typeface="Calibri"/>
              </a:rPr>
              <a:t>DMO</a:t>
            </a:r>
            <a:r>
              <a:rPr sz="3600" spc="-55">
                <a:solidFill>
                  <a:srgbClr val="585858"/>
                </a:solidFill>
                <a:latin typeface="Calibri"/>
                <a:cs typeface="Calibri"/>
              </a:rPr>
              <a:t> </a:t>
            </a:r>
            <a:r>
              <a:rPr sz="3600">
                <a:solidFill>
                  <a:srgbClr val="585858"/>
                </a:solidFill>
                <a:latin typeface="Calibri"/>
                <a:cs typeface="Calibri"/>
              </a:rPr>
              <a:t>level,</a:t>
            </a:r>
            <a:r>
              <a:rPr sz="3600" spc="-55">
                <a:solidFill>
                  <a:srgbClr val="585858"/>
                </a:solidFill>
                <a:latin typeface="Calibri"/>
                <a:cs typeface="Calibri"/>
              </a:rPr>
              <a:t> </a:t>
            </a:r>
            <a:r>
              <a:rPr sz="3600" spc="-25">
                <a:solidFill>
                  <a:srgbClr val="585858"/>
                </a:solidFill>
                <a:latin typeface="Calibri"/>
                <a:cs typeface="Calibri"/>
              </a:rPr>
              <a:t>how</a:t>
            </a:r>
            <a:endParaRPr sz="3600">
              <a:latin typeface="Calibri"/>
              <a:cs typeface="Calibri"/>
            </a:endParaRPr>
          </a:p>
          <a:p>
            <a:pPr marL="501650" marR="150495">
              <a:lnSpc>
                <a:spcPct val="119900"/>
              </a:lnSpc>
              <a:spcBef>
                <a:spcPts val="75"/>
              </a:spcBef>
            </a:pPr>
            <a:r>
              <a:rPr sz="3600">
                <a:solidFill>
                  <a:srgbClr val="585858"/>
                </a:solidFill>
                <a:latin typeface="Calibri"/>
                <a:cs typeface="Calibri"/>
              </a:rPr>
              <a:t>will</a:t>
            </a:r>
            <a:r>
              <a:rPr sz="3600" spc="-90">
                <a:solidFill>
                  <a:srgbClr val="585858"/>
                </a:solidFill>
                <a:latin typeface="Calibri"/>
                <a:cs typeface="Calibri"/>
              </a:rPr>
              <a:t> </a:t>
            </a:r>
            <a:r>
              <a:rPr sz="3600">
                <a:solidFill>
                  <a:srgbClr val="585858"/>
                </a:solidFill>
                <a:latin typeface="Calibri"/>
                <a:cs typeface="Calibri"/>
              </a:rPr>
              <a:t>planners</a:t>
            </a:r>
            <a:r>
              <a:rPr sz="3600" spc="-75">
                <a:solidFill>
                  <a:srgbClr val="585858"/>
                </a:solidFill>
                <a:latin typeface="Calibri"/>
                <a:cs typeface="Calibri"/>
              </a:rPr>
              <a:t> </a:t>
            </a:r>
            <a:r>
              <a:rPr sz="3600" spc="-25">
                <a:solidFill>
                  <a:srgbClr val="585858"/>
                </a:solidFill>
                <a:latin typeface="Calibri"/>
                <a:cs typeface="Calibri"/>
              </a:rPr>
              <a:t>re</a:t>
            </a:r>
            <a:r>
              <a:rPr sz="3600">
                <a:solidFill>
                  <a:srgbClr val="585858"/>
                </a:solidFill>
                <a:latin typeface="Calibri"/>
                <a:cs typeface="Calibri"/>
              </a:rPr>
              <a:t>act</a:t>
            </a:r>
            <a:r>
              <a:rPr sz="3600" spc="-80">
                <a:solidFill>
                  <a:srgbClr val="585858"/>
                </a:solidFill>
                <a:latin typeface="Calibri"/>
                <a:cs typeface="Calibri"/>
              </a:rPr>
              <a:t> </a:t>
            </a:r>
            <a:r>
              <a:rPr sz="3600">
                <a:solidFill>
                  <a:srgbClr val="585858"/>
                </a:solidFill>
                <a:latin typeface="Calibri"/>
                <a:cs typeface="Calibri"/>
              </a:rPr>
              <a:t>to</a:t>
            </a:r>
            <a:r>
              <a:rPr sz="3600" spc="-95">
                <a:solidFill>
                  <a:srgbClr val="585858"/>
                </a:solidFill>
                <a:latin typeface="Calibri"/>
                <a:cs typeface="Calibri"/>
              </a:rPr>
              <a:t> </a:t>
            </a:r>
            <a:r>
              <a:rPr sz="3600">
                <a:solidFill>
                  <a:srgbClr val="585858"/>
                </a:solidFill>
                <a:latin typeface="Calibri"/>
                <a:cs typeface="Calibri"/>
              </a:rPr>
              <a:t>limited</a:t>
            </a:r>
            <a:r>
              <a:rPr sz="3600" spc="-85">
                <a:solidFill>
                  <a:srgbClr val="585858"/>
                </a:solidFill>
                <a:latin typeface="Calibri"/>
                <a:cs typeface="Calibri"/>
              </a:rPr>
              <a:t> </a:t>
            </a:r>
            <a:r>
              <a:rPr sz="3600">
                <a:solidFill>
                  <a:srgbClr val="585858"/>
                </a:solidFill>
                <a:latin typeface="Calibri"/>
                <a:cs typeface="Calibri"/>
              </a:rPr>
              <a:t>resources</a:t>
            </a:r>
            <a:r>
              <a:rPr sz="3600" spc="-55">
                <a:solidFill>
                  <a:srgbClr val="585858"/>
                </a:solidFill>
                <a:latin typeface="Calibri"/>
                <a:cs typeface="Calibri"/>
              </a:rPr>
              <a:t> </a:t>
            </a:r>
            <a:r>
              <a:rPr sz="3600">
                <a:solidFill>
                  <a:srgbClr val="585858"/>
                </a:solidFill>
                <a:latin typeface="Calibri"/>
                <a:cs typeface="Calibri"/>
              </a:rPr>
              <a:t>for</a:t>
            </a:r>
            <a:r>
              <a:rPr sz="3600" spc="-120">
                <a:solidFill>
                  <a:srgbClr val="585858"/>
                </a:solidFill>
                <a:latin typeface="Calibri"/>
                <a:cs typeface="Calibri"/>
              </a:rPr>
              <a:t> </a:t>
            </a:r>
            <a:r>
              <a:rPr sz="3600">
                <a:solidFill>
                  <a:srgbClr val="585858"/>
                </a:solidFill>
                <a:latin typeface="Calibri"/>
                <a:cs typeface="Calibri"/>
              </a:rPr>
              <a:t>financial</a:t>
            </a:r>
            <a:r>
              <a:rPr sz="3600" spc="-80">
                <a:solidFill>
                  <a:srgbClr val="585858"/>
                </a:solidFill>
                <a:latin typeface="Calibri"/>
                <a:cs typeface="Calibri"/>
              </a:rPr>
              <a:t> </a:t>
            </a:r>
            <a:r>
              <a:rPr sz="3600">
                <a:solidFill>
                  <a:srgbClr val="585858"/>
                </a:solidFill>
                <a:latin typeface="Calibri"/>
                <a:cs typeface="Calibri"/>
              </a:rPr>
              <a:t>assistance</a:t>
            </a:r>
            <a:r>
              <a:rPr sz="3600" spc="-60">
                <a:solidFill>
                  <a:srgbClr val="585858"/>
                </a:solidFill>
                <a:latin typeface="Calibri"/>
                <a:cs typeface="Calibri"/>
              </a:rPr>
              <a:t> </a:t>
            </a:r>
            <a:r>
              <a:rPr sz="3600" spc="-20">
                <a:solidFill>
                  <a:srgbClr val="585858"/>
                </a:solidFill>
                <a:latin typeface="Calibri"/>
                <a:cs typeface="Calibri"/>
              </a:rPr>
              <a:t>from </a:t>
            </a:r>
            <a:r>
              <a:rPr sz="3600">
                <a:solidFill>
                  <a:srgbClr val="585858"/>
                </a:solidFill>
                <a:latin typeface="Calibri"/>
                <a:cs typeface="Calibri"/>
              </a:rPr>
              <a:t>their</a:t>
            </a:r>
            <a:r>
              <a:rPr sz="3600" spc="-25">
                <a:solidFill>
                  <a:srgbClr val="585858"/>
                </a:solidFill>
                <a:latin typeface="Calibri"/>
                <a:cs typeface="Calibri"/>
              </a:rPr>
              <a:t> </a:t>
            </a:r>
            <a:r>
              <a:rPr sz="3600">
                <a:solidFill>
                  <a:srgbClr val="585858"/>
                </a:solidFill>
                <a:latin typeface="Calibri"/>
                <a:cs typeface="Calibri"/>
              </a:rPr>
              <a:t>DMO</a:t>
            </a:r>
            <a:r>
              <a:rPr sz="3600" spc="-25">
                <a:solidFill>
                  <a:srgbClr val="585858"/>
                </a:solidFill>
                <a:latin typeface="Calibri"/>
                <a:cs typeface="Calibri"/>
              </a:rPr>
              <a:t> </a:t>
            </a:r>
            <a:r>
              <a:rPr sz="3600" spc="-10">
                <a:solidFill>
                  <a:srgbClr val="585858"/>
                </a:solidFill>
                <a:latin typeface="Calibri"/>
                <a:cs typeface="Calibri"/>
              </a:rPr>
              <a:t>partners?</a:t>
            </a:r>
            <a:endParaRPr sz="3600">
              <a:latin typeface="Calibri"/>
              <a:cs typeface="Calibri"/>
            </a:endParaRPr>
          </a:p>
          <a:p>
            <a:pPr marL="501650" marR="1005840" indent="-489584">
              <a:lnSpc>
                <a:spcPct val="119900"/>
              </a:lnSpc>
              <a:spcBef>
                <a:spcPts val="5"/>
              </a:spcBef>
              <a:buFont typeface="Arial"/>
              <a:buChar char="•"/>
              <a:tabLst>
                <a:tab pos="501650" algn="l"/>
              </a:tabLst>
            </a:pPr>
            <a:r>
              <a:rPr sz="3600">
                <a:solidFill>
                  <a:srgbClr val="585858"/>
                </a:solidFill>
                <a:latin typeface="Calibri"/>
                <a:cs typeface="Calibri"/>
              </a:rPr>
              <a:t>How</a:t>
            </a:r>
            <a:r>
              <a:rPr sz="3600" spc="-70">
                <a:solidFill>
                  <a:srgbClr val="585858"/>
                </a:solidFill>
                <a:latin typeface="Calibri"/>
                <a:cs typeface="Calibri"/>
              </a:rPr>
              <a:t> </a:t>
            </a:r>
            <a:r>
              <a:rPr sz="3600">
                <a:solidFill>
                  <a:srgbClr val="585858"/>
                </a:solidFill>
                <a:latin typeface="Calibri"/>
                <a:cs typeface="Calibri"/>
              </a:rPr>
              <a:t>have</a:t>
            </a:r>
            <a:r>
              <a:rPr sz="3600" spc="-105">
                <a:solidFill>
                  <a:srgbClr val="585858"/>
                </a:solidFill>
                <a:latin typeface="Calibri"/>
                <a:cs typeface="Calibri"/>
              </a:rPr>
              <a:t> </a:t>
            </a:r>
            <a:r>
              <a:rPr sz="3600">
                <a:solidFill>
                  <a:srgbClr val="585858"/>
                </a:solidFill>
                <a:latin typeface="Calibri"/>
                <a:cs typeface="Calibri"/>
              </a:rPr>
              <a:t>venues</a:t>
            </a:r>
            <a:r>
              <a:rPr sz="3600" spc="-100">
                <a:solidFill>
                  <a:srgbClr val="585858"/>
                </a:solidFill>
                <a:latin typeface="Calibri"/>
                <a:cs typeface="Calibri"/>
              </a:rPr>
              <a:t> </a:t>
            </a:r>
            <a:r>
              <a:rPr sz="3600">
                <a:solidFill>
                  <a:srgbClr val="585858"/>
                </a:solidFill>
                <a:latin typeface="Calibri"/>
                <a:cs typeface="Calibri"/>
              </a:rPr>
              <a:t>changed</a:t>
            </a:r>
            <a:r>
              <a:rPr sz="3600" spc="-60">
                <a:solidFill>
                  <a:srgbClr val="585858"/>
                </a:solidFill>
                <a:latin typeface="Calibri"/>
                <a:cs typeface="Calibri"/>
              </a:rPr>
              <a:t> </a:t>
            </a:r>
            <a:r>
              <a:rPr sz="3600">
                <a:solidFill>
                  <a:srgbClr val="585858"/>
                </a:solidFill>
                <a:latin typeface="Calibri"/>
                <a:cs typeface="Calibri"/>
              </a:rPr>
              <a:t>post</a:t>
            </a:r>
            <a:r>
              <a:rPr sz="3600" spc="-55">
                <a:solidFill>
                  <a:srgbClr val="585858"/>
                </a:solidFill>
                <a:latin typeface="Calibri"/>
                <a:cs typeface="Calibri"/>
              </a:rPr>
              <a:t> </a:t>
            </a:r>
            <a:r>
              <a:rPr sz="3600">
                <a:solidFill>
                  <a:srgbClr val="585858"/>
                </a:solidFill>
                <a:latin typeface="Calibri"/>
                <a:cs typeface="Calibri"/>
              </a:rPr>
              <a:t>pandemic</a:t>
            </a:r>
            <a:r>
              <a:rPr sz="3600" spc="-75">
                <a:solidFill>
                  <a:srgbClr val="585858"/>
                </a:solidFill>
                <a:latin typeface="Calibri"/>
                <a:cs typeface="Calibri"/>
              </a:rPr>
              <a:t> </a:t>
            </a:r>
            <a:r>
              <a:rPr sz="3600">
                <a:solidFill>
                  <a:srgbClr val="585858"/>
                </a:solidFill>
                <a:latin typeface="Calibri"/>
                <a:cs typeface="Calibri"/>
              </a:rPr>
              <a:t>(studios,</a:t>
            </a:r>
            <a:r>
              <a:rPr sz="3600" spc="-55">
                <a:solidFill>
                  <a:srgbClr val="585858"/>
                </a:solidFill>
                <a:latin typeface="Calibri"/>
                <a:cs typeface="Calibri"/>
              </a:rPr>
              <a:t> </a:t>
            </a:r>
            <a:r>
              <a:rPr sz="3600" spc="-10">
                <a:solidFill>
                  <a:srgbClr val="585858"/>
                </a:solidFill>
                <a:latin typeface="Calibri"/>
                <a:cs typeface="Calibri"/>
              </a:rPr>
              <a:t>procedures, options)</a:t>
            </a:r>
            <a:endParaRPr sz="3600">
              <a:latin typeface="Calibri"/>
              <a:cs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56222" y="474916"/>
            <a:ext cx="6436995" cy="608965"/>
          </a:xfrm>
          <a:prstGeom prst="rect">
            <a:avLst/>
          </a:prstGeom>
        </p:spPr>
        <p:txBody>
          <a:bodyPr vert="horz" wrap="square" lIns="0" tIns="15875" rIns="0" bIns="0" rtlCol="0">
            <a:spAutoFit/>
          </a:bodyPr>
          <a:lstStyle/>
          <a:p>
            <a:pPr marL="12700">
              <a:lnSpc>
                <a:spcPct val="100000"/>
              </a:lnSpc>
              <a:spcBef>
                <a:spcPts val="125"/>
              </a:spcBef>
            </a:pPr>
            <a:r>
              <a:rPr sz="3800" b="1" spc="-75">
                <a:solidFill>
                  <a:srgbClr val="FFFFFF"/>
                </a:solidFill>
                <a:latin typeface="Arial"/>
                <a:cs typeface="Arial"/>
              </a:rPr>
              <a:t>UNIQUE</a:t>
            </a:r>
            <a:r>
              <a:rPr sz="3800" b="1" spc="-220">
                <a:solidFill>
                  <a:srgbClr val="FFFFFF"/>
                </a:solidFill>
                <a:latin typeface="Arial"/>
                <a:cs typeface="Arial"/>
              </a:rPr>
              <a:t> </a:t>
            </a:r>
            <a:r>
              <a:rPr sz="3800" b="1" spc="-155">
                <a:solidFill>
                  <a:srgbClr val="FFFFFF"/>
                </a:solidFill>
                <a:latin typeface="Arial"/>
                <a:cs typeface="Arial"/>
              </a:rPr>
              <a:t>SESSION</a:t>
            </a:r>
            <a:r>
              <a:rPr sz="3800" b="1" spc="-215">
                <a:solidFill>
                  <a:srgbClr val="FFFFFF"/>
                </a:solidFill>
                <a:latin typeface="Arial"/>
                <a:cs typeface="Arial"/>
              </a:rPr>
              <a:t> </a:t>
            </a:r>
            <a:r>
              <a:rPr sz="3800" b="1" spc="-20">
                <a:solidFill>
                  <a:srgbClr val="FFFFFF"/>
                </a:solidFill>
                <a:latin typeface="Arial"/>
                <a:cs typeface="Arial"/>
              </a:rPr>
              <a:t>FORMATS</a:t>
            </a:r>
            <a:endParaRPr sz="3800">
              <a:latin typeface="Arial"/>
              <a:cs typeface="Arial"/>
            </a:endParaRPr>
          </a:p>
        </p:txBody>
      </p:sp>
      <p:sp>
        <p:nvSpPr>
          <p:cNvPr id="3" name="object 3"/>
          <p:cNvSpPr txBox="1"/>
          <p:nvPr/>
        </p:nvSpPr>
        <p:spPr>
          <a:xfrm>
            <a:off x="838517" y="1597660"/>
            <a:ext cx="5248910" cy="6068060"/>
          </a:xfrm>
          <a:prstGeom prst="rect">
            <a:avLst/>
          </a:prstGeom>
        </p:spPr>
        <p:txBody>
          <a:bodyPr vert="horz" wrap="square" lIns="0" tIns="13335" rIns="0" bIns="0" rtlCol="0">
            <a:spAutoFit/>
          </a:bodyPr>
          <a:lstStyle/>
          <a:p>
            <a:pPr marL="501650" indent="-488950">
              <a:lnSpc>
                <a:spcPct val="100000"/>
              </a:lnSpc>
              <a:spcBef>
                <a:spcPts val="105"/>
              </a:spcBef>
              <a:buFont typeface="Arial"/>
              <a:buChar char="•"/>
              <a:tabLst>
                <a:tab pos="501650" algn="l"/>
              </a:tabLst>
            </a:pPr>
            <a:r>
              <a:rPr sz="3600">
                <a:solidFill>
                  <a:srgbClr val="585858"/>
                </a:solidFill>
                <a:latin typeface="Calibri"/>
                <a:cs typeface="Calibri"/>
              </a:rPr>
              <a:t>Knowledge</a:t>
            </a:r>
            <a:r>
              <a:rPr sz="3600" spc="-175">
                <a:solidFill>
                  <a:srgbClr val="585858"/>
                </a:solidFill>
                <a:latin typeface="Calibri"/>
                <a:cs typeface="Calibri"/>
              </a:rPr>
              <a:t> </a:t>
            </a:r>
            <a:r>
              <a:rPr sz="3600" spc="-20">
                <a:solidFill>
                  <a:srgbClr val="585858"/>
                </a:solidFill>
                <a:latin typeface="Calibri"/>
                <a:cs typeface="Calibri"/>
              </a:rPr>
              <a:t>share</a:t>
            </a:r>
            <a:endParaRPr sz="3600">
              <a:latin typeface="Calibri"/>
              <a:cs typeface="Calibri"/>
            </a:endParaRPr>
          </a:p>
          <a:p>
            <a:pPr marL="501650" indent="-488950">
              <a:lnSpc>
                <a:spcPts val="4300"/>
              </a:lnSpc>
              <a:spcBef>
                <a:spcPts val="35"/>
              </a:spcBef>
              <a:buFont typeface="Arial"/>
              <a:buChar char="•"/>
              <a:tabLst>
                <a:tab pos="501650" algn="l"/>
              </a:tabLst>
            </a:pPr>
            <a:r>
              <a:rPr sz="3600" spc="-10">
                <a:solidFill>
                  <a:srgbClr val="585858"/>
                </a:solidFill>
                <a:latin typeface="Calibri"/>
                <a:cs typeface="Calibri"/>
              </a:rPr>
              <a:t>Fishbowl</a:t>
            </a:r>
            <a:endParaRPr sz="3600">
              <a:latin typeface="Calibri"/>
              <a:cs typeface="Calibri"/>
            </a:endParaRPr>
          </a:p>
          <a:p>
            <a:pPr marL="501650" indent="-488950">
              <a:lnSpc>
                <a:spcPts val="4300"/>
              </a:lnSpc>
              <a:buFont typeface="Arial"/>
              <a:buChar char="•"/>
              <a:tabLst>
                <a:tab pos="501650" algn="l"/>
              </a:tabLst>
            </a:pPr>
            <a:r>
              <a:rPr sz="3600" spc="-20">
                <a:solidFill>
                  <a:srgbClr val="585858"/>
                </a:solidFill>
                <a:latin typeface="Calibri"/>
                <a:cs typeface="Calibri"/>
              </a:rPr>
              <a:t>Pods</a:t>
            </a:r>
            <a:endParaRPr sz="3600">
              <a:latin typeface="Calibri"/>
              <a:cs typeface="Calibri"/>
            </a:endParaRPr>
          </a:p>
          <a:p>
            <a:pPr marL="501650" indent="-488950">
              <a:lnSpc>
                <a:spcPts val="4300"/>
              </a:lnSpc>
              <a:spcBef>
                <a:spcPts val="35"/>
              </a:spcBef>
              <a:buFont typeface="Arial"/>
              <a:buChar char="•"/>
              <a:tabLst>
                <a:tab pos="501650" algn="l"/>
              </a:tabLst>
            </a:pPr>
            <a:r>
              <a:rPr sz="3600">
                <a:solidFill>
                  <a:srgbClr val="585858"/>
                </a:solidFill>
                <a:latin typeface="Calibri"/>
                <a:cs typeface="Calibri"/>
              </a:rPr>
              <a:t>Problem</a:t>
            </a:r>
            <a:r>
              <a:rPr sz="3600" spc="-95">
                <a:solidFill>
                  <a:srgbClr val="585858"/>
                </a:solidFill>
                <a:latin typeface="Calibri"/>
                <a:cs typeface="Calibri"/>
              </a:rPr>
              <a:t> </a:t>
            </a:r>
            <a:r>
              <a:rPr sz="3600">
                <a:solidFill>
                  <a:srgbClr val="585858"/>
                </a:solidFill>
                <a:latin typeface="Calibri"/>
                <a:cs typeface="Calibri"/>
              </a:rPr>
              <a:t>solving</a:t>
            </a:r>
            <a:r>
              <a:rPr sz="3600" spc="-50">
                <a:solidFill>
                  <a:srgbClr val="585858"/>
                </a:solidFill>
                <a:latin typeface="Calibri"/>
                <a:cs typeface="Calibri"/>
              </a:rPr>
              <a:t> </a:t>
            </a:r>
            <a:r>
              <a:rPr sz="3600" spc="-10">
                <a:solidFill>
                  <a:srgbClr val="585858"/>
                </a:solidFill>
                <a:latin typeface="Calibri"/>
                <a:cs typeface="Calibri"/>
              </a:rPr>
              <a:t>sessions</a:t>
            </a:r>
            <a:endParaRPr sz="3600">
              <a:latin typeface="Calibri"/>
              <a:cs typeface="Calibri"/>
            </a:endParaRPr>
          </a:p>
          <a:p>
            <a:pPr marL="501650" indent="-488950">
              <a:lnSpc>
                <a:spcPts val="4300"/>
              </a:lnSpc>
              <a:buFont typeface="Arial"/>
              <a:buChar char="•"/>
              <a:tabLst>
                <a:tab pos="501650" algn="l"/>
              </a:tabLst>
            </a:pPr>
            <a:r>
              <a:rPr sz="3600">
                <a:solidFill>
                  <a:srgbClr val="585858"/>
                </a:solidFill>
                <a:latin typeface="Calibri"/>
                <a:cs typeface="Calibri"/>
              </a:rPr>
              <a:t>Mock</a:t>
            </a:r>
            <a:r>
              <a:rPr sz="3600" spc="-75">
                <a:solidFill>
                  <a:srgbClr val="585858"/>
                </a:solidFill>
                <a:latin typeface="Calibri"/>
                <a:cs typeface="Calibri"/>
              </a:rPr>
              <a:t> </a:t>
            </a:r>
            <a:r>
              <a:rPr sz="3600" spc="-10">
                <a:solidFill>
                  <a:srgbClr val="585858"/>
                </a:solidFill>
                <a:latin typeface="Calibri"/>
                <a:cs typeface="Calibri"/>
              </a:rPr>
              <a:t>trials</a:t>
            </a:r>
            <a:endParaRPr sz="3600">
              <a:latin typeface="Calibri"/>
              <a:cs typeface="Calibri"/>
            </a:endParaRPr>
          </a:p>
          <a:p>
            <a:pPr marL="501650" indent="-488950">
              <a:lnSpc>
                <a:spcPct val="100000"/>
              </a:lnSpc>
              <a:spcBef>
                <a:spcPts val="35"/>
              </a:spcBef>
              <a:buFont typeface="Arial"/>
              <a:buChar char="•"/>
              <a:tabLst>
                <a:tab pos="501650" algn="l"/>
              </a:tabLst>
            </a:pPr>
            <a:r>
              <a:rPr sz="3600" spc="-10">
                <a:solidFill>
                  <a:srgbClr val="585858"/>
                </a:solidFill>
                <a:latin typeface="Calibri"/>
                <a:cs typeface="Calibri"/>
              </a:rPr>
              <a:t>Competitions</a:t>
            </a:r>
            <a:endParaRPr sz="3600">
              <a:latin typeface="Calibri"/>
              <a:cs typeface="Calibri"/>
            </a:endParaRPr>
          </a:p>
          <a:p>
            <a:pPr marL="501650" indent="-488950">
              <a:lnSpc>
                <a:spcPts val="4300"/>
              </a:lnSpc>
              <a:spcBef>
                <a:spcPts val="35"/>
              </a:spcBef>
              <a:buFont typeface="Arial"/>
              <a:buChar char="•"/>
              <a:tabLst>
                <a:tab pos="501650" algn="l"/>
              </a:tabLst>
            </a:pPr>
            <a:r>
              <a:rPr sz="3600">
                <a:solidFill>
                  <a:srgbClr val="585858"/>
                </a:solidFill>
                <a:latin typeface="Calibri"/>
                <a:cs typeface="Calibri"/>
              </a:rPr>
              <a:t>Live</a:t>
            </a:r>
            <a:r>
              <a:rPr sz="3600" spc="-65">
                <a:solidFill>
                  <a:srgbClr val="585858"/>
                </a:solidFill>
                <a:latin typeface="Calibri"/>
                <a:cs typeface="Calibri"/>
              </a:rPr>
              <a:t> </a:t>
            </a:r>
            <a:r>
              <a:rPr sz="3600" spc="-10">
                <a:solidFill>
                  <a:srgbClr val="585858"/>
                </a:solidFill>
                <a:latin typeface="Calibri"/>
                <a:cs typeface="Calibri"/>
              </a:rPr>
              <a:t>games</a:t>
            </a:r>
            <a:endParaRPr sz="3600">
              <a:latin typeface="Calibri"/>
              <a:cs typeface="Calibri"/>
            </a:endParaRPr>
          </a:p>
          <a:p>
            <a:pPr marL="501650" indent="-488950">
              <a:lnSpc>
                <a:spcPts val="4300"/>
              </a:lnSpc>
              <a:buFont typeface="Arial"/>
              <a:buChar char="•"/>
              <a:tabLst>
                <a:tab pos="501650" algn="l"/>
              </a:tabLst>
            </a:pPr>
            <a:r>
              <a:rPr sz="3600">
                <a:solidFill>
                  <a:srgbClr val="585858"/>
                </a:solidFill>
                <a:latin typeface="Calibri"/>
                <a:cs typeface="Calibri"/>
              </a:rPr>
              <a:t>Networking</a:t>
            </a:r>
            <a:r>
              <a:rPr sz="3600" spc="-135">
                <a:solidFill>
                  <a:srgbClr val="585858"/>
                </a:solidFill>
                <a:latin typeface="Calibri"/>
                <a:cs typeface="Calibri"/>
              </a:rPr>
              <a:t> </a:t>
            </a:r>
            <a:r>
              <a:rPr sz="3600" spc="-10">
                <a:solidFill>
                  <a:srgbClr val="585858"/>
                </a:solidFill>
                <a:latin typeface="Calibri"/>
                <a:cs typeface="Calibri"/>
              </a:rPr>
              <a:t>lounge</a:t>
            </a:r>
            <a:endParaRPr sz="3600">
              <a:latin typeface="Calibri"/>
              <a:cs typeface="Calibri"/>
            </a:endParaRPr>
          </a:p>
          <a:p>
            <a:pPr marL="501650" marR="5080" indent="-489584">
              <a:lnSpc>
                <a:spcPts val="4280"/>
              </a:lnSpc>
              <a:spcBef>
                <a:spcPts val="210"/>
              </a:spcBef>
              <a:buFont typeface="Arial"/>
              <a:buChar char="•"/>
              <a:tabLst>
                <a:tab pos="501650" algn="l"/>
              </a:tabLst>
            </a:pPr>
            <a:r>
              <a:rPr sz="3600">
                <a:solidFill>
                  <a:srgbClr val="585858"/>
                </a:solidFill>
                <a:latin typeface="Calibri"/>
                <a:cs typeface="Calibri"/>
              </a:rPr>
              <a:t>Game</a:t>
            </a:r>
            <a:r>
              <a:rPr sz="3600" spc="-90">
                <a:solidFill>
                  <a:srgbClr val="585858"/>
                </a:solidFill>
                <a:latin typeface="Calibri"/>
                <a:cs typeface="Calibri"/>
              </a:rPr>
              <a:t> </a:t>
            </a:r>
            <a:r>
              <a:rPr sz="3600">
                <a:solidFill>
                  <a:srgbClr val="585858"/>
                </a:solidFill>
                <a:latin typeface="Calibri"/>
                <a:cs typeface="Calibri"/>
              </a:rPr>
              <a:t>show</a:t>
            </a:r>
            <a:r>
              <a:rPr sz="3600" spc="15">
                <a:solidFill>
                  <a:srgbClr val="585858"/>
                </a:solidFill>
                <a:latin typeface="Calibri"/>
                <a:cs typeface="Calibri"/>
              </a:rPr>
              <a:t> </a:t>
            </a:r>
            <a:r>
              <a:rPr sz="3600">
                <a:solidFill>
                  <a:srgbClr val="585858"/>
                </a:solidFill>
                <a:latin typeface="Calibri"/>
                <a:cs typeface="Calibri"/>
              </a:rPr>
              <a:t>with</a:t>
            </a:r>
            <a:r>
              <a:rPr sz="3600" spc="-45">
                <a:solidFill>
                  <a:srgbClr val="585858"/>
                </a:solidFill>
                <a:latin typeface="Calibri"/>
                <a:cs typeface="Calibri"/>
              </a:rPr>
              <a:t> </a:t>
            </a:r>
            <a:r>
              <a:rPr sz="3600">
                <a:solidFill>
                  <a:srgbClr val="585858"/>
                </a:solidFill>
                <a:latin typeface="Calibri"/>
                <a:cs typeface="Calibri"/>
              </a:rPr>
              <a:t>panel</a:t>
            </a:r>
            <a:r>
              <a:rPr sz="3600" spc="-20">
                <a:solidFill>
                  <a:srgbClr val="585858"/>
                </a:solidFill>
                <a:latin typeface="Calibri"/>
                <a:cs typeface="Calibri"/>
              </a:rPr>
              <a:t> </a:t>
            </a:r>
            <a:r>
              <a:rPr sz="3600" spc="-25">
                <a:solidFill>
                  <a:srgbClr val="585858"/>
                </a:solidFill>
                <a:latin typeface="Calibri"/>
                <a:cs typeface="Calibri"/>
              </a:rPr>
              <a:t>of </a:t>
            </a:r>
            <a:r>
              <a:rPr sz="3600" spc="-10">
                <a:solidFill>
                  <a:srgbClr val="585858"/>
                </a:solidFill>
                <a:latin typeface="Calibri"/>
                <a:cs typeface="Calibri"/>
              </a:rPr>
              <a:t>experts</a:t>
            </a:r>
            <a:endParaRPr sz="3600">
              <a:latin typeface="Calibri"/>
              <a:cs typeface="Calibri"/>
            </a:endParaRPr>
          </a:p>
          <a:p>
            <a:pPr marL="501650" indent="-488950">
              <a:lnSpc>
                <a:spcPts val="4220"/>
              </a:lnSpc>
              <a:buFont typeface="Arial"/>
              <a:buChar char="•"/>
              <a:tabLst>
                <a:tab pos="501650" algn="l"/>
              </a:tabLst>
            </a:pPr>
            <a:r>
              <a:rPr sz="3600">
                <a:solidFill>
                  <a:srgbClr val="585858"/>
                </a:solidFill>
                <a:latin typeface="Calibri"/>
                <a:cs typeface="Calibri"/>
              </a:rPr>
              <a:t>Ask</a:t>
            </a:r>
            <a:r>
              <a:rPr sz="3600" spc="-50">
                <a:solidFill>
                  <a:srgbClr val="585858"/>
                </a:solidFill>
                <a:latin typeface="Calibri"/>
                <a:cs typeface="Calibri"/>
              </a:rPr>
              <a:t> </a:t>
            </a:r>
            <a:r>
              <a:rPr sz="3600">
                <a:solidFill>
                  <a:srgbClr val="585858"/>
                </a:solidFill>
                <a:latin typeface="Calibri"/>
                <a:cs typeface="Calibri"/>
              </a:rPr>
              <a:t>the</a:t>
            </a:r>
            <a:r>
              <a:rPr sz="3600" spc="-55">
                <a:solidFill>
                  <a:srgbClr val="585858"/>
                </a:solidFill>
                <a:latin typeface="Calibri"/>
                <a:cs typeface="Calibri"/>
              </a:rPr>
              <a:t> </a:t>
            </a:r>
            <a:r>
              <a:rPr sz="3600" spc="-10">
                <a:solidFill>
                  <a:srgbClr val="585858"/>
                </a:solidFill>
                <a:latin typeface="Calibri"/>
                <a:cs typeface="Calibri"/>
              </a:rPr>
              <a:t>expert</a:t>
            </a:r>
            <a:endParaRPr sz="3600">
              <a:latin typeface="Calibri"/>
              <a:cs typeface="Calibri"/>
            </a:endParaRPr>
          </a:p>
        </p:txBody>
      </p:sp>
      <p:sp>
        <p:nvSpPr>
          <p:cNvPr id="4" name="object 4"/>
          <p:cNvSpPr txBox="1"/>
          <p:nvPr/>
        </p:nvSpPr>
        <p:spPr>
          <a:xfrm>
            <a:off x="7437755" y="1636077"/>
            <a:ext cx="7029450" cy="4953279"/>
          </a:xfrm>
          <a:prstGeom prst="rect">
            <a:avLst/>
          </a:prstGeom>
        </p:spPr>
        <p:txBody>
          <a:bodyPr vert="horz" wrap="square" lIns="0" tIns="15875" rIns="0" bIns="0" rtlCol="0" anchor="t">
            <a:spAutoFit/>
          </a:bodyPr>
          <a:lstStyle/>
          <a:p>
            <a:pPr marL="501650" indent="-488950">
              <a:lnSpc>
                <a:spcPct val="100000"/>
              </a:lnSpc>
              <a:spcBef>
                <a:spcPts val="125"/>
              </a:spcBef>
              <a:buFont typeface="Arial"/>
              <a:buChar char="•"/>
              <a:tabLst>
                <a:tab pos="501650" algn="l"/>
              </a:tabLst>
            </a:pPr>
            <a:r>
              <a:rPr sz="3950">
                <a:solidFill>
                  <a:srgbClr val="585858"/>
                </a:solidFill>
                <a:latin typeface="Calibri"/>
                <a:cs typeface="Calibri"/>
              </a:rPr>
              <a:t>Speed</a:t>
            </a:r>
            <a:r>
              <a:rPr sz="3950" spc="85" dirty="0">
                <a:solidFill>
                  <a:srgbClr val="585858"/>
                </a:solidFill>
                <a:latin typeface="Calibri"/>
                <a:cs typeface="Calibri"/>
              </a:rPr>
              <a:t> </a:t>
            </a:r>
            <a:r>
              <a:rPr sz="3950" spc="-10">
                <a:solidFill>
                  <a:srgbClr val="585858"/>
                </a:solidFill>
                <a:latin typeface="Calibri"/>
                <a:cs typeface="Calibri"/>
              </a:rPr>
              <a:t>networking</a:t>
            </a:r>
            <a:endParaRPr sz="3950">
              <a:latin typeface="Calibri"/>
              <a:cs typeface="Calibri"/>
            </a:endParaRPr>
          </a:p>
          <a:p>
            <a:pPr marL="501650" indent="-488950">
              <a:lnSpc>
                <a:spcPct val="100000"/>
              </a:lnSpc>
              <a:spcBef>
                <a:spcPts val="65"/>
              </a:spcBef>
              <a:buFont typeface="Arial"/>
              <a:buChar char="•"/>
              <a:tabLst>
                <a:tab pos="501650" algn="l"/>
              </a:tabLst>
            </a:pPr>
            <a:r>
              <a:rPr sz="3950">
                <a:solidFill>
                  <a:srgbClr val="585858"/>
                </a:solidFill>
                <a:latin typeface="Calibri"/>
                <a:cs typeface="Calibri"/>
              </a:rPr>
              <a:t>Fireside</a:t>
            </a:r>
            <a:r>
              <a:rPr sz="3950" spc="25" dirty="0">
                <a:solidFill>
                  <a:srgbClr val="585858"/>
                </a:solidFill>
                <a:latin typeface="Calibri"/>
                <a:cs typeface="Calibri"/>
              </a:rPr>
              <a:t> </a:t>
            </a:r>
            <a:r>
              <a:rPr sz="3950" spc="-20">
                <a:solidFill>
                  <a:srgbClr val="585858"/>
                </a:solidFill>
                <a:latin typeface="Calibri"/>
                <a:cs typeface="Calibri"/>
              </a:rPr>
              <a:t>chats</a:t>
            </a:r>
            <a:endParaRPr sz="3950">
              <a:latin typeface="Calibri"/>
              <a:cs typeface="Calibri"/>
            </a:endParaRPr>
          </a:p>
          <a:p>
            <a:pPr marL="501650" indent="-488950">
              <a:lnSpc>
                <a:spcPct val="100000"/>
              </a:lnSpc>
              <a:spcBef>
                <a:spcPts val="65"/>
              </a:spcBef>
              <a:buFont typeface="Arial"/>
              <a:buChar char="•"/>
              <a:tabLst>
                <a:tab pos="501650" algn="l"/>
              </a:tabLst>
            </a:pPr>
            <a:r>
              <a:rPr sz="3950" spc="-50">
                <a:solidFill>
                  <a:srgbClr val="585858"/>
                </a:solidFill>
                <a:latin typeface="Calibri"/>
                <a:cs typeface="Calibri"/>
              </a:rPr>
              <a:t>T</a:t>
            </a:r>
            <a:r>
              <a:rPr lang="en-US" sz="3950" spc="-50">
                <a:solidFill>
                  <a:srgbClr val="585858"/>
                </a:solidFill>
                <a:latin typeface="Calibri"/>
                <a:cs typeface="Calibri"/>
              </a:rPr>
              <a:t>ED</a:t>
            </a:r>
            <a:r>
              <a:rPr sz="3950" spc="-165" dirty="0">
                <a:solidFill>
                  <a:srgbClr val="585858"/>
                </a:solidFill>
                <a:latin typeface="Calibri"/>
                <a:cs typeface="Calibri"/>
              </a:rPr>
              <a:t> </a:t>
            </a:r>
            <a:r>
              <a:rPr sz="3950" spc="-20">
                <a:solidFill>
                  <a:srgbClr val="585858"/>
                </a:solidFill>
                <a:latin typeface="Calibri"/>
                <a:cs typeface="Calibri"/>
              </a:rPr>
              <a:t>Talks</a:t>
            </a:r>
            <a:endParaRPr sz="3950">
              <a:latin typeface="Calibri"/>
              <a:cs typeface="Calibri"/>
            </a:endParaRPr>
          </a:p>
          <a:p>
            <a:pPr marL="501650" indent="-488950">
              <a:lnSpc>
                <a:spcPct val="100000"/>
              </a:lnSpc>
              <a:spcBef>
                <a:spcPts val="65"/>
              </a:spcBef>
              <a:buFont typeface="Arial"/>
              <a:buChar char="•"/>
              <a:tabLst>
                <a:tab pos="501650" algn="l"/>
              </a:tabLst>
            </a:pPr>
            <a:r>
              <a:rPr sz="3950">
                <a:solidFill>
                  <a:srgbClr val="585858"/>
                </a:solidFill>
                <a:latin typeface="Calibri"/>
                <a:cs typeface="Calibri"/>
              </a:rPr>
              <a:t>Spectrogram</a:t>
            </a:r>
            <a:r>
              <a:rPr sz="3950" spc="-30" dirty="0">
                <a:solidFill>
                  <a:srgbClr val="585858"/>
                </a:solidFill>
                <a:latin typeface="Calibri"/>
                <a:cs typeface="Calibri"/>
              </a:rPr>
              <a:t> </a:t>
            </a:r>
            <a:r>
              <a:rPr sz="3950">
                <a:solidFill>
                  <a:srgbClr val="585858"/>
                </a:solidFill>
                <a:latin typeface="Calibri"/>
                <a:cs typeface="Calibri"/>
              </a:rPr>
              <a:t>used</a:t>
            </a:r>
            <a:r>
              <a:rPr sz="3950" spc="5" dirty="0">
                <a:solidFill>
                  <a:srgbClr val="585858"/>
                </a:solidFill>
                <a:latin typeface="Calibri"/>
                <a:cs typeface="Calibri"/>
              </a:rPr>
              <a:t> </a:t>
            </a:r>
            <a:r>
              <a:rPr sz="3950">
                <a:solidFill>
                  <a:srgbClr val="585858"/>
                </a:solidFill>
                <a:latin typeface="Calibri"/>
                <a:cs typeface="Calibri"/>
              </a:rPr>
              <a:t>for</a:t>
            </a:r>
            <a:r>
              <a:rPr sz="3950" spc="40" dirty="0">
                <a:solidFill>
                  <a:srgbClr val="585858"/>
                </a:solidFill>
                <a:latin typeface="Calibri"/>
                <a:cs typeface="Calibri"/>
              </a:rPr>
              <a:t> </a:t>
            </a:r>
            <a:r>
              <a:rPr sz="3950" spc="-10">
                <a:solidFill>
                  <a:srgbClr val="585858"/>
                </a:solidFill>
                <a:latin typeface="Calibri"/>
                <a:cs typeface="Calibri"/>
              </a:rPr>
              <a:t>panelists</a:t>
            </a:r>
            <a:endParaRPr sz="3950">
              <a:latin typeface="Calibri"/>
              <a:cs typeface="Calibri"/>
            </a:endParaRPr>
          </a:p>
          <a:p>
            <a:pPr marL="501650" indent="-488950">
              <a:lnSpc>
                <a:spcPct val="100000"/>
              </a:lnSpc>
              <a:spcBef>
                <a:spcPts val="70"/>
              </a:spcBef>
              <a:buFont typeface="Arial"/>
              <a:buChar char="•"/>
              <a:tabLst>
                <a:tab pos="501650" algn="l"/>
              </a:tabLst>
            </a:pPr>
            <a:r>
              <a:rPr sz="3950" dirty="0">
                <a:solidFill>
                  <a:srgbClr val="585858"/>
                </a:solidFill>
                <a:latin typeface="Calibri"/>
                <a:cs typeface="Calibri"/>
              </a:rPr>
              <a:t>Pecha</a:t>
            </a:r>
            <a:r>
              <a:rPr sz="3950" spc="-45" dirty="0">
                <a:solidFill>
                  <a:srgbClr val="585858"/>
                </a:solidFill>
                <a:latin typeface="Calibri"/>
                <a:cs typeface="Calibri"/>
              </a:rPr>
              <a:t> </a:t>
            </a:r>
            <a:r>
              <a:rPr sz="3950" spc="-10" dirty="0" err="1">
                <a:solidFill>
                  <a:srgbClr val="585858"/>
                </a:solidFill>
                <a:latin typeface="Calibri"/>
                <a:cs typeface="Calibri"/>
              </a:rPr>
              <a:t>kucha</a:t>
            </a:r>
            <a:r>
              <a:rPr sz="3950" spc="-10" dirty="0">
                <a:solidFill>
                  <a:srgbClr val="585858"/>
                </a:solidFill>
                <a:latin typeface="Calibri"/>
                <a:cs typeface="Calibri"/>
              </a:rPr>
              <a:t>/Ignite</a:t>
            </a:r>
            <a:endParaRPr sz="3950" dirty="0">
              <a:latin typeface="Calibri"/>
              <a:cs typeface="Calibri"/>
            </a:endParaRPr>
          </a:p>
          <a:p>
            <a:pPr marL="501650" marR="5080" indent="-488950">
              <a:lnSpc>
                <a:spcPts val="4810"/>
              </a:lnSpc>
              <a:spcBef>
                <a:spcPts val="165"/>
              </a:spcBef>
              <a:buFont typeface="Arial"/>
              <a:buChar char="•"/>
              <a:tabLst>
                <a:tab pos="501650" algn="l"/>
              </a:tabLst>
            </a:pPr>
            <a:r>
              <a:rPr sz="3950">
                <a:solidFill>
                  <a:srgbClr val="585858"/>
                </a:solidFill>
                <a:latin typeface="Calibri"/>
                <a:cs typeface="Calibri"/>
              </a:rPr>
              <a:t>Behind</a:t>
            </a:r>
            <a:r>
              <a:rPr sz="3950" spc="15" dirty="0">
                <a:solidFill>
                  <a:srgbClr val="585858"/>
                </a:solidFill>
                <a:latin typeface="Calibri"/>
                <a:cs typeface="Calibri"/>
              </a:rPr>
              <a:t> </a:t>
            </a:r>
            <a:r>
              <a:rPr sz="3950">
                <a:solidFill>
                  <a:srgbClr val="585858"/>
                </a:solidFill>
                <a:latin typeface="Calibri"/>
                <a:cs typeface="Calibri"/>
              </a:rPr>
              <a:t>the</a:t>
            </a:r>
            <a:r>
              <a:rPr sz="3950" spc="-5" dirty="0">
                <a:solidFill>
                  <a:srgbClr val="585858"/>
                </a:solidFill>
                <a:latin typeface="Calibri"/>
                <a:cs typeface="Calibri"/>
              </a:rPr>
              <a:t> </a:t>
            </a:r>
            <a:r>
              <a:rPr sz="3950">
                <a:solidFill>
                  <a:srgbClr val="585858"/>
                </a:solidFill>
                <a:latin typeface="Calibri"/>
                <a:cs typeface="Calibri"/>
              </a:rPr>
              <a:t>scenes</a:t>
            </a:r>
            <a:r>
              <a:rPr sz="3950" spc="40" dirty="0">
                <a:solidFill>
                  <a:srgbClr val="585858"/>
                </a:solidFill>
                <a:latin typeface="Calibri"/>
                <a:cs typeface="Calibri"/>
              </a:rPr>
              <a:t> </a:t>
            </a:r>
            <a:r>
              <a:rPr sz="3950">
                <a:solidFill>
                  <a:srgbClr val="585858"/>
                </a:solidFill>
                <a:latin typeface="Calibri"/>
                <a:cs typeface="Calibri"/>
              </a:rPr>
              <a:t>of</a:t>
            </a:r>
            <a:r>
              <a:rPr sz="3950" spc="90" dirty="0">
                <a:solidFill>
                  <a:srgbClr val="585858"/>
                </a:solidFill>
                <a:latin typeface="Calibri"/>
                <a:cs typeface="Calibri"/>
              </a:rPr>
              <a:t> </a:t>
            </a:r>
            <a:r>
              <a:rPr sz="3950">
                <a:solidFill>
                  <a:srgbClr val="585858"/>
                </a:solidFill>
                <a:latin typeface="Calibri"/>
                <a:cs typeface="Calibri"/>
              </a:rPr>
              <a:t>the</a:t>
            </a:r>
            <a:r>
              <a:rPr sz="3950" spc="-5" dirty="0">
                <a:solidFill>
                  <a:srgbClr val="585858"/>
                </a:solidFill>
                <a:latin typeface="Calibri"/>
                <a:cs typeface="Calibri"/>
              </a:rPr>
              <a:t> </a:t>
            </a:r>
            <a:r>
              <a:rPr sz="3950" spc="-10">
                <a:solidFill>
                  <a:srgbClr val="585858"/>
                </a:solidFill>
                <a:latin typeface="Calibri"/>
                <a:cs typeface="Calibri"/>
              </a:rPr>
              <a:t>hybrid option</a:t>
            </a:r>
            <a:endParaRPr sz="3950">
              <a:latin typeface="Calibri"/>
              <a:cs typeface="Calibri"/>
            </a:endParaRPr>
          </a:p>
          <a:p>
            <a:pPr marL="501650" indent="-488950">
              <a:lnSpc>
                <a:spcPts val="4630"/>
              </a:lnSpc>
              <a:buFont typeface="Arial"/>
              <a:buChar char="•"/>
              <a:tabLst>
                <a:tab pos="501650" algn="l"/>
              </a:tabLst>
            </a:pPr>
            <a:r>
              <a:rPr sz="3950">
                <a:solidFill>
                  <a:srgbClr val="585858"/>
                </a:solidFill>
                <a:latin typeface="Calibri"/>
                <a:cs typeface="Calibri"/>
              </a:rPr>
              <a:t>Walking</a:t>
            </a:r>
            <a:r>
              <a:rPr sz="3950" spc="-65" dirty="0">
                <a:solidFill>
                  <a:srgbClr val="585858"/>
                </a:solidFill>
                <a:latin typeface="Calibri"/>
                <a:cs typeface="Calibri"/>
              </a:rPr>
              <a:t> </a:t>
            </a:r>
            <a:r>
              <a:rPr sz="3950" spc="-20">
                <a:solidFill>
                  <a:srgbClr val="585858"/>
                </a:solidFill>
                <a:latin typeface="Calibri"/>
                <a:cs typeface="Calibri"/>
              </a:rPr>
              <a:t>tour</a:t>
            </a:r>
            <a:r>
              <a:rPr lang="en-US" sz="3950" spc="-20">
                <a:solidFill>
                  <a:srgbClr val="585858"/>
                </a:solidFill>
                <a:latin typeface="Calibri"/>
                <a:cs typeface="Calibri"/>
              </a:rPr>
              <a:t>/learning journey</a:t>
            </a:r>
            <a:endParaRPr sz="3950">
              <a:latin typeface="Calibri"/>
              <a:cs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F8712-D46D-6293-737C-54A4E9138CE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3CB56EE-5BE6-E5D2-434D-29369C2FC6FC}"/>
              </a:ext>
            </a:extLst>
          </p:cNvPr>
          <p:cNvSpPr txBox="1">
            <a:spLocks noGrp="1"/>
          </p:cNvSpPr>
          <p:nvPr>
            <p:ph type="title"/>
          </p:nvPr>
        </p:nvSpPr>
        <p:spPr>
          <a:xfrm>
            <a:off x="151764" y="191134"/>
            <a:ext cx="10375264" cy="807529"/>
          </a:xfrm>
          <a:prstGeom prst="rect">
            <a:avLst/>
          </a:prstGeom>
        </p:spPr>
        <p:txBody>
          <a:bodyPr vert="horz" wrap="square" lIns="0" tIns="220599" rIns="0" bIns="0" rtlCol="0">
            <a:spAutoFit/>
          </a:bodyPr>
          <a:lstStyle/>
          <a:p>
            <a:pPr marL="153035">
              <a:lnSpc>
                <a:spcPct val="100000"/>
              </a:lnSpc>
              <a:spcBef>
                <a:spcPts val="130"/>
              </a:spcBef>
            </a:pPr>
            <a:r>
              <a:rPr lang="en-US" sz="3800"/>
              <a:t>Education Satisfaction</a:t>
            </a:r>
            <a:endParaRPr sz="3800"/>
          </a:p>
        </p:txBody>
      </p:sp>
      <p:sp>
        <p:nvSpPr>
          <p:cNvPr id="3" name="object 3">
            <a:extLst>
              <a:ext uri="{FF2B5EF4-FFF2-40B4-BE49-F238E27FC236}">
                <a16:creationId xmlns:a16="http://schemas.microsoft.com/office/drawing/2014/main" id="{BDD6D9F6-DDBA-4CF4-1A05-2D2798CB8BAF}"/>
              </a:ext>
            </a:extLst>
          </p:cNvPr>
          <p:cNvSpPr txBox="1">
            <a:spLocks noGrp="1"/>
          </p:cNvSpPr>
          <p:nvPr>
            <p:ph type="body" idx="1"/>
          </p:nvPr>
        </p:nvSpPr>
        <p:spPr>
          <a:xfrm>
            <a:off x="509587" y="1589024"/>
            <a:ext cx="12292013" cy="2491708"/>
          </a:xfrm>
          <a:prstGeom prst="rect">
            <a:avLst/>
          </a:prstGeom>
        </p:spPr>
        <p:txBody>
          <a:bodyPr vert="horz" wrap="square" lIns="0" tIns="16510" rIns="0" bIns="0" rtlCol="0" anchor="t">
            <a:spAutoFit/>
          </a:bodyPr>
          <a:lstStyle/>
          <a:p>
            <a:pPr marL="584200" indent="-571500">
              <a:spcBef>
                <a:spcPts val="130"/>
              </a:spcBef>
              <a:buFont typeface="Arial" panose="020B0604020202020204" pitchFamily="34" charset="0"/>
              <a:buChar char="•"/>
              <a:tabLst>
                <a:tab pos="501650" algn="l"/>
              </a:tabLst>
            </a:pPr>
            <a:r>
              <a:rPr lang="en-US" sz="3200" spc="-25"/>
              <a:t>An </a:t>
            </a:r>
            <a:r>
              <a:rPr lang="en-US" sz="3200" b="1" spc="-25"/>
              <a:t>Overall Program Satisfaction </a:t>
            </a:r>
            <a:r>
              <a:rPr lang="en-US" sz="3200" spc="-25"/>
              <a:t>question must be included in the post-event survey using a 5-point scale (1= lowest, 5= highest)</a:t>
            </a:r>
          </a:p>
          <a:p>
            <a:pPr marL="584200" indent="-571500">
              <a:spcBef>
                <a:spcPts val="130"/>
              </a:spcBef>
              <a:buFont typeface="Arial" panose="020B0604020202020204" pitchFamily="34" charset="0"/>
              <a:buChar char="•"/>
              <a:tabLst>
                <a:tab pos="501650" algn="l"/>
              </a:tabLst>
            </a:pPr>
            <a:r>
              <a:rPr lang="en-US" sz="3200"/>
              <a:t>The monthly total of all survey scores and the total number of survey respondents are entered into the dashboard. The dashboard then calculates the Education Satisfaction score.</a:t>
            </a:r>
          </a:p>
        </p:txBody>
      </p:sp>
      <p:pic>
        <p:nvPicPr>
          <p:cNvPr id="13" name="Picture 12">
            <a:extLst>
              <a:ext uri="{FF2B5EF4-FFF2-40B4-BE49-F238E27FC236}">
                <a16:creationId xmlns:a16="http://schemas.microsoft.com/office/drawing/2014/main" id="{C4116B1F-ADE3-10AE-23F1-7D78BF71BC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0799" y="4267201"/>
            <a:ext cx="12988801" cy="3622748"/>
          </a:xfrm>
          <a:prstGeom prst="rect">
            <a:avLst/>
          </a:prstGeom>
        </p:spPr>
      </p:pic>
    </p:spTree>
    <p:extLst>
      <p:ext uri="{BB962C8B-B14F-4D97-AF65-F5344CB8AC3E}">
        <p14:creationId xmlns:p14="http://schemas.microsoft.com/office/powerpoint/2010/main" val="3097507395"/>
      </p:ext>
    </p:extLst>
  </p:cSld>
  <p:clrMapOvr>
    <a:masterClrMapping/>
  </p:clrMapOvr>
  <p:extLst>
    <p:ext uri="{6950BFC3-D8DA-4A85-94F7-54DA5524770B}">
      <p188:commentRel xmlns:p188="http://schemas.microsoft.com/office/powerpoint/2018/8/main" r:id="rId3"/>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220599" rIns="0" bIns="0" rtlCol="0">
            <a:spAutoFit/>
          </a:bodyPr>
          <a:lstStyle/>
          <a:p>
            <a:pPr marL="153035">
              <a:lnSpc>
                <a:spcPct val="100000"/>
              </a:lnSpc>
              <a:spcBef>
                <a:spcPts val="130"/>
              </a:spcBef>
            </a:pPr>
            <a:r>
              <a:rPr sz="3800" spc="-140"/>
              <a:t>CHAPTER</a:t>
            </a:r>
            <a:r>
              <a:rPr sz="3800" spc="-225"/>
              <a:t> </a:t>
            </a:r>
            <a:r>
              <a:rPr sz="3800" spc="-290"/>
              <a:t>LEADERS</a:t>
            </a:r>
            <a:r>
              <a:rPr sz="3800" spc="-229"/>
              <a:t> </a:t>
            </a:r>
            <a:r>
              <a:rPr sz="3800" spc="-225"/>
              <a:t>RESOURCE</a:t>
            </a:r>
            <a:r>
              <a:rPr sz="3800" spc="-245"/>
              <a:t> </a:t>
            </a:r>
            <a:r>
              <a:rPr sz="3800" spc="-180"/>
              <a:t>PAGE</a:t>
            </a:r>
            <a:r>
              <a:rPr sz="3800" spc="-245"/>
              <a:t> </a:t>
            </a:r>
            <a:r>
              <a:rPr sz="3800" spc="-10"/>
              <a:t>(CLRP)</a:t>
            </a:r>
            <a:endParaRPr sz="3800"/>
          </a:p>
        </p:txBody>
      </p:sp>
      <p:sp>
        <p:nvSpPr>
          <p:cNvPr id="3" name="object 3"/>
          <p:cNvSpPr txBox="1">
            <a:spLocks noGrp="1"/>
          </p:cNvSpPr>
          <p:nvPr>
            <p:ph type="body" idx="1"/>
          </p:nvPr>
        </p:nvSpPr>
        <p:spPr>
          <a:prstGeom prst="rect">
            <a:avLst/>
          </a:prstGeom>
        </p:spPr>
        <p:txBody>
          <a:bodyPr vert="horz" wrap="square" lIns="0" tIns="16510" rIns="0" bIns="0" rtlCol="0" anchor="t">
            <a:spAutoFit/>
          </a:bodyPr>
          <a:lstStyle/>
          <a:p>
            <a:pPr marL="501650" indent="-488950">
              <a:lnSpc>
                <a:spcPct val="100000"/>
              </a:lnSpc>
              <a:spcBef>
                <a:spcPts val="130"/>
              </a:spcBef>
              <a:buFont typeface="Arial"/>
              <a:buChar char="•"/>
              <a:tabLst>
                <a:tab pos="501650" algn="l"/>
              </a:tabLst>
            </a:pPr>
            <a:r>
              <a:t>Go</a:t>
            </a:r>
            <a:r>
              <a:rPr spc="10"/>
              <a:t> </a:t>
            </a:r>
            <a:r>
              <a:t>to</a:t>
            </a:r>
            <a:r>
              <a:rPr spc="25"/>
              <a:t> </a:t>
            </a:r>
            <a:r>
              <a:rPr lang="en-US"/>
              <a:t>mpi</a:t>
            </a:r>
            <a:r>
              <a:t>.org</a:t>
            </a:r>
            <a:r>
              <a:rPr spc="20"/>
              <a:t> </a:t>
            </a:r>
            <a:r>
              <a:t>and</a:t>
            </a:r>
            <a:r>
              <a:rPr spc="25"/>
              <a:t> </a:t>
            </a:r>
            <a:r>
              <a:t>log</a:t>
            </a:r>
            <a:r>
              <a:rPr spc="25"/>
              <a:t> </a:t>
            </a:r>
            <a:r>
              <a:rPr spc="-25"/>
              <a:t>in</a:t>
            </a:r>
          </a:p>
          <a:p>
            <a:pPr marL="501650" marR="16510" indent="-489584">
              <a:lnSpc>
                <a:spcPts val="4810"/>
              </a:lnSpc>
              <a:spcBef>
                <a:spcPts val="165"/>
              </a:spcBef>
              <a:buFont typeface="Arial"/>
              <a:buChar char="•"/>
              <a:tabLst>
                <a:tab pos="501650" algn="l"/>
              </a:tabLst>
            </a:pPr>
            <a:r>
              <a:t>Go</a:t>
            </a:r>
            <a:r>
              <a:rPr spc="15"/>
              <a:t> </a:t>
            </a:r>
            <a:r>
              <a:t>to</a:t>
            </a:r>
            <a:r>
              <a:rPr spc="10"/>
              <a:t> </a:t>
            </a:r>
            <a:r>
              <a:t>the</a:t>
            </a:r>
            <a:r>
              <a:rPr spc="55"/>
              <a:t> </a:t>
            </a:r>
            <a:r>
              <a:rPr spc="-10"/>
              <a:t>drop-</a:t>
            </a:r>
            <a:r>
              <a:t>down</a:t>
            </a:r>
            <a:r>
              <a:rPr spc="25"/>
              <a:t> </a:t>
            </a:r>
            <a:r>
              <a:t>menu</a:t>
            </a:r>
            <a:r>
              <a:rPr spc="20"/>
              <a:t> </a:t>
            </a:r>
            <a:r>
              <a:rPr spc="-25"/>
              <a:t>by </a:t>
            </a:r>
            <a:r>
              <a:t>your</a:t>
            </a:r>
            <a:r>
              <a:rPr spc="15"/>
              <a:t> </a:t>
            </a:r>
            <a:r>
              <a:t>name</a:t>
            </a:r>
            <a:r>
              <a:rPr spc="40"/>
              <a:t> </a:t>
            </a:r>
            <a:r>
              <a:t>and</a:t>
            </a:r>
            <a:r>
              <a:rPr spc="70"/>
              <a:t> </a:t>
            </a:r>
            <a:r>
              <a:rPr spc="-10"/>
              <a:t>select </a:t>
            </a:r>
            <a:r>
              <a:t>“Chapter</a:t>
            </a:r>
            <a:r>
              <a:rPr spc="90"/>
              <a:t> </a:t>
            </a:r>
            <a:r>
              <a:t>Leader</a:t>
            </a:r>
            <a:r>
              <a:rPr spc="20"/>
              <a:t> </a:t>
            </a:r>
            <a:r>
              <a:rPr spc="-10"/>
              <a:t>Resources”</a:t>
            </a:r>
          </a:p>
          <a:p>
            <a:pPr marL="501650" indent="-488950">
              <a:lnSpc>
                <a:spcPts val="4625"/>
              </a:lnSpc>
              <a:buFont typeface="Arial"/>
              <a:buChar char="•"/>
              <a:tabLst>
                <a:tab pos="501650" algn="l"/>
              </a:tabLst>
            </a:pPr>
            <a:r>
              <a:t>Select</a:t>
            </a:r>
            <a:r>
              <a:rPr spc="35"/>
              <a:t> </a:t>
            </a:r>
            <a:r>
              <a:rPr spc="-10"/>
              <a:t>“Education”</a:t>
            </a:r>
          </a:p>
          <a:p>
            <a:pPr marL="501650" indent="-488950">
              <a:lnSpc>
                <a:spcPct val="100000"/>
              </a:lnSpc>
              <a:spcBef>
                <a:spcPts val="65"/>
              </a:spcBef>
              <a:buFont typeface="Arial"/>
              <a:buChar char="•"/>
              <a:tabLst>
                <a:tab pos="501650" algn="l"/>
              </a:tabLst>
            </a:pPr>
            <a:r>
              <a:t>Download</a:t>
            </a:r>
            <a:r>
              <a:rPr spc="20"/>
              <a:t> </a:t>
            </a:r>
            <a:r>
              <a:t>what</a:t>
            </a:r>
            <a:r>
              <a:rPr spc="35"/>
              <a:t> </a:t>
            </a:r>
            <a:r>
              <a:t>you</a:t>
            </a:r>
            <a:r>
              <a:rPr spc="30"/>
              <a:t> </a:t>
            </a:r>
            <a:r>
              <a:rPr spc="-20"/>
              <a:t>need</a:t>
            </a:r>
          </a:p>
          <a:p>
            <a:pPr marL="12700" marR="5080">
              <a:lnSpc>
                <a:spcPct val="101400"/>
              </a:lnSpc>
              <a:spcBef>
                <a:spcPts val="4805"/>
              </a:spcBef>
            </a:pPr>
            <a:r>
              <a:t>Plus: </a:t>
            </a:r>
            <a:r>
              <a:rPr lang="en-US"/>
              <a:t>read</a:t>
            </a:r>
            <a:r>
              <a:rPr lang="en-US" spc="25"/>
              <a:t> the</a:t>
            </a:r>
            <a:r>
              <a:rPr spc="-10"/>
              <a:t> </a:t>
            </a:r>
            <a:r>
              <a:t>monthly</a:t>
            </a:r>
            <a:r>
              <a:rPr spc="25"/>
              <a:t> </a:t>
            </a:r>
            <a:r>
              <a:rPr spc="-10"/>
              <a:t>Chapter </a:t>
            </a:r>
            <a:r>
              <a:t>Leaders</a:t>
            </a:r>
            <a:r>
              <a:rPr spc="20"/>
              <a:t> </a:t>
            </a:r>
            <a:r>
              <a:rPr spc="-10"/>
              <a:t>Newsletter!</a:t>
            </a:r>
          </a:p>
        </p:txBody>
      </p:sp>
      <p:pic>
        <p:nvPicPr>
          <p:cNvPr id="10" name="Picture 9" descr="A screenshot of a computer&#10;&#10;AI-generated content may be incorrect.">
            <a:extLst>
              <a:ext uri="{FF2B5EF4-FFF2-40B4-BE49-F238E27FC236}">
                <a16:creationId xmlns:a16="http://schemas.microsoft.com/office/drawing/2014/main" id="{381B5C64-2AEE-33A6-F7F7-57A6E7422D71}"/>
              </a:ext>
            </a:extLst>
          </p:cNvPr>
          <p:cNvPicPr>
            <a:picLocks noChangeAspect="1"/>
          </p:cNvPicPr>
          <p:nvPr/>
        </p:nvPicPr>
        <p:blipFill>
          <a:blip r:embed="rId4"/>
          <a:srcRect/>
          <a:stretch>
            <a:fillRect/>
          </a:stretch>
        </p:blipFill>
        <p:spPr>
          <a:xfrm>
            <a:off x="7313981" y="1857927"/>
            <a:ext cx="6651330" cy="4506654"/>
          </a:xfrm>
          <a:prstGeom prst="rect">
            <a:avLst/>
          </a:prstGeom>
        </p:spPr>
      </p:pic>
    </p:spTree>
  </p:cSld>
  <p:clrMapOvr>
    <a:masterClrMapping/>
  </p:clrMapOvr>
  <p:extLst>
    <p:ext uri="{6950BFC3-D8DA-4A85-94F7-54DA5524770B}">
      <p188:commentRel xmlns:p188="http://schemas.microsoft.com/office/powerpoint/2018/8/main" r:id="rId3"/>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334010">
              <a:lnSpc>
                <a:spcPct val="100000"/>
              </a:lnSpc>
              <a:spcBef>
                <a:spcPts val="105"/>
              </a:spcBef>
            </a:pPr>
            <a:r>
              <a:rPr spc="-25"/>
              <a:t>EDUCATION</a:t>
            </a:r>
            <a:r>
              <a:rPr spc="-285"/>
              <a:t> </a:t>
            </a:r>
            <a:r>
              <a:rPr spc="-10"/>
              <a:t>HANDBOOK</a:t>
            </a:r>
          </a:p>
        </p:txBody>
      </p:sp>
    </p:spTree>
  </p:cSld>
  <p:clrMapOvr>
    <a:masterClrMapping/>
  </p:clrMapOvr>
  <p:extLst>
    <p:ext uri="{6950BFC3-D8DA-4A85-94F7-54DA5524770B}">
      <p188:commentRel xmlns:p188="http://schemas.microsoft.com/office/powerpoint/2018/8/main" r:id="rId2"/>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C06B9-AE83-9234-9AA1-ED0CFA5C764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89B057D-7DEA-DB15-8593-33894ABA95B0}"/>
              </a:ext>
            </a:extLst>
          </p:cNvPr>
          <p:cNvSpPr txBox="1">
            <a:spLocks noGrp="1"/>
          </p:cNvSpPr>
          <p:nvPr>
            <p:ph type="title"/>
          </p:nvPr>
        </p:nvSpPr>
        <p:spPr>
          <a:xfrm>
            <a:off x="151764" y="191134"/>
            <a:ext cx="10375264" cy="752129"/>
          </a:xfrm>
          <a:prstGeom prst="rect">
            <a:avLst/>
          </a:prstGeom>
        </p:spPr>
        <p:txBody>
          <a:bodyPr vert="horz" wrap="square" lIns="0" tIns="13335" rIns="0" bIns="0" rtlCol="0" anchor="t">
            <a:spAutoFit/>
          </a:bodyPr>
          <a:lstStyle/>
          <a:p>
            <a:pPr marL="334010">
              <a:spcBef>
                <a:spcPts val="105"/>
              </a:spcBef>
            </a:pPr>
            <a:r>
              <a:rPr spc="-25"/>
              <a:t>EDUCATION</a:t>
            </a:r>
            <a:r>
              <a:rPr lang="en-US" spc="-285"/>
              <a:t> BEST PRACTICES</a:t>
            </a:r>
            <a:endParaRPr lang="en-US" spc="-10"/>
          </a:p>
        </p:txBody>
      </p:sp>
    </p:spTree>
    <p:extLst>
      <p:ext uri="{BB962C8B-B14F-4D97-AF65-F5344CB8AC3E}">
        <p14:creationId xmlns:p14="http://schemas.microsoft.com/office/powerpoint/2010/main" val="522201224"/>
      </p:ext>
    </p:extLst>
  </p:cSld>
  <p:clrMapOvr>
    <a:masterClrMapping/>
  </p:clrMapOvr>
  <p:extLst>
    <p:ext uri="{6950BFC3-D8DA-4A85-94F7-54DA5524770B}">
      <p188:commentRel xmlns:p188="http://schemas.microsoft.com/office/powerpoint/2018/8/main" r:id="rId2"/>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BB682-8CFF-16F4-64FE-084DC32965C0}"/>
              </a:ext>
            </a:extLst>
          </p:cNvPr>
          <p:cNvSpPr>
            <a:spLocks noGrp="1"/>
          </p:cNvSpPr>
          <p:nvPr>
            <p:ph type="title"/>
          </p:nvPr>
        </p:nvSpPr>
        <p:spPr>
          <a:xfrm>
            <a:off x="151764" y="191134"/>
            <a:ext cx="10375264" cy="738664"/>
          </a:xfrm>
        </p:spPr>
        <p:txBody>
          <a:bodyPr/>
          <a:lstStyle/>
          <a:p>
            <a:r>
              <a:rPr lang="en-US"/>
              <a:t>Education Best Practices </a:t>
            </a:r>
          </a:p>
        </p:txBody>
      </p:sp>
      <p:sp>
        <p:nvSpPr>
          <p:cNvPr id="3" name="Text Placeholder 2">
            <a:extLst>
              <a:ext uri="{FF2B5EF4-FFF2-40B4-BE49-F238E27FC236}">
                <a16:creationId xmlns:a16="http://schemas.microsoft.com/office/drawing/2014/main" id="{FD027B1B-18F2-E84B-74E5-EAA052B984A9}"/>
              </a:ext>
            </a:extLst>
          </p:cNvPr>
          <p:cNvSpPr>
            <a:spLocks noGrp="1"/>
          </p:cNvSpPr>
          <p:nvPr>
            <p:ph type="body" idx="1"/>
          </p:nvPr>
        </p:nvSpPr>
        <p:spPr>
          <a:xfrm>
            <a:off x="509587" y="1589024"/>
            <a:ext cx="13511213" cy="4255011"/>
          </a:xfrm>
        </p:spPr>
        <p:txBody>
          <a:bodyPr wrap="square" lIns="0" tIns="0" rIns="0" bIns="0" anchor="t">
            <a:spAutoFit/>
          </a:bodyPr>
          <a:lstStyle/>
          <a:p>
            <a:pPr marL="571500" indent="-571500">
              <a:buFont typeface="Arial" panose="020B0604020202020204" pitchFamily="34" charset="0"/>
              <a:buChar char="•"/>
            </a:pPr>
            <a:r>
              <a:rPr lang="en-US"/>
              <a:t>Ask attendees to complete the post-event survey before the program ends.</a:t>
            </a:r>
          </a:p>
          <a:p>
            <a:pPr marL="571500" indent="-571500">
              <a:buFont typeface="Arial" panose="020B0604020202020204" pitchFamily="34" charset="0"/>
              <a:buChar char="•"/>
            </a:pPr>
            <a:r>
              <a:rPr lang="en-US"/>
              <a:t>Promote upcoming Chapter events before the program concludes. </a:t>
            </a:r>
          </a:p>
          <a:p>
            <a:pPr marL="571500" indent="-571500">
              <a:buFont typeface="Arial" panose="020B0604020202020204" pitchFamily="34" charset="0"/>
              <a:buChar char="•"/>
            </a:pPr>
            <a:r>
              <a:rPr lang="en-US"/>
              <a:t>Publicly recognize sponsors, volunteers, and speakers. </a:t>
            </a:r>
          </a:p>
          <a:p>
            <a:pPr marL="571500" indent="-571500">
              <a:buFont typeface="Arial" panose="020B0604020202020204" pitchFamily="34" charset="0"/>
              <a:buChar char="•"/>
            </a:pPr>
            <a:r>
              <a:rPr lang="en-US"/>
              <a:t>Capture photos and videos to use for future marketing and social media.</a:t>
            </a:r>
          </a:p>
        </p:txBody>
      </p:sp>
    </p:spTree>
    <p:extLst>
      <p:ext uri="{BB962C8B-B14F-4D97-AF65-F5344CB8AC3E}">
        <p14:creationId xmlns:p14="http://schemas.microsoft.com/office/powerpoint/2010/main" val="33403702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1BDAC0-FA34-2549-C24F-BCE04ED6FE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EA28C5-6F17-1102-FBE5-75FFF37F7EE3}"/>
              </a:ext>
            </a:extLst>
          </p:cNvPr>
          <p:cNvSpPr>
            <a:spLocks noGrp="1"/>
          </p:cNvSpPr>
          <p:nvPr>
            <p:ph type="title"/>
          </p:nvPr>
        </p:nvSpPr>
        <p:spPr>
          <a:xfrm>
            <a:off x="151764" y="191134"/>
            <a:ext cx="10375264" cy="738664"/>
          </a:xfrm>
        </p:spPr>
        <p:txBody>
          <a:bodyPr/>
          <a:lstStyle/>
          <a:p>
            <a:r>
              <a:rPr lang="en-US"/>
              <a:t>Education Best Practices </a:t>
            </a:r>
          </a:p>
        </p:txBody>
      </p:sp>
      <p:sp>
        <p:nvSpPr>
          <p:cNvPr id="3" name="Text Placeholder 2">
            <a:extLst>
              <a:ext uri="{FF2B5EF4-FFF2-40B4-BE49-F238E27FC236}">
                <a16:creationId xmlns:a16="http://schemas.microsoft.com/office/drawing/2014/main" id="{AC554A9C-10A3-8C24-6FDF-2A2AF3918AD0}"/>
              </a:ext>
            </a:extLst>
          </p:cNvPr>
          <p:cNvSpPr>
            <a:spLocks noGrp="1"/>
          </p:cNvSpPr>
          <p:nvPr>
            <p:ph type="body" idx="1"/>
          </p:nvPr>
        </p:nvSpPr>
        <p:spPr>
          <a:xfrm>
            <a:off x="509587" y="1589024"/>
            <a:ext cx="13511213" cy="4255011"/>
          </a:xfrm>
        </p:spPr>
        <p:txBody>
          <a:bodyPr wrap="square" lIns="0" tIns="0" rIns="0" bIns="0" anchor="t">
            <a:spAutoFit/>
          </a:bodyPr>
          <a:lstStyle/>
          <a:p>
            <a:r>
              <a:rPr lang="en-US" b="1">
                <a:ea typeface="Calibri"/>
              </a:rPr>
              <a:t>Education Pass or Event Bundle</a:t>
            </a:r>
          </a:p>
          <a:p>
            <a:endParaRPr lang="en-US" b="1">
              <a:ea typeface="Calibri"/>
            </a:endParaRPr>
          </a:p>
          <a:p>
            <a:pPr marL="571500" indent="-571500">
              <a:buFont typeface="Arial"/>
              <a:buChar char="•"/>
            </a:pPr>
            <a:r>
              <a:rPr lang="en-US">
                <a:ea typeface="Calibri"/>
              </a:rPr>
              <a:t>Offer a discounted package for multiple educational events. </a:t>
            </a:r>
          </a:p>
          <a:p>
            <a:pPr marL="571500" indent="-571500">
              <a:buFont typeface="Arial"/>
              <a:buChar char="•"/>
            </a:pPr>
            <a:r>
              <a:rPr lang="en-US">
                <a:ea typeface="Calibri"/>
              </a:rPr>
              <a:t>Consider pricing carefully to balance value for members and Chapter revenue.</a:t>
            </a:r>
          </a:p>
          <a:p>
            <a:pPr marL="571500" indent="-571500">
              <a:buFont typeface="Arial"/>
              <a:buChar char="•"/>
            </a:pPr>
            <a:r>
              <a:rPr lang="en-US">
                <a:ea typeface="Calibri"/>
              </a:rPr>
              <a:t>Encourage attendee commitment and repeat participation.</a:t>
            </a:r>
          </a:p>
          <a:p>
            <a:pPr marL="571500" indent="-571500">
              <a:buFont typeface="Arial"/>
              <a:buChar char="•"/>
            </a:pPr>
            <a:r>
              <a:rPr lang="en-US">
                <a:ea typeface="Calibri"/>
              </a:rPr>
              <a:t>Track usage to evaluate participation and financial impact. </a:t>
            </a:r>
          </a:p>
        </p:txBody>
      </p:sp>
    </p:spTree>
    <p:extLst>
      <p:ext uri="{BB962C8B-B14F-4D97-AF65-F5344CB8AC3E}">
        <p14:creationId xmlns:p14="http://schemas.microsoft.com/office/powerpoint/2010/main" val="38274585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3E6D86-802C-1DC0-240E-8FAF7C64A3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C10366-C42D-9224-BD97-09E7AAEB3023}"/>
              </a:ext>
            </a:extLst>
          </p:cNvPr>
          <p:cNvSpPr>
            <a:spLocks noGrp="1"/>
          </p:cNvSpPr>
          <p:nvPr>
            <p:ph type="title"/>
          </p:nvPr>
        </p:nvSpPr>
        <p:spPr>
          <a:xfrm>
            <a:off x="151764" y="191134"/>
            <a:ext cx="10375264" cy="738664"/>
          </a:xfrm>
        </p:spPr>
        <p:txBody>
          <a:bodyPr/>
          <a:lstStyle/>
          <a:p>
            <a:r>
              <a:rPr lang="en-US"/>
              <a:t>Education Best Practices </a:t>
            </a:r>
          </a:p>
        </p:txBody>
      </p:sp>
      <p:sp>
        <p:nvSpPr>
          <p:cNvPr id="3" name="Text Placeholder 2">
            <a:extLst>
              <a:ext uri="{FF2B5EF4-FFF2-40B4-BE49-F238E27FC236}">
                <a16:creationId xmlns:a16="http://schemas.microsoft.com/office/drawing/2014/main" id="{297BB816-AE9E-329D-BF40-6550C228661E}"/>
              </a:ext>
            </a:extLst>
          </p:cNvPr>
          <p:cNvSpPr>
            <a:spLocks noGrp="1"/>
          </p:cNvSpPr>
          <p:nvPr>
            <p:ph type="body" idx="1"/>
          </p:nvPr>
        </p:nvSpPr>
        <p:spPr>
          <a:xfrm>
            <a:off x="509587" y="1589024"/>
            <a:ext cx="13511213" cy="3647152"/>
          </a:xfrm>
        </p:spPr>
        <p:txBody>
          <a:bodyPr wrap="square" lIns="0" tIns="0" rIns="0" bIns="0" anchor="t">
            <a:spAutoFit/>
          </a:bodyPr>
          <a:lstStyle/>
          <a:p>
            <a:r>
              <a:rPr lang="en-US" b="1">
                <a:ea typeface="Calibri"/>
              </a:rPr>
              <a:t>Publish Event Rate/Fees Early</a:t>
            </a:r>
          </a:p>
          <a:p>
            <a:endParaRPr lang="en-US" b="1">
              <a:ea typeface="Calibri"/>
            </a:endParaRPr>
          </a:p>
          <a:p>
            <a:pPr marL="571500" indent="-571500">
              <a:buFont typeface="Arial"/>
              <a:buChar char="•"/>
            </a:pPr>
            <a:r>
              <a:rPr lang="en-US">
                <a:ea typeface="Calibri"/>
              </a:rPr>
              <a:t>Publish event pricing at the beginning of the year. </a:t>
            </a:r>
          </a:p>
          <a:p>
            <a:pPr marL="571500" indent="-571500">
              <a:buFont typeface="Arial"/>
              <a:buChar char="•"/>
            </a:pPr>
            <a:r>
              <a:rPr lang="en-US">
                <a:ea typeface="Calibri"/>
              </a:rPr>
              <a:t>Encourage early planning and attendance.</a:t>
            </a:r>
          </a:p>
          <a:p>
            <a:pPr marL="571500" indent="-571500">
              <a:buFont typeface="Arial"/>
              <a:buChar char="•"/>
            </a:pPr>
            <a:r>
              <a:rPr lang="en-US">
                <a:ea typeface="Calibri"/>
              </a:rPr>
              <a:t>Increase transparency and reduce registration surprises. </a:t>
            </a:r>
          </a:p>
          <a:p>
            <a:pPr marL="571500" indent="-571500">
              <a:buFont typeface="Arial"/>
              <a:buChar char="•"/>
            </a:pPr>
            <a:r>
              <a:rPr lang="en-US">
                <a:ea typeface="Calibri"/>
              </a:rPr>
              <a:t>Include member and non-member rates. </a:t>
            </a:r>
          </a:p>
        </p:txBody>
      </p:sp>
    </p:spTree>
    <p:extLst>
      <p:ext uri="{BB962C8B-B14F-4D97-AF65-F5344CB8AC3E}">
        <p14:creationId xmlns:p14="http://schemas.microsoft.com/office/powerpoint/2010/main" val="40223236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59F79-B8C5-9B01-0963-E93936DA65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DAD2A5-F2D9-C91E-68BA-377534F2ACEC}"/>
              </a:ext>
            </a:extLst>
          </p:cNvPr>
          <p:cNvSpPr>
            <a:spLocks noGrp="1"/>
          </p:cNvSpPr>
          <p:nvPr>
            <p:ph type="title"/>
          </p:nvPr>
        </p:nvSpPr>
        <p:spPr>
          <a:xfrm>
            <a:off x="151764" y="191134"/>
            <a:ext cx="10375264" cy="738664"/>
          </a:xfrm>
        </p:spPr>
        <p:txBody>
          <a:bodyPr/>
          <a:lstStyle/>
          <a:p>
            <a:r>
              <a:rPr lang="en-US"/>
              <a:t>Education Best Practices </a:t>
            </a:r>
          </a:p>
        </p:txBody>
      </p:sp>
      <p:sp>
        <p:nvSpPr>
          <p:cNvPr id="3" name="Text Placeholder 2">
            <a:extLst>
              <a:ext uri="{FF2B5EF4-FFF2-40B4-BE49-F238E27FC236}">
                <a16:creationId xmlns:a16="http://schemas.microsoft.com/office/drawing/2014/main" id="{822D81CD-10A9-1E54-CCCA-0582F2E28A6F}"/>
              </a:ext>
            </a:extLst>
          </p:cNvPr>
          <p:cNvSpPr>
            <a:spLocks noGrp="1"/>
          </p:cNvSpPr>
          <p:nvPr>
            <p:ph type="body" idx="1"/>
          </p:nvPr>
        </p:nvSpPr>
        <p:spPr>
          <a:xfrm>
            <a:off x="509587" y="1589024"/>
            <a:ext cx="13511213" cy="6686446"/>
          </a:xfrm>
        </p:spPr>
        <p:txBody>
          <a:bodyPr wrap="square" lIns="0" tIns="0" rIns="0" bIns="0" anchor="t">
            <a:spAutoFit/>
          </a:bodyPr>
          <a:lstStyle/>
          <a:p>
            <a:r>
              <a:rPr lang="en-US" b="1">
                <a:ea typeface="Calibri"/>
              </a:rPr>
              <a:t>CMP Study Groups</a:t>
            </a:r>
          </a:p>
          <a:p>
            <a:pPr marL="571500" indent="-571500">
              <a:buFont typeface="Arial"/>
              <a:buChar char="•"/>
            </a:pPr>
            <a:r>
              <a:rPr lang="en-US">
                <a:ea typeface="Calibri"/>
              </a:rPr>
              <a:t>Support members preparing for the CMP exam.</a:t>
            </a:r>
          </a:p>
          <a:p>
            <a:pPr marL="571500" indent="-571500">
              <a:buFont typeface="Arial"/>
              <a:buChar char="•"/>
            </a:pPr>
            <a:r>
              <a:rPr lang="en-US">
                <a:ea typeface="Calibri"/>
              </a:rPr>
              <a:t>Offer as a member benefit (free) or a revenue-generating program (fee).</a:t>
            </a:r>
          </a:p>
          <a:p>
            <a:pPr marL="571500" indent="-571500">
              <a:buFont typeface="Arial"/>
              <a:buChar char="•"/>
            </a:pPr>
            <a:r>
              <a:rPr lang="en-US">
                <a:ea typeface="Calibri"/>
              </a:rPr>
              <a:t>Create opportunities for networking, accountability, and peer learning throughout the study process. </a:t>
            </a:r>
          </a:p>
          <a:p>
            <a:pPr marL="571500" indent="-571500">
              <a:buFont typeface="Arial"/>
              <a:buChar char="•"/>
            </a:pPr>
            <a:r>
              <a:rPr lang="en-US">
                <a:ea typeface="Calibri"/>
              </a:rPr>
              <a:t>Some Chapters offer Promotion Partnership opportunities.</a:t>
            </a:r>
          </a:p>
          <a:p>
            <a:pPr marL="571500" indent="-571500">
              <a:buFont typeface="Arial"/>
              <a:buChar char="•"/>
            </a:pPr>
            <a:r>
              <a:rPr lang="en-US">
                <a:ea typeface="Calibri"/>
              </a:rPr>
              <a:t>Reminder: The EIC does not review or evaluate CMP Study Group leaders. Do you research for instructors that meet your Chapter's needs.</a:t>
            </a:r>
          </a:p>
          <a:p>
            <a:pPr marL="571500" indent="-571500">
              <a:buFont typeface="Arial"/>
              <a:buChar char="•"/>
            </a:pPr>
            <a:endParaRPr lang="en-US">
              <a:ea typeface="Calibri"/>
            </a:endParaRPr>
          </a:p>
        </p:txBody>
      </p:sp>
    </p:spTree>
    <p:extLst>
      <p:ext uri="{BB962C8B-B14F-4D97-AF65-F5344CB8AC3E}">
        <p14:creationId xmlns:p14="http://schemas.microsoft.com/office/powerpoint/2010/main" val="36700325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09537" rIns="0" bIns="0" rtlCol="0">
            <a:spAutoFit/>
          </a:bodyPr>
          <a:lstStyle/>
          <a:p>
            <a:pPr marL="404495">
              <a:lnSpc>
                <a:spcPct val="100000"/>
              </a:lnSpc>
              <a:spcBef>
                <a:spcPts val="125"/>
              </a:spcBef>
            </a:pPr>
            <a:r>
              <a:rPr sz="3800" spc="-20"/>
              <a:t>TODAY’S</a:t>
            </a:r>
            <a:r>
              <a:rPr sz="3800" spc="-220"/>
              <a:t> </a:t>
            </a:r>
            <a:r>
              <a:rPr sz="3800" spc="-75"/>
              <a:t>OBJECTIVES</a:t>
            </a:r>
            <a:endParaRPr sz="3800"/>
          </a:p>
        </p:txBody>
      </p:sp>
      <p:sp>
        <p:nvSpPr>
          <p:cNvPr id="3" name="object 3"/>
          <p:cNvSpPr txBox="1"/>
          <p:nvPr/>
        </p:nvSpPr>
        <p:spPr>
          <a:xfrm>
            <a:off x="454342" y="1889124"/>
            <a:ext cx="12613005" cy="4149090"/>
          </a:xfrm>
          <a:prstGeom prst="rect">
            <a:avLst/>
          </a:prstGeom>
        </p:spPr>
        <p:txBody>
          <a:bodyPr vert="horz" wrap="square" lIns="0" tIns="13335" rIns="0" bIns="0" rtlCol="0">
            <a:spAutoFit/>
          </a:bodyPr>
          <a:lstStyle/>
          <a:p>
            <a:pPr marL="501015" indent="-488315">
              <a:lnSpc>
                <a:spcPct val="100000"/>
              </a:lnSpc>
              <a:spcBef>
                <a:spcPts val="105"/>
              </a:spcBef>
              <a:buFont typeface="Arial"/>
              <a:buChar char="•"/>
              <a:tabLst>
                <a:tab pos="501015" algn="l"/>
              </a:tabLst>
            </a:pPr>
            <a:r>
              <a:rPr sz="5400">
                <a:solidFill>
                  <a:srgbClr val="585858"/>
                </a:solidFill>
                <a:latin typeface="Calibri"/>
                <a:cs typeface="Calibri"/>
              </a:rPr>
              <a:t>Understand</a:t>
            </a:r>
            <a:r>
              <a:rPr sz="5400" spc="-160">
                <a:solidFill>
                  <a:srgbClr val="585858"/>
                </a:solidFill>
                <a:latin typeface="Calibri"/>
                <a:cs typeface="Calibri"/>
              </a:rPr>
              <a:t> </a:t>
            </a:r>
            <a:r>
              <a:rPr sz="5400">
                <a:solidFill>
                  <a:srgbClr val="585858"/>
                </a:solidFill>
                <a:latin typeface="Calibri"/>
                <a:cs typeface="Calibri"/>
              </a:rPr>
              <a:t>your</a:t>
            </a:r>
            <a:r>
              <a:rPr sz="5400" spc="-125">
                <a:solidFill>
                  <a:srgbClr val="585858"/>
                </a:solidFill>
                <a:latin typeface="Calibri"/>
                <a:cs typeface="Calibri"/>
              </a:rPr>
              <a:t> </a:t>
            </a:r>
            <a:r>
              <a:rPr sz="5400">
                <a:solidFill>
                  <a:srgbClr val="585858"/>
                </a:solidFill>
                <a:latin typeface="Calibri"/>
                <a:cs typeface="Calibri"/>
              </a:rPr>
              <a:t>roles</a:t>
            </a:r>
            <a:r>
              <a:rPr sz="5400" spc="-125">
                <a:solidFill>
                  <a:srgbClr val="585858"/>
                </a:solidFill>
                <a:latin typeface="Calibri"/>
                <a:cs typeface="Calibri"/>
              </a:rPr>
              <a:t> </a:t>
            </a:r>
            <a:r>
              <a:rPr sz="5400">
                <a:solidFill>
                  <a:srgbClr val="585858"/>
                </a:solidFill>
                <a:latin typeface="Calibri"/>
                <a:cs typeface="Calibri"/>
              </a:rPr>
              <a:t>and</a:t>
            </a:r>
            <a:r>
              <a:rPr sz="5400" spc="-160">
                <a:solidFill>
                  <a:srgbClr val="585858"/>
                </a:solidFill>
                <a:latin typeface="Calibri"/>
                <a:cs typeface="Calibri"/>
              </a:rPr>
              <a:t> </a:t>
            </a:r>
            <a:r>
              <a:rPr sz="5400" spc="-10">
                <a:solidFill>
                  <a:srgbClr val="585858"/>
                </a:solidFill>
                <a:latin typeface="Calibri"/>
                <a:cs typeface="Calibri"/>
              </a:rPr>
              <a:t>responsibilities</a:t>
            </a:r>
            <a:endParaRPr sz="5400">
              <a:latin typeface="Calibri"/>
              <a:cs typeface="Calibri"/>
            </a:endParaRPr>
          </a:p>
          <a:p>
            <a:pPr marL="501015" indent="-488315">
              <a:lnSpc>
                <a:spcPts val="6470"/>
              </a:lnSpc>
              <a:spcBef>
                <a:spcPts val="50"/>
              </a:spcBef>
              <a:buFont typeface="Arial"/>
              <a:buChar char="•"/>
              <a:tabLst>
                <a:tab pos="501015" algn="l"/>
              </a:tabLst>
            </a:pPr>
            <a:r>
              <a:rPr sz="5400">
                <a:solidFill>
                  <a:srgbClr val="585858"/>
                </a:solidFill>
                <a:latin typeface="Calibri"/>
                <a:cs typeface="Calibri"/>
              </a:rPr>
              <a:t>Learn</a:t>
            </a:r>
            <a:r>
              <a:rPr sz="5400" spc="-110">
                <a:solidFill>
                  <a:srgbClr val="585858"/>
                </a:solidFill>
                <a:latin typeface="Calibri"/>
                <a:cs typeface="Calibri"/>
              </a:rPr>
              <a:t> </a:t>
            </a:r>
            <a:r>
              <a:rPr sz="5400" spc="-10">
                <a:solidFill>
                  <a:srgbClr val="585858"/>
                </a:solidFill>
                <a:latin typeface="Calibri"/>
                <a:cs typeface="Calibri"/>
              </a:rPr>
              <a:t>procedures,</a:t>
            </a:r>
            <a:r>
              <a:rPr sz="5400" spc="-114">
                <a:solidFill>
                  <a:srgbClr val="585858"/>
                </a:solidFill>
                <a:latin typeface="Calibri"/>
                <a:cs typeface="Calibri"/>
              </a:rPr>
              <a:t> </a:t>
            </a:r>
            <a:r>
              <a:rPr sz="5400">
                <a:solidFill>
                  <a:srgbClr val="585858"/>
                </a:solidFill>
                <a:latin typeface="Calibri"/>
                <a:cs typeface="Calibri"/>
              </a:rPr>
              <a:t>policies</a:t>
            </a:r>
            <a:r>
              <a:rPr sz="5400" spc="-50">
                <a:solidFill>
                  <a:srgbClr val="585858"/>
                </a:solidFill>
                <a:latin typeface="Calibri"/>
                <a:cs typeface="Calibri"/>
              </a:rPr>
              <a:t> </a:t>
            </a:r>
            <a:r>
              <a:rPr sz="5400">
                <a:solidFill>
                  <a:srgbClr val="585858"/>
                </a:solidFill>
                <a:latin typeface="Calibri"/>
                <a:cs typeface="Calibri"/>
              </a:rPr>
              <a:t>and</a:t>
            </a:r>
            <a:r>
              <a:rPr sz="5400" spc="-90">
                <a:solidFill>
                  <a:srgbClr val="585858"/>
                </a:solidFill>
                <a:latin typeface="Calibri"/>
                <a:cs typeface="Calibri"/>
              </a:rPr>
              <a:t> </a:t>
            </a:r>
            <a:r>
              <a:rPr sz="5400" spc="-10">
                <a:solidFill>
                  <a:srgbClr val="585858"/>
                </a:solidFill>
                <a:latin typeface="Calibri"/>
                <a:cs typeface="Calibri"/>
              </a:rPr>
              <a:t>tools</a:t>
            </a:r>
            <a:endParaRPr sz="5400">
              <a:latin typeface="Calibri"/>
              <a:cs typeface="Calibri"/>
            </a:endParaRPr>
          </a:p>
          <a:p>
            <a:pPr marL="500380" marR="5080" indent="-488315">
              <a:lnSpc>
                <a:spcPts val="6530"/>
              </a:lnSpc>
              <a:spcBef>
                <a:spcPts val="165"/>
              </a:spcBef>
              <a:buFont typeface="Arial"/>
              <a:buChar char="•"/>
              <a:tabLst>
                <a:tab pos="501650" algn="l"/>
              </a:tabLst>
            </a:pPr>
            <a:r>
              <a:rPr sz="5400">
                <a:solidFill>
                  <a:srgbClr val="585858"/>
                </a:solidFill>
                <a:latin typeface="Calibri"/>
                <a:cs typeface="Calibri"/>
              </a:rPr>
              <a:t>Discover</a:t>
            </a:r>
            <a:r>
              <a:rPr sz="5400" spc="-120">
                <a:solidFill>
                  <a:srgbClr val="585858"/>
                </a:solidFill>
                <a:latin typeface="Calibri"/>
                <a:cs typeface="Calibri"/>
              </a:rPr>
              <a:t> </a:t>
            </a:r>
            <a:r>
              <a:rPr sz="5400">
                <a:solidFill>
                  <a:srgbClr val="585858"/>
                </a:solidFill>
                <a:latin typeface="Calibri"/>
                <a:cs typeface="Calibri"/>
              </a:rPr>
              <a:t>ways</a:t>
            </a:r>
            <a:r>
              <a:rPr sz="5400" spc="-190">
                <a:solidFill>
                  <a:srgbClr val="585858"/>
                </a:solidFill>
                <a:latin typeface="Calibri"/>
                <a:cs typeface="Calibri"/>
              </a:rPr>
              <a:t> </a:t>
            </a:r>
            <a:r>
              <a:rPr sz="5400">
                <a:solidFill>
                  <a:srgbClr val="585858"/>
                </a:solidFill>
                <a:latin typeface="Calibri"/>
                <a:cs typeface="Calibri"/>
              </a:rPr>
              <a:t>to</a:t>
            </a:r>
            <a:r>
              <a:rPr sz="5400" spc="-185">
                <a:solidFill>
                  <a:srgbClr val="585858"/>
                </a:solidFill>
                <a:latin typeface="Calibri"/>
                <a:cs typeface="Calibri"/>
              </a:rPr>
              <a:t> </a:t>
            </a:r>
            <a:r>
              <a:rPr sz="5400">
                <a:solidFill>
                  <a:srgbClr val="585858"/>
                </a:solidFill>
                <a:latin typeface="Calibri"/>
                <a:cs typeface="Calibri"/>
              </a:rPr>
              <a:t>produce</a:t>
            </a:r>
            <a:r>
              <a:rPr sz="5400" spc="-160">
                <a:solidFill>
                  <a:srgbClr val="585858"/>
                </a:solidFill>
                <a:latin typeface="Calibri"/>
                <a:cs typeface="Calibri"/>
              </a:rPr>
              <a:t> </a:t>
            </a:r>
            <a:r>
              <a:rPr sz="5400">
                <a:solidFill>
                  <a:srgbClr val="585858"/>
                </a:solidFill>
                <a:latin typeface="Calibri"/>
                <a:cs typeface="Calibri"/>
              </a:rPr>
              <a:t>quality</a:t>
            </a:r>
            <a:r>
              <a:rPr sz="5400" spc="-170">
                <a:solidFill>
                  <a:srgbClr val="585858"/>
                </a:solidFill>
                <a:latin typeface="Calibri"/>
                <a:cs typeface="Calibri"/>
              </a:rPr>
              <a:t> </a:t>
            </a:r>
            <a:r>
              <a:rPr sz="5400" spc="-10">
                <a:solidFill>
                  <a:srgbClr val="585858"/>
                </a:solidFill>
                <a:latin typeface="Calibri"/>
                <a:cs typeface="Calibri"/>
              </a:rPr>
              <a:t>education 	events</a:t>
            </a:r>
            <a:endParaRPr sz="5400">
              <a:latin typeface="Calibri"/>
              <a:cs typeface="Calibri"/>
            </a:endParaRPr>
          </a:p>
          <a:p>
            <a:pPr marL="501015" indent="-488315">
              <a:lnSpc>
                <a:spcPts val="6235"/>
              </a:lnSpc>
              <a:buFont typeface="Arial"/>
              <a:buChar char="•"/>
              <a:tabLst>
                <a:tab pos="501015" algn="l"/>
              </a:tabLst>
            </a:pPr>
            <a:r>
              <a:rPr sz="5400">
                <a:solidFill>
                  <a:srgbClr val="585858"/>
                </a:solidFill>
                <a:latin typeface="Calibri"/>
                <a:cs typeface="Calibri"/>
              </a:rPr>
              <a:t>Access</a:t>
            </a:r>
            <a:r>
              <a:rPr sz="5400" spc="-135">
                <a:solidFill>
                  <a:srgbClr val="585858"/>
                </a:solidFill>
                <a:latin typeface="Calibri"/>
                <a:cs typeface="Calibri"/>
              </a:rPr>
              <a:t> </a:t>
            </a:r>
            <a:r>
              <a:rPr sz="5400">
                <a:solidFill>
                  <a:srgbClr val="585858"/>
                </a:solidFill>
                <a:latin typeface="Calibri"/>
                <a:cs typeface="Calibri"/>
              </a:rPr>
              <a:t>the</a:t>
            </a:r>
            <a:r>
              <a:rPr sz="5400" spc="-90">
                <a:solidFill>
                  <a:srgbClr val="585858"/>
                </a:solidFill>
                <a:latin typeface="Calibri"/>
                <a:cs typeface="Calibri"/>
              </a:rPr>
              <a:t> </a:t>
            </a:r>
            <a:r>
              <a:rPr sz="5400">
                <a:solidFill>
                  <a:srgbClr val="585858"/>
                </a:solidFill>
                <a:latin typeface="Calibri"/>
                <a:cs typeface="Calibri"/>
              </a:rPr>
              <a:t>Chapter</a:t>
            </a:r>
            <a:r>
              <a:rPr sz="5400" spc="-114">
                <a:solidFill>
                  <a:srgbClr val="585858"/>
                </a:solidFill>
                <a:latin typeface="Calibri"/>
                <a:cs typeface="Calibri"/>
              </a:rPr>
              <a:t> </a:t>
            </a:r>
            <a:r>
              <a:rPr sz="5400">
                <a:solidFill>
                  <a:srgbClr val="585858"/>
                </a:solidFill>
                <a:latin typeface="Calibri"/>
                <a:cs typeface="Calibri"/>
              </a:rPr>
              <a:t>Leader</a:t>
            </a:r>
            <a:r>
              <a:rPr sz="5400" spc="-120">
                <a:solidFill>
                  <a:srgbClr val="585858"/>
                </a:solidFill>
                <a:latin typeface="Calibri"/>
                <a:cs typeface="Calibri"/>
              </a:rPr>
              <a:t> </a:t>
            </a:r>
            <a:r>
              <a:rPr sz="5400">
                <a:solidFill>
                  <a:srgbClr val="585858"/>
                </a:solidFill>
                <a:latin typeface="Calibri"/>
                <a:cs typeface="Calibri"/>
              </a:rPr>
              <a:t>Resources</a:t>
            </a:r>
            <a:r>
              <a:rPr sz="5400" spc="-55">
                <a:solidFill>
                  <a:srgbClr val="585858"/>
                </a:solidFill>
                <a:latin typeface="Calibri"/>
                <a:cs typeface="Calibri"/>
              </a:rPr>
              <a:t> </a:t>
            </a:r>
            <a:r>
              <a:rPr sz="5400" spc="-20">
                <a:solidFill>
                  <a:srgbClr val="585858"/>
                </a:solidFill>
                <a:latin typeface="Calibri"/>
                <a:cs typeface="Calibri"/>
              </a:rPr>
              <a:t>Page</a:t>
            </a:r>
            <a:endParaRPr sz="5400">
              <a:latin typeface="Calibri"/>
              <a:cs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42480-CD79-6803-534F-B2429553E6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0E1A05-A0FD-849A-51A7-5E52598940F4}"/>
              </a:ext>
            </a:extLst>
          </p:cNvPr>
          <p:cNvSpPr>
            <a:spLocks noGrp="1"/>
          </p:cNvSpPr>
          <p:nvPr>
            <p:ph type="title"/>
          </p:nvPr>
        </p:nvSpPr>
        <p:spPr>
          <a:xfrm>
            <a:off x="151764" y="191134"/>
            <a:ext cx="10375264" cy="738664"/>
          </a:xfrm>
        </p:spPr>
        <p:txBody>
          <a:bodyPr/>
          <a:lstStyle/>
          <a:p>
            <a:r>
              <a:rPr lang="en-US"/>
              <a:t>Education Best Practices </a:t>
            </a:r>
          </a:p>
        </p:txBody>
      </p:sp>
      <p:sp>
        <p:nvSpPr>
          <p:cNvPr id="3" name="Text Placeholder 2">
            <a:extLst>
              <a:ext uri="{FF2B5EF4-FFF2-40B4-BE49-F238E27FC236}">
                <a16:creationId xmlns:a16="http://schemas.microsoft.com/office/drawing/2014/main" id="{D98520BA-29A3-8801-4A6F-186599AECCAB}"/>
              </a:ext>
            </a:extLst>
          </p:cNvPr>
          <p:cNvSpPr>
            <a:spLocks noGrp="1"/>
          </p:cNvSpPr>
          <p:nvPr>
            <p:ph type="body" idx="1"/>
          </p:nvPr>
        </p:nvSpPr>
        <p:spPr>
          <a:xfrm>
            <a:off x="509587" y="1589024"/>
            <a:ext cx="13511213" cy="4255011"/>
          </a:xfrm>
        </p:spPr>
        <p:txBody>
          <a:bodyPr wrap="square" lIns="0" tIns="0" rIns="0" bIns="0" anchor="t">
            <a:spAutoFit/>
          </a:bodyPr>
          <a:lstStyle/>
          <a:p>
            <a:r>
              <a:rPr lang="en-US" b="1">
                <a:ea typeface="Calibri"/>
              </a:rPr>
              <a:t>Regional Conferences</a:t>
            </a:r>
          </a:p>
          <a:p>
            <a:pPr marL="571500" indent="-571500">
              <a:buFont typeface="Arial"/>
              <a:buChar char="•"/>
            </a:pPr>
            <a:r>
              <a:rPr lang="en-US">
                <a:ea typeface="Calibri"/>
              </a:rPr>
              <a:t>Partner with neighboring Chapters.</a:t>
            </a:r>
          </a:p>
          <a:p>
            <a:pPr marL="571500" indent="-571500">
              <a:buFont typeface="Arial"/>
              <a:buChar char="•"/>
            </a:pPr>
            <a:r>
              <a:rPr lang="en-US">
                <a:ea typeface="Calibri"/>
              </a:rPr>
              <a:t>Expand educational offerings and networking opportunities. </a:t>
            </a:r>
          </a:p>
          <a:p>
            <a:pPr marL="571500" indent="-571500">
              <a:buFont typeface="Arial"/>
              <a:buChar char="•"/>
            </a:pPr>
            <a:r>
              <a:rPr lang="en-US">
                <a:ea typeface="Calibri"/>
              </a:rPr>
              <a:t>Establish a written agreement outlining financial expectations and responsibilities. </a:t>
            </a:r>
          </a:p>
          <a:p>
            <a:pPr marL="571500" indent="-571500">
              <a:buFont typeface="Arial"/>
              <a:buChar char="•"/>
            </a:pPr>
            <a:r>
              <a:rPr lang="en-US">
                <a:ea typeface="Calibri"/>
              </a:rPr>
              <a:t>Clearly defined roles, responsibilities, and decision-making authority. </a:t>
            </a:r>
          </a:p>
        </p:txBody>
      </p:sp>
    </p:spTree>
    <p:extLst>
      <p:ext uri="{BB962C8B-B14F-4D97-AF65-F5344CB8AC3E}">
        <p14:creationId xmlns:p14="http://schemas.microsoft.com/office/powerpoint/2010/main" val="25390060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C6171-4EB2-9530-DA8D-C9F071C873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76AC56-4743-F50E-4C6E-32D2EC1DDA38}"/>
              </a:ext>
            </a:extLst>
          </p:cNvPr>
          <p:cNvSpPr>
            <a:spLocks noGrp="1"/>
          </p:cNvSpPr>
          <p:nvPr>
            <p:ph type="title"/>
          </p:nvPr>
        </p:nvSpPr>
        <p:spPr>
          <a:xfrm>
            <a:off x="151764" y="191134"/>
            <a:ext cx="10375264" cy="738664"/>
          </a:xfrm>
        </p:spPr>
        <p:txBody>
          <a:bodyPr/>
          <a:lstStyle/>
          <a:p>
            <a:r>
              <a:rPr lang="en-US"/>
              <a:t>Education Best Practices </a:t>
            </a:r>
          </a:p>
        </p:txBody>
      </p:sp>
      <p:sp>
        <p:nvSpPr>
          <p:cNvPr id="3" name="Text Placeholder 2">
            <a:extLst>
              <a:ext uri="{FF2B5EF4-FFF2-40B4-BE49-F238E27FC236}">
                <a16:creationId xmlns:a16="http://schemas.microsoft.com/office/drawing/2014/main" id="{BA55E0B5-335F-FF12-EA4B-60D8125FE8BD}"/>
              </a:ext>
            </a:extLst>
          </p:cNvPr>
          <p:cNvSpPr>
            <a:spLocks noGrp="1"/>
          </p:cNvSpPr>
          <p:nvPr>
            <p:ph type="body" idx="1"/>
          </p:nvPr>
        </p:nvSpPr>
        <p:spPr>
          <a:xfrm>
            <a:off x="509587" y="1589024"/>
            <a:ext cx="13511213" cy="7294305"/>
          </a:xfrm>
        </p:spPr>
        <p:txBody>
          <a:bodyPr wrap="square" lIns="0" tIns="0" rIns="0" bIns="0" anchor="t">
            <a:spAutoFit/>
          </a:bodyPr>
          <a:lstStyle/>
          <a:p>
            <a:r>
              <a:rPr lang="en-US" b="1">
                <a:ea typeface="Calibri"/>
              </a:rPr>
              <a:t>MPI Foundation</a:t>
            </a:r>
          </a:p>
          <a:p>
            <a:endParaRPr lang="en-US" b="1">
              <a:ea typeface="Calibri"/>
            </a:endParaRPr>
          </a:p>
          <a:p>
            <a:pPr marL="571500" indent="-571500">
              <a:buFont typeface="Arial"/>
              <a:buChar char="•"/>
            </a:pPr>
            <a:r>
              <a:rPr lang="en-US">
                <a:ea typeface="Calibri"/>
              </a:rPr>
              <a:t>Check out the MPI Foundation for available grant and scholarship opportunities. </a:t>
            </a:r>
          </a:p>
          <a:p>
            <a:pPr marL="571500" indent="-571500">
              <a:buFont typeface="Arial"/>
              <a:buChar char="•"/>
            </a:pPr>
            <a:endParaRPr lang="en-US">
              <a:ea typeface="Calibri"/>
            </a:endParaRPr>
          </a:p>
          <a:p>
            <a:r>
              <a:rPr lang="en-US">
                <a:ea typeface="Calibri"/>
              </a:rPr>
              <a:t>Visit the MPI Foundation at </a:t>
            </a:r>
            <a:r>
              <a:rPr lang="en-US">
                <a:ea typeface="Calibri"/>
                <a:hlinkClick r:id="rId3"/>
              </a:rPr>
              <a:t>www.mpi.org/foundation</a:t>
            </a:r>
            <a:r>
              <a:rPr lang="en-US">
                <a:ea typeface="Calibri"/>
              </a:rPr>
              <a:t> for more information.</a:t>
            </a:r>
          </a:p>
          <a:p>
            <a:pPr marL="571500" indent="-571500">
              <a:buFont typeface="Arial"/>
              <a:buChar char="•"/>
            </a:pPr>
            <a:endParaRPr lang="en-US" b="1">
              <a:ea typeface="Calibri"/>
            </a:endParaRPr>
          </a:p>
          <a:p>
            <a:pPr marL="571500" indent="-571500">
              <a:buFont typeface="Arial"/>
              <a:buChar char="•"/>
            </a:pPr>
            <a:endParaRPr lang="en-US" b="1">
              <a:ea typeface="Calibri"/>
            </a:endParaRPr>
          </a:p>
          <a:p>
            <a:endParaRPr lang="en-US" b="1">
              <a:ea typeface="Calibri"/>
            </a:endParaRPr>
          </a:p>
          <a:p>
            <a:pPr marL="571500" indent="-571500">
              <a:buFont typeface="Arial"/>
              <a:buChar char="•"/>
            </a:pPr>
            <a:endParaRPr lang="en-US">
              <a:ea typeface="Calibri"/>
            </a:endParaRPr>
          </a:p>
          <a:p>
            <a:pPr marL="571500" indent="-571500">
              <a:buFont typeface="Arial"/>
              <a:buChar char="•"/>
            </a:pPr>
            <a:endParaRPr lang="en-US">
              <a:ea typeface="Calibri"/>
            </a:endParaRPr>
          </a:p>
        </p:txBody>
      </p:sp>
    </p:spTree>
    <p:extLst>
      <p:ext uri="{BB962C8B-B14F-4D97-AF65-F5344CB8AC3E}">
        <p14:creationId xmlns:p14="http://schemas.microsoft.com/office/powerpoint/2010/main" val="8078325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9A26B-A9C3-3B7C-F277-851A09A18505}"/>
              </a:ext>
            </a:extLst>
          </p:cNvPr>
          <p:cNvSpPr>
            <a:spLocks noGrp="1"/>
          </p:cNvSpPr>
          <p:nvPr>
            <p:ph type="title"/>
          </p:nvPr>
        </p:nvSpPr>
        <p:spPr>
          <a:xfrm>
            <a:off x="144852" y="433614"/>
            <a:ext cx="12358043" cy="738664"/>
          </a:xfrm>
        </p:spPr>
        <p:txBody>
          <a:bodyPr wrap="square" lIns="0" tIns="0" rIns="0" bIns="0" anchor="t">
            <a:spAutoFit/>
          </a:bodyPr>
          <a:lstStyle/>
          <a:p>
            <a:r>
              <a:rPr lang="en-US"/>
              <a:t>MPI COMMUNITY FORUM: By Department</a:t>
            </a:r>
          </a:p>
        </p:txBody>
      </p:sp>
      <p:pic>
        <p:nvPicPr>
          <p:cNvPr id="5" name="Content Placeholder 4" descr="A screenshot of a web page&#10;&#10;AI-generated content may be incorrect.">
            <a:extLst>
              <a:ext uri="{FF2B5EF4-FFF2-40B4-BE49-F238E27FC236}">
                <a16:creationId xmlns:a16="http://schemas.microsoft.com/office/drawing/2014/main" id="{9E6449C5-9075-1AB2-3A79-960386D767E1}"/>
              </a:ext>
            </a:extLst>
          </p:cNvPr>
          <p:cNvPicPr>
            <a:picLocks noGrp="1" noChangeAspect="1"/>
          </p:cNvPicPr>
          <p:nvPr>
            <p:ph sz="half" idx="2"/>
          </p:nvPr>
        </p:nvPicPr>
        <p:blipFill>
          <a:blip r:embed="rId3"/>
          <a:stretch>
            <a:fillRect/>
          </a:stretch>
        </p:blipFill>
        <p:spPr>
          <a:xfrm>
            <a:off x="1489169" y="1617415"/>
            <a:ext cx="11014596" cy="6609339"/>
          </a:xfrm>
          <a:prstGeom prst="rect">
            <a:avLst/>
          </a:prstGeom>
        </p:spPr>
      </p:pic>
    </p:spTree>
    <p:extLst>
      <p:ext uri="{BB962C8B-B14F-4D97-AF65-F5344CB8AC3E}">
        <p14:creationId xmlns:p14="http://schemas.microsoft.com/office/powerpoint/2010/main" val="41551173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FF07C3-A36E-06AB-CAB0-5F73BA30F12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9150740-8813-8313-5172-12109A249D12}"/>
              </a:ext>
            </a:extLst>
          </p:cNvPr>
          <p:cNvSpPr txBox="1">
            <a:spLocks noGrp="1"/>
          </p:cNvSpPr>
          <p:nvPr>
            <p:ph type="title"/>
          </p:nvPr>
        </p:nvSpPr>
        <p:spPr>
          <a:xfrm>
            <a:off x="151764" y="191134"/>
            <a:ext cx="10375264" cy="752129"/>
          </a:xfrm>
          <a:prstGeom prst="rect">
            <a:avLst/>
          </a:prstGeom>
        </p:spPr>
        <p:txBody>
          <a:bodyPr vert="horz" wrap="square" lIns="0" tIns="13335" rIns="0" bIns="0" rtlCol="0" anchor="t">
            <a:spAutoFit/>
          </a:bodyPr>
          <a:lstStyle/>
          <a:p>
            <a:pPr marL="334010">
              <a:spcBef>
                <a:spcPts val="105"/>
              </a:spcBef>
            </a:pPr>
            <a:r>
              <a:rPr spc="-25"/>
              <a:t>EDUCATION</a:t>
            </a:r>
            <a:r>
              <a:rPr lang="en-US" spc="-285"/>
              <a:t> BEST PRACTICES</a:t>
            </a:r>
            <a:endParaRPr lang="en-US" spc="-10"/>
          </a:p>
        </p:txBody>
      </p:sp>
    </p:spTree>
    <p:extLst>
      <p:ext uri="{BB962C8B-B14F-4D97-AF65-F5344CB8AC3E}">
        <p14:creationId xmlns:p14="http://schemas.microsoft.com/office/powerpoint/2010/main" val="3301068866"/>
      </p:ext>
    </p:extLst>
  </p:cSld>
  <p:clrMapOvr>
    <a:masterClrMapping/>
  </p:clrMapOvr>
  <p:extLst>
    <p:ext uri="{6950BFC3-D8DA-4A85-94F7-54DA5524770B}">
      <p188:commentRel xmlns:p188="http://schemas.microsoft.com/office/powerpoint/2018/8/main" r:id="rId2"/>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71207" y="1395119"/>
            <a:ext cx="13425170" cy="6818149"/>
          </a:xfrm>
          <a:prstGeom prst="rect">
            <a:avLst/>
          </a:prstGeom>
        </p:spPr>
        <p:txBody>
          <a:bodyPr vert="horz" wrap="square" lIns="0" tIns="7620" rIns="0" bIns="0" rtlCol="0" anchor="t">
            <a:spAutoFit/>
          </a:bodyPr>
          <a:lstStyle/>
          <a:p>
            <a:pPr marL="420370" marR="5080" indent="-408305">
              <a:lnSpc>
                <a:spcPct val="111700"/>
              </a:lnSpc>
              <a:spcBef>
                <a:spcPts val="60"/>
              </a:spcBef>
              <a:buClr>
                <a:srgbClr val="585858"/>
              </a:buClr>
              <a:buFont typeface="Arial"/>
              <a:buChar char="•"/>
              <a:tabLst>
                <a:tab pos="420370" algn="l"/>
              </a:tabLst>
            </a:pPr>
            <a:r>
              <a:rPr sz="3950">
                <a:solidFill>
                  <a:srgbClr val="585858"/>
                </a:solidFill>
                <a:latin typeface="Calibri"/>
                <a:cs typeface="Calibri"/>
              </a:rPr>
              <a:t>Maintain</a:t>
            </a:r>
            <a:r>
              <a:rPr sz="3950" spc="-15" dirty="0">
                <a:solidFill>
                  <a:srgbClr val="585858"/>
                </a:solidFill>
                <a:latin typeface="Calibri"/>
                <a:cs typeface="Calibri"/>
              </a:rPr>
              <a:t> </a:t>
            </a:r>
            <a:r>
              <a:rPr sz="3950">
                <a:solidFill>
                  <a:srgbClr val="585858"/>
                </a:solidFill>
                <a:latin typeface="Calibri"/>
                <a:cs typeface="Calibri"/>
              </a:rPr>
              <a:t>and</a:t>
            </a:r>
            <a:r>
              <a:rPr sz="3950" spc="5" dirty="0">
                <a:solidFill>
                  <a:srgbClr val="585858"/>
                </a:solidFill>
                <a:latin typeface="Calibri"/>
                <a:cs typeface="Calibri"/>
              </a:rPr>
              <a:t> </a:t>
            </a:r>
            <a:r>
              <a:rPr sz="3950">
                <a:solidFill>
                  <a:srgbClr val="585858"/>
                </a:solidFill>
                <a:latin typeface="Calibri"/>
                <a:cs typeface="Calibri"/>
              </a:rPr>
              <a:t>update</a:t>
            </a:r>
            <a:r>
              <a:rPr sz="3950" spc="35" dirty="0">
                <a:solidFill>
                  <a:srgbClr val="585858"/>
                </a:solidFill>
                <a:latin typeface="Calibri"/>
                <a:cs typeface="Calibri"/>
              </a:rPr>
              <a:t> </a:t>
            </a:r>
            <a:r>
              <a:rPr sz="3950">
                <a:solidFill>
                  <a:srgbClr val="585858"/>
                </a:solidFill>
                <a:latin typeface="Calibri"/>
                <a:cs typeface="Calibri"/>
              </a:rPr>
              <a:t>your</a:t>
            </a:r>
            <a:r>
              <a:rPr sz="3950" spc="-40" dirty="0">
                <a:solidFill>
                  <a:srgbClr val="585858"/>
                </a:solidFill>
                <a:latin typeface="Calibri"/>
                <a:cs typeface="Calibri"/>
              </a:rPr>
              <a:t> </a:t>
            </a:r>
            <a:r>
              <a:rPr lang="en-US" sz="3950">
                <a:solidFill>
                  <a:srgbClr val="585858"/>
                </a:solidFill>
                <a:latin typeface="Calibri"/>
                <a:cs typeface="Calibri"/>
              </a:rPr>
              <a:t>Chapter's</a:t>
            </a:r>
            <a:r>
              <a:rPr sz="3950" spc="50" dirty="0">
                <a:solidFill>
                  <a:srgbClr val="585858"/>
                </a:solidFill>
                <a:latin typeface="Calibri"/>
                <a:cs typeface="Calibri"/>
              </a:rPr>
              <a:t> </a:t>
            </a:r>
            <a:r>
              <a:rPr lang="en-US" sz="3950">
                <a:solidFill>
                  <a:srgbClr val="585858"/>
                </a:solidFill>
                <a:latin typeface="Calibri"/>
                <a:cs typeface="Calibri"/>
              </a:rPr>
              <a:t>18</a:t>
            </a:r>
            <a:r>
              <a:rPr sz="3950">
                <a:solidFill>
                  <a:srgbClr val="585858"/>
                </a:solidFill>
                <a:latin typeface="Calibri"/>
                <a:cs typeface="Calibri"/>
              </a:rPr>
              <a:t> to</a:t>
            </a:r>
            <a:r>
              <a:rPr sz="3950" spc="-10" dirty="0">
                <a:solidFill>
                  <a:srgbClr val="585858"/>
                </a:solidFill>
                <a:latin typeface="Calibri"/>
                <a:cs typeface="Calibri"/>
              </a:rPr>
              <a:t> </a:t>
            </a:r>
            <a:r>
              <a:rPr sz="3950">
                <a:solidFill>
                  <a:srgbClr val="585858"/>
                </a:solidFill>
                <a:latin typeface="Calibri"/>
                <a:cs typeface="Calibri"/>
              </a:rPr>
              <a:t>24-month</a:t>
            </a:r>
            <a:r>
              <a:rPr sz="3950" spc="-15" dirty="0">
                <a:solidFill>
                  <a:srgbClr val="585858"/>
                </a:solidFill>
                <a:latin typeface="Calibri"/>
                <a:cs typeface="Calibri"/>
              </a:rPr>
              <a:t> </a:t>
            </a:r>
            <a:r>
              <a:rPr sz="3950" spc="-10">
                <a:solidFill>
                  <a:srgbClr val="585858"/>
                </a:solidFill>
                <a:latin typeface="Calibri"/>
                <a:cs typeface="Calibri"/>
              </a:rPr>
              <a:t>calendar </a:t>
            </a:r>
            <a:r>
              <a:rPr sz="3950">
                <a:solidFill>
                  <a:srgbClr val="585858"/>
                </a:solidFill>
                <a:latin typeface="Calibri"/>
                <a:cs typeface="Calibri"/>
              </a:rPr>
              <a:t>of</a:t>
            </a:r>
            <a:r>
              <a:rPr sz="3950" spc="45" dirty="0">
                <a:solidFill>
                  <a:srgbClr val="585858"/>
                </a:solidFill>
                <a:latin typeface="Calibri"/>
                <a:cs typeface="Calibri"/>
              </a:rPr>
              <a:t> </a:t>
            </a:r>
            <a:r>
              <a:rPr sz="3950">
                <a:solidFill>
                  <a:srgbClr val="585858"/>
                </a:solidFill>
                <a:latin typeface="Calibri"/>
                <a:cs typeface="Calibri"/>
              </a:rPr>
              <a:t>activities</a:t>
            </a:r>
            <a:r>
              <a:rPr sz="3950" spc="15" dirty="0">
                <a:solidFill>
                  <a:srgbClr val="585858"/>
                </a:solidFill>
                <a:latin typeface="Calibri"/>
                <a:cs typeface="Calibri"/>
              </a:rPr>
              <a:t> </a:t>
            </a:r>
            <a:r>
              <a:rPr sz="3950">
                <a:solidFill>
                  <a:srgbClr val="585858"/>
                </a:solidFill>
                <a:latin typeface="Calibri"/>
                <a:cs typeface="Calibri"/>
              </a:rPr>
              <a:t>that</a:t>
            </a:r>
            <a:r>
              <a:rPr sz="3950" spc="10" dirty="0">
                <a:solidFill>
                  <a:srgbClr val="585858"/>
                </a:solidFill>
                <a:latin typeface="Calibri"/>
                <a:cs typeface="Calibri"/>
              </a:rPr>
              <a:t> </a:t>
            </a:r>
            <a:r>
              <a:rPr sz="3950">
                <a:solidFill>
                  <a:srgbClr val="585858"/>
                </a:solidFill>
                <a:latin typeface="Calibri"/>
                <a:cs typeface="Calibri"/>
              </a:rPr>
              <a:t>includes</a:t>
            </a:r>
            <a:r>
              <a:rPr sz="3950" spc="10" dirty="0">
                <a:solidFill>
                  <a:srgbClr val="585858"/>
                </a:solidFill>
                <a:latin typeface="Calibri"/>
                <a:cs typeface="Calibri"/>
              </a:rPr>
              <a:t> </a:t>
            </a:r>
            <a:r>
              <a:rPr sz="3950">
                <a:solidFill>
                  <a:srgbClr val="585858"/>
                </a:solidFill>
                <a:latin typeface="Calibri"/>
                <a:cs typeface="Calibri"/>
              </a:rPr>
              <a:t>a</a:t>
            </a:r>
            <a:r>
              <a:rPr sz="3950" spc="40" dirty="0">
                <a:solidFill>
                  <a:srgbClr val="585858"/>
                </a:solidFill>
                <a:latin typeface="Calibri"/>
                <a:cs typeface="Calibri"/>
              </a:rPr>
              <a:t> </a:t>
            </a:r>
            <a:r>
              <a:rPr sz="3950">
                <a:solidFill>
                  <a:srgbClr val="585858"/>
                </a:solidFill>
                <a:latin typeface="Calibri"/>
                <a:cs typeface="Calibri"/>
              </a:rPr>
              <a:t>minimum</a:t>
            </a:r>
            <a:r>
              <a:rPr sz="3950" spc="50" dirty="0">
                <a:solidFill>
                  <a:srgbClr val="585858"/>
                </a:solidFill>
                <a:latin typeface="Calibri"/>
                <a:cs typeface="Calibri"/>
              </a:rPr>
              <a:t> </a:t>
            </a:r>
            <a:r>
              <a:rPr sz="3950">
                <a:solidFill>
                  <a:srgbClr val="585858"/>
                </a:solidFill>
                <a:latin typeface="Calibri"/>
                <a:cs typeface="Calibri"/>
              </a:rPr>
              <a:t>of</a:t>
            </a:r>
            <a:r>
              <a:rPr sz="3950" spc="85" dirty="0">
                <a:solidFill>
                  <a:srgbClr val="585858"/>
                </a:solidFill>
                <a:latin typeface="Calibri"/>
                <a:cs typeface="Calibri"/>
              </a:rPr>
              <a:t> </a:t>
            </a:r>
            <a:r>
              <a:rPr sz="3950">
                <a:solidFill>
                  <a:srgbClr val="585858"/>
                </a:solidFill>
                <a:latin typeface="Calibri"/>
                <a:cs typeface="Calibri"/>
              </a:rPr>
              <a:t>4 </a:t>
            </a:r>
            <a:r>
              <a:rPr sz="3950" spc="-10">
                <a:solidFill>
                  <a:srgbClr val="585858"/>
                </a:solidFill>
                <a:latin typeface="Calibri"/>
                <a:cs typeface="Calibri"/>
              </a:rPr>
              <a:t>educational opportunities</a:t>
            </a:r>
            <a:endParaRPr sz="3950">
              <a:latin typeface="Calibri"/>
              <a:cs typeface="Calibri"/>
            </a:endParaRPr>
          </a:p>
          <a:p>
            <a:pPr marL="420370" marR="3401695" indent="-408305">
              <a:lnSpc>
                <a:spcPts val="5260"/>
              </a:lnSpc>
              <a:spcBef>
                <a:spcPts val="254"/>
              </a:spcBef>
              <a:buFont typeface="Arial"/>
              <a:buChar char="•"/>
              <a:tabLst>
                <a:tab pos="420370" algn="l"/>
              </a:tabLst>
            </a:pPr>
            <a:r>
              <a:rPr sz="3950">
                <a:solidFill>
                  <a:srgbClr val="585858"/>
                </a:solidFill>
                <a:latin typeface="Calibri"/>
                <a:cs typeface="Calibri"/>
              </a:rPr>
              <a:t>Design,</a:t>
            </a:r>
            <a:r>
              <a:rPr sz="3950" spc="-15" dirty="0">
                <a:solidFill>
                  <a:srgbClr val="585858"/>
                </a:solidFill>
                <a:latin typeface="Calibri"/>
                <a:cs typeface="Calibri"/>
              </a:rPr>
              <a:t> </a:t>
            </a:r>
            <a:r>
              <a:rPr sz="3950">
                <a:solidFill>
                  <a:srgbClr val="585858"/>
                </a:solidFill>
                <a:latin typeface="Calibri"/>
                <a:cs typeface="Calibri"/>
              </a:rPr>
              <a:t>secure</a:t>
            </a:r>
            <a:r>
              <a:rPr sz="3950" spc="-45" dirty="0">
                <a:solidFill>
                  <a:srgbClr val="585858"/>
                </a:solidFill>
                <a:latin typeface="Calibri"/>
                <a:cs typeface="Calibri"/>
              </a:rPr>
              <a:t> </a:t>
            </a:r>
            <a:r>
              <a:rPr sz="3950">
                <a:solidFill>
                  <a:srgbClr val="585858"/>
                </a:solidFill>
                <a:latin typeface="Calibri"/>
                <a:cs typeface="Calibri"/>
              </a:rPr>
              <a:t>speakers and manage</a:t>
            </a:r>
            <a:r>
              <a:rPr sz="3950" spc="25" dirty="0">
                <a:solidFill>
                  <a:srgbClr val="585858"/>
                </a:solidFill>
                <a:latin typeface="Calibri"/>
                <a:cs typeface="Calibri"/>
              </a:rPr>
              <a:t> </a:t>
            </a:r>
            <a:r>
              <a:rPr sz="3950" spc="-10">
                <a:solidFill>
                  <a:srgbClr val="585858"/>
                </a:solidFill>
                <a:latin typeface="Calibri"/>
                <a:cs typeface="Calibri"/>
              </a:rPr>
              <a:t>program </a:t>
            </a:r>
            <a:r>
              <a:rPr sz="3950">
                <a:solidFill>
                  <a:srgbClr val="585858"/>
                </a:solidFill>
                <a:latin typeface="Calibri"/>
                <a:cs typeface="Calibri"/>
              </a:rPr>
              <a:t>registration</a:t>
            </a:r>
            <a:r>
              <a:rPr sz="3950" spc="-30" dirty="0">
                <a:solidFill>
                  <a:srgbClr val="585858"/>
                </a:solidFill>
                <a:latin typeface="Calibri"/>
                <a:cs typeface="Calibri"/>
              </a:rPr>
              <a:t> </a:t>
            </a:r>
            <a:r>
              <a:rPr sz="3950">
                <a:solidFill>
                  <a:srgbClr val="585858"/>
                </a:solidFill>
                <a:latin typeface="Calibri"/>
                <a:cs typeface="Calibri"/>
              </a:rPr>
              <a:t>and</a:t>
            </a:r>
            <a:r>
              <a:rPr sz="3950" spc="-10" dirty="0">
                <a:solidFill>
                  <a:srgbClr val="585858"/>
                </a:solidFill>
                <a:latin typeface="Calibri"/>
                <a:cs typeface="Calibri"/>
              </a:rPr>
              <a:t> </a:t>
            </a:r>
            <a:r>
              <a:rPr sz="3950">
                <a:solidFill>
                  <a:srgbClr val="585858"/>
                </a:solidFill>
                <a:latin typeface="Calibri"/>
                <a:cs typeface="Calibri"/>
              </a:rPr>
              <a:t>other</a:t>
            </a:r>
            <a:r>
              <a:rPr sz="3950" spc="-60" dirty="0">
                <a:solidFill>
                  <a:srgbClr val="585858"/>
                </a:solidFill>
                <a:latin typeface="Calibri"/>
                <a:cs typeface="Calibri"/>
              </a:rPr>
              <a:t> </a:t>
            </a:r>
            <a:r>
              <a:rPr sz="3950" spc="-10">
                <a:solidFill>
                  <a:srgbClr val="585858"/>
                </a:solidFill>
                <a:latin typeface="Calibri"/>
                <a:cs typeface="Calibri"/>
              </a:rPr>
              <a:t>logistics</a:t>
            </a:r>
            <a:endParaRPr sz="3950">
              <a:latin typeface="Calibri"/>
              <a:cs typeface="Calibri"/>
            </a:endParaRPr>
          </a:p>
          <a:p>
            <a:pPr marL="420370" marR="3103245" indent="-408305">
              <a:lnSpc>
                <a:spcPts val="5260"/>
              </a:lnSpc>
              <a:spcBef>
                <a:spcPts val="70"/>
              </a:spcBef>
              <a:buFont typeface="Arial"/>
              <a:buChar char="•"/>
              <a:tabLst>
                <a:tab pos="420370" algn="l"/>
              </a:tabLst>
            </a:pPr>
            <a:r>
              <a:rPr sz="3950" spc="-70" dirty="0">
                <a:solidFill>
                  <a:srgbClr val="585858"/>
                </a:solidFill>
                <a:latin typeface="Calibri"/>
                <a:cs typeface="Calibri"/>
              </a:rPr>
              <a:t>Take</a:t>
            </a:r>
            <a:r>
              <a:rPr sz="3950" spc="-45" dirty="0">
                <a:solidFill>
                  <a:srgbClr val="585858"/>
                </a:solidFill>
                <a:latin typeface="Calibri"/>
                <a:cs typeface="Calibri"/>
              </a:rPr>
              <a:t> </a:t>
            </a:r>
            <a:r>
              <a:rPr sz="3950" dirty="0">
                <a:solidFill>
                  <a:srgbClr val="585858"/>
                </a:solidFill>
                <a:latin typeface="Calibri"/>
                <a:cs typeface="Calibri"/>
              </a:rPr>
              <a:t>the</a:t>
            </a:r>
            <a:r>
              <a:rPr sz="3950" spc="35" dirty="0">
                <a:solidFill>
                  <a:srgbClr val="585858"/>
                </a:solidFill>
                <a:latin typeface="Calibri"/>
                <a:cs typeface="Calibri"/>
              </a:rPr>
              <a:t> </a:t>
            </a:r>
            <a:r>
              <a:rPr sz="3950" dirty="0">
                <a:solidFill>
                  <a:srgbClr val="585858"/>
                </a:solidFill>
                <a:latin typeface="Calibri"/>
                <a:cs typeface="Calibri"/>
              </a:rPr>
              <a:t>lead</a:t>
            </a:r>
            <a:r>
              <a:rPr sz="3950" spc="-25" dirty="0">
                <a:solidFill>
                  <a:srgbClr val="585858"/>
                </a:solidFill>
                <a:latin typeface="Calibri"/>
                <a:cs typeface="Calibri"/>
              </a:rPr>
              <a:t> </a:t>
            </a:r>
            <a:r>
              <a:rPr sz="3950" dirty="0">
                <a:solidFill>
                  <a:srgbClr val="585858"/>
                </a:solidFill>
                <a:latin typeface="Calibri"/>
                <a:cs typeface="Calibri"/>
              </a:rPr>
              <a:t>on</a:t>
            </a:r>
            <a:r>
              <a:rPr sz="3950" spc="-20" dirty="0">
                <a:solidFill>
                  <a:srgbClr val="585858"/>
                </a:solidFill>
                <a:latin typeface="Calibri"/>
                <a:cs typeface="Calibri"/>
              </a:rPr>
              <a:t> </a:t>
            </a:r>
            <a:r>
              <a:rPr sz="3950" dirty="0">
                <a:solidFill>
                  <a:srgbClr val="585858"/>
                </a:solidFill>
                <a:latin typeface="Calibri"/>
                <a:cs typeface="Calibri"/>
              </a:rPr>
              <a:t>special</a:t>
            </a:r>
            <a:r>
              <a:rPr lang="en-US" sz="3950" dirty="0">
                <a:solidFill>
                  <a:srgbClr val="585858"/>
                </a:solidFill>
                <a:latin typeface="Calibri"/>
                <a:cs typeface="Calibri"/>
              </a:rPr>
              <a:t> educational </a:t>
            </a:r>
            <a:r>
              <a:rPr sz="3950" spc="-10" dirty="0">
                <a:solidFill>
                  <a:srgbClr val="585858"/>
                </a:solidFill>
                <a:latin typeface="Calibri"/>
                <a:cs typeface="Calibri"/>
              </a:rPr>
              <a:t>projects</a:t>
            </a:r>
            <a:r>
              <a:rPr lang="en-US" sz="3950" spc="-10" dirty="0">
                <a:solidFill>
                  <a:srgbClr val="585858"/>
                </a:solidFill>
                <a:latin typeface="Calibri"/>
                <a:cs typeface="Calibri"/>
              </a:rPr>
              <a:t> </a:t>
            </a:r>
            <a:r>
              <a:rPr sz="3950" dirty="0">
                <a:solidFill>
                  <a:srgbClr val="585858"/>
                </a:solidFill>
                <a:latin typeface="Calibri"/>
                <a:cs typeface="Calibri"/>
              </a:rPr>
              <a:t>(e.g.</a:t>
            </a:r>
            <a:r>
              <a:rPr sz="3950" spc="-40" dirty="0">
                <a:solidFill>
                  <a:srgbClr val="585858"/>
                </a:solidFill>
                <a:latin typeface="Calibri"/>
                <a:cs typeface="Calibri"/>
              </a:rPr>
              <a:t> </a:t>
            </a:r>
            <a:r>
              <a:rPr lang="en-US" sz="3950" dirty="0">
                <a:solidFill>
                  <a:srgbClr val="585858"/>
                </a:solidFill>
                <a:latin typeface="Calibri"/>
                <a:cs typeface="Calibri"/>
              </a:rPr>
              <a:t>education </a:t>
            </a:r>
            <a:r>
              <a:rPr sz="3950" dirty="0">
                <a:solidFill>
                  <a:srgbClr val="585858"/>
                </a:solidFill>
                <a:latin typeface="Calibri"/>
                <a:cs typeface="Calibri"/>
              </a:rPr>
              <a:t>events,</a:t>
            </a:r>
            <a:r>
              <a:rPr sz="3950" spc="-20" dirty="0">
                <a:solidFill>
                  <a:srgbClr val="585858"/>
                </a:solidFill>
                <a:latin typeface="Calibri"/>
                <a:cs typeface="Calibri"/>
              </a:rPr>
              <a:t> </a:t>
            </a:r>
            <a:r>
              <a:rPr sz="3950" dirty="0">
                <a:solidFill>
                  <a:srgbClr val="585858"/>
                </a:solidFill>
                <a:latin typeface="Calibri"/>
                <a:cs typeface="Calibri"/>
              </a:rPr>
              <a:t>CMP</a:t>
            </a:r>
            <a:r>
              <a:rPr sz="3950" spc="40" dirty="0">
                <a:solidFill>
                  <a:srgbClr val="585858"/>
                </a:solidFill>
                <a:latin typeface="Calibri"/>
                <a:cs typeface="Calibri"/>
              </a:rPr>
              <a:t> </a:t>
            </a:r>
            <a:r>
              <a:rPr sz="3950" dirty="0">
                <a:solidFill>
                  <a:srgbClr val="585858"/>
                </a:solidFill>
                <a:latin typeface="Calibri"/>
                <a:cs typeface="Calibri"/>
              </a:rPr>
              <a:t>prep</a:t>
            </a:r>
            <a:r>
              <a:rPr sz="3950" spc="-5" dirty="0">
                <a:solidFill>
                  <a:srgbClr val="585858"/>
                </a:solidFill>
                <a:latin typeface="Calibri"/>
                <a:cs typeface="Calibri"/>
              </a:rPr>
              <a:t> </a:t>
            </a:r>
            <a:r>
              <a:rPr sz="3950" dirty="0">
                <a:solidFill>
                  <a:srgbClr val="585858"/>
                </a:solidFill>
                <a:latin typeface="Calibri"/>
                <a:cs typeface="Calibri"/>
              </a:rPr>
              <a:t>courses,</a:t>
            </a:r>
            <a:r>
              <a:rPr sz="3950" spc="55" dirty="0">
                <a:solidFill>
                  <a:srgbClr val="585858"/>
                </a:solidFill>
                <a:latin typeface="Calibri"/>
                <a:cs typeface="Calibri"/>
              </a:rPr>
              <a:t> </a:t>
            </a:r>
            <a:r>
              <a:rPr sz="3950" spc="-10" dirty="0">
                <a:solidFill>
                  <a:srgbClr val="585858"/>
                </a:solidFill>
                <a:latin typeface="Calibri"/>
                <a:cs typeface="Calibri"/>
              </a:rPr>
              <a:t>GMID)</a:t>
            </a:r>
            <a:endParaRPr sz="3950" dirty="0">
              <a:latin typeface="Calibri"/>
              <a:cs typeface="Calibri"/>
            </a:endParaRPr>
          </a:p>
          <a:p>
            <a:pPr marL="420370" indent="-407670">
              <a:lnSpc>
                <a:spcPct val="100000"/>
              </a:lnSpc>
              <a:spcBef>
                <a:spcPts val="325"/>
              </a:spcBef>
              <a:buFont typeface="Arial"/>
              <a:buChar char="•"/>
              <a:tabLst>
                <a:tab pos="420370" algn="l"/>
              </a:tabLst>
            </a:pPr>
            <a:r>
              <a:rPr sz="3950">
                <a:solidFill>
                  <a:srgbClr val="585858"/>
                </a:solidFill>
                <a:latin typeface="Calibri"/>
                <a:cs typeface="Calibri"/>
              </a:rPr>
              <a:t>Be</a:t>
            </a:r>
            <a:r>
              <a:rPr sz="3950" spc="50" dirty="0">
                <a:solidFill>
                  <a:srgbClr val="585858"/>
                </a:solidFill>
                <a:latin typeface="Calibri"/>
                <a:cs typeface="Calibri"/>
              </a:rPr>
              <a:t> </a:t>
            </a:r>
            <a:r>
              <a:rPr sz="3950">
                <a:solidFill>
                  <a:srgbClr val="585858"/>
                </a:solidFill>
                <a:latin typeface="Calibri"/>
                <a:cs typeface="Calibri"/>
              </a:rPr>
              <a:t>fiscally</a:t>
            </a:r>
            <a:r>
              <a:rPr sz="3950" spc="-5" dirty="0">
                <a:solidFill>
                  <a:srgbClr val="585858"/>
                </a:solidFill>
                <a:latin typeface="Calibri"/>
                <a:cs typeface="Calibri"/>
              </a:rPr>
              <a:t> </a:t>
            </a:r>
            <a:r>
              <a:rPr sz="3950" spc="-10">
                <a:solidFill>
                  <a:srgbClr val="585858"/>
                </a:solidFill>
                <a:latin typeface="Calibri"/>
                <a:cs typeface="Calibri"/>
              </a:rPr>
              <a:t>responsible</a:t>
            </a:r>
            <a:endParaRPr sz="3950">
              <a:latin typeface="Calibri"/>
              <a:cs typeface="Calibri"/>
            </a:endParaRPr>
          </a:p>
          <a:p>
            <a:pPr marL="420370" indent="-407670">
              <a:lnSpc>
                <a:spcPct val="100000"/>
              </a:lnSpc>
              <a:spcBef>
                <a:spcPts val="515"/>
              </a:spcBef>
              <a:buFont typeface="Arial"/>
              <a:buChar char="•"/>
              <a:tabLst>
                <a:tab pos="420370" algn="l"/>
              </a:tabLst>
            </a:pPr>
            <a:r>
              <a:rPr sz="3950">
                <a:solidFill>
                  <a:srgbClr val="585858"/>
                </a:solidFill>
                <a:latin typeface="Calibri"/>
                <a:cs typeface="Calibri"/>
              </a:rPr>
              <a:t>Pass</a:t>
            </a:r>
            <a:r>
              <a:rPr sz="3950" spc="-5" dirty="0">
                <a:solidFill>
                  <a:srgbClr val="585858"/>
                </a:solidFill>
                <a:latin typeface="Calibri"/>
                <a:cs typeface="Calibri"/>
              </a:rPr>
              <a:t> </a:t>
            </a:r>
            <a:r>
              <a:rPr sz="3950">
                <a:solidFill>
                  <a:srgbClr val="585858"/>
                </a:solidFill>
                <a:latin typeface="Calibri"/>
                <a:cs typeface="Calibri"/>
              </a:rPr>
              <a:t>on</a:t>
            </a:r>
            <a:r>
              <a:rPr sz="3950" spc="-10" dirty="0">
                <a:solidFill>
                  <a:srgbClr val="585858"/>
                </a:solidFill>
                <a:latin typeface="Calibri"/>
                <a:cs typeface="Calibri"/>
              </a:rPr>
              <a:t> </a:t>
            </a:r>
            <a:r>
              <a:rPr sz="3950">
                <a:solidFill>
                  <a:srgbClr val="585858"/>
                </a:solidFill>
                <a:latin typeface="Calibri"/>
                <a:cs typeface="Calibri"/>
              </a:rPr>
              <a:t>your</a:t>
            </a:r>
            <a:r>
              <a:rPr sz="3950" spc="25" dirty="0">
                <a:solidFill>
                  <a:srgbClr val="585858"/>
                </a:solidFill>
                <a:latin typeface="Calibri"/>
                <a:cs typeface="Calibri"/>
              </a:rPr>
              <a:t> </a:t>
            </a:r>
            <a:r>
              <a:rPr sz="3950">
                <a:solidFill>
                  <a:srgbClr val="585858"/>
                </a:solidFill>
                <a:latin typeface="Calibri"/>
                <a:cs typeface="Calibri"/>
              </a:rPr>
              <a:t>knowledge</a:t>
            </a:r>
            <a:r>
              <a:rPr sz="3950" spc="-35" dirty="0">
                <a:solidFill>
                  <a:srgbClr val="585858"/>
                </a:solidFill>
                <a:latin typeface="Calibri"/>
                <a:cs typeface="Calibri"/>
              </a:rPr>
              <a:t> </a:t>
            </a:r>
            <a:r>
              <a:rPr sz="3950">
                <a:solidFill>
                  <a:srgbClr val="585858"/>
                </a:solidFill>
                <a:latin typeface="Calibri"/>
                <a:cs typeface="Calibri"/>
              </a:rPr>
              <a:t>and</a:t>
            </a:r>
            <a:r>
              <a:rPr sz="3950" spc="10" dirty="0">
                <a:solidFill>
                  <a:srgbClr val="585858"/>
                </a:solidFill>
                <a:latin typeface="Calibri"/>
                <a:cs typeface="Calibri"/>
              </a:rPr>
              <a:t> </a:t>
            </a:r>
            <a:r>
              <a:rPr sz="3950">
                <a:solidFill>
                  <a:srgbClr val="585858"/>
                </a:solidFill>
                <a:latin typeface="Calibri"/>
                <a:cs typeface="Calibri"/>
              </a:rPr>
              <a:t>mentor</a:t>
            </a:r>
            <a:r>
              <a:rPr sz="3950" spc="25" dirty="0">
                <a:solidFill>
                  <a:srgbClr val="585858"/>
                </a:solidFill>
                <a:latin typeface="Calibri"/>
                <a:cs typeface="Calibri"/>
              </a:rPr>
              <a:t> </a:t>
            </a:r>
            <a:r>
              <a:rPr sz="3950" spc="-10">
                <a:solidFill>
                  <a:srgbClr val="585858"/>
                </a:solidFill>
                <a:latin typeface="Calibri"/>
                <a:cs typeface="Calibri"/>
              </a:rPr>
              <a:t>others</a:t>
            </a:r>
            <a:endParaRPr sz="3950">
              <a:latin typeface="Calibri"/>
              <a:cs typeface="Calibri"/>
            </a:endParaRPr>
          </a:p>
        </p:txBody>
      </p:sp>
      <p:sp>
        <p:nvSpPr>
          <p:cNvPr id="3" name="object 3"/>
          <p:cNvSpPr txBox="1">
            <a:spLocks noGrp="1"/>
          </p:cNvSpPr>
          <p:nvPr>
            <p:ph type="title"/>
          </p:nvPr>
        </p:nvSpPr>
        <p:spPr>
          <a:prstGeom prst="rect">
            <a:avLst/>
          </a:prstGeom>
        </p:spPr>
        <p:txBody>
          <a:bodyPr vert="horz" wrap="square" lIns="0" tIns="280606" rIns="0" bIns="0" rtlCol="0">
            <a:spAutoFit/>
          </a:bodyPr>
          <a:lstStyle/>
          <a:p>
            <a:pPr marL="385445">
              <a:lnSpc>
                <a:spcPct val="100000"/>
              </a:lnSpc>
              <a:spcBef>
                <a:spcPts val="125"/>
              </a:spcBef>
            </a:pPr>
            <a:r>
              <a:rPr sz="3800" spc="-325"/>
              <a:t>ROLE</a:t>
            </a:r>
            <a:r>
              <a:rPr sz="3800" spc="-270"/>
              <a:t> </a:t>
            </a:r>
            <a:r>
              <a:rPr sz="3800" spc="300"/>
              <a:t>&amp;</a:t>
            </a:r>
            <a:r>
              <a:rPr sz="3800" spc="-280"/>
              <a:t> </a:t>
            </a:r>
            <a:r>
              <a:rPr sz="3800" spc="-145"/>
              <a:t>RESPONSIBILITIES</a:t>
            </a:r>
            <a:endParaRPr sz="3800"/>
          </a:p>
        </p:txBody>
      </p:sp>
    </p:spTree>
  </p:cSld>
  <p:clrMapOvr>
    <a:masterClrMapping/>
  </p:clrMapOvr>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50264" y="1987031"/>
            <a:ext cx="12520930" cy="5853782"/>
          </a:xfrm>
          <a:prstGeom prst="rect">
            <a:avLst/>
          </a:prstGeom>
        </p:spPr>
        <p:txBody>
          <a:bodyPr vert="horz" wrap="square" lIns="0" tIns="12065" rIns="0" bIns="0" rtlCol="0" anchor="t">
            <a:spAutoFit/>
          </a:bodyPr>
          <a:lstStyle/>
          <a:p>
            <a:pPr marL="584200" marR="5080" indent="-571500">
              <a:lnSpc>
                <a:spcPct val="120400"/>
              </a:lnSpc>
              <a:spcBef>
                <a:spcPts val="95"/>
              </a:spcBef>
              <a:buClr>
                <a:srgbClr val="585858"/>
              </a:buClr>
              <a:buFont typeface="Arial"/>
              <a:buChar char="•"/>
              <a:tabLst>
                <a:tab pos="501650" algn="l"/>
              </a:tabLst>
            </a:pPr>
            <a:r>
              <a:rPr lang="en-US" sz="4000" spc="-10" dirty="0">
                <a:solidFill>
                  <a:srgbClr val="585858"/>
                </a:solidFill>
                <a:latin typeface="Calibri"/>
                <a:cs typeface="Calibri"/>
              </a:rPr>
              <a:t>Become </a:t>
            </a:r>
            <a:r>
              <a:rPr lang="en-US" sz="4000" spc="-10">
                <a:solidFill>
                  <a:srgbClr val="585858"/>
                </a:solidFill>
                <a:latin typeface="Calibri"/>
                <a:cs typeface="Calibri"/>
              </a:rPr>
              <a:t>familiar with Article VII, Section 1 of the MPI Chapter Policy Manual. </a:t>
            </a:r>
            <a:r>
              <a:rPr sz="3950" spc="-10">
                <a:solidFill>
                  <a:srgbClr val="585858"/>
                </a:solidFill>
                <a:latin typeface="Calibri"/>
                <a:cs typeface="Calibri"/>
              </a:rPr>
              <a:t>Talk</a:t>
            </a:r>
            <a:r>
              <a:rPr sz="3950" spc="-70" dirty="0">
                <a:solidFill>
                  <a:srgbClr val="585858"/>
                </a:solidFill>
                <a:latin typeface="Calibri"/>
                <a:cs typeface="Calibri"/>
              </a:rPr>
              <a:t> </a:t>
            </a:r>
            <a:r>
              <a:rPr sz="3950">
                <a:solidFill>
                  <a:srgbClr val="585858"/>
                </a:solidFill>
                <a:latin typeface="Calibri"/>
                <a:cs typeface="Calibri"/>
              </a:rPr>
              <a:t>to</a:t>
            </a:r>
            <a:r>
              <a:rPr sz="3950" spc="-70" dirty="0">
                <a:solidFill>
                  <a:srgbClr val="585858"/>
                </a:solidFill>
                <a:latin typeface="Calibri"/>
                <a:cs typeface="Calibri"/>
              </a:rPr>
              <a:t> </a:t>
            </a:r>
            <a:r>
              <a:rPr sz="3950">
                <a:solidFill>
                  <a:srgbClr val="585858"/>
                </a:solidFill>
                <a:latin typeface="Calibri"/>
                <a:cs typeface="Calibri"/>
              </a:rPr>
              <a:t>your</a:t>
            </a:r>
            <a:r>
              <a:rPr lang="en-US" sz="3950" spc="-40">
                <a:solidFill>
                  <a:srgbClr val="585858"/>
                </a:solidFill>
                <a:latin typeface="Calibri"/>
                <a:cs typeface="Calibri"/>
              </a:rPr>
              <a:t> C</a:t>
            </a:r>
            <a:r>
              <a:rPr lang="en-US" sz="3950">
                <a:solidFill>
                  <a:srgbClr val="585858"/>
                </a:solidFill>
                <a:latin typeface="Calibri"/>
                <a:cs typeface="Calibri"/>
              </a:rPr>
              <a:t>hapter</a:t>
            </a:r>
            <a:r>
              <a:rPr lang="en-US" sz="3950" spc="-35">
                <a:solidFill>
                  <a:srgbClr val="585858"/>
                </a:solidFill>
                <a:latin typeface="Calibri"/>
                <a:cs typeface="Calibri"/>
              </a:rPr>
              <a:t> P</a:t>
            </a:r>
            <a:r>
              <a:rPr lang="en-US" sz="3950">
                <a:solidFill>
                  <a:srgbClr val="585858"/>
                </a:solidFill>
                <a:latin typeface="Calibri"/>
                <a:cs typeface="Calibri"/>
              </a:rPr>
              <a:t>resident</a:t>
            </a:r>
            <a:r>
              <a:rPr sz="3950" spc="-55" dirty="0">
                <a:solidFill>
                  <a:srgbClr val="585858"/>
                </a:solidFill>
                <a:latin typeface="Calibri"/>
                <a:cs typeface="Calibri"/>
              </a:rPr>
              <a:t> </a:t>
            </a:r>
            <a:r>
              <a:rPr sz="3950">
                <a:solidFill>
                  <a:srgbClr val="585858"/>
                </a:solidFill>
                <a:latin typeface="Calibri"/>
                <a:cs typeface="Calibri"/>
              </a:rPr>
              <a:t>or</a:t>
            </a:r>
            <a:r>
              <a:rPr lang="en-US" sz="3950" spc="-35">
                <a:solidFill>
                  <a:srgbClr val="585858"/>
                </a:solidFill>
                <a:latin typeface="Calibri"/>
                <a:cs typeface="Calibri"/>
              </a:rPr>
              <a:t> A</a:t>
            </a:r>
            <a:r>
              <a:rPr lang="en-US" sz="3950">
                <a:solidFill>
                  <a:srgbClr val="585858"/>
                </a:solidFill>
                <a:latin typeface="Calibri"/>
                <a:cs typeface="Calibri"/>
              </a:rPr>
              <a:t>dministrator</a:t>
            </a:r>
            <a:r>
              <a:rPr sz="3950" spc="-35" dirty="0">
                <a:solidFill>
                  <a:srgbClr val="585858"/>
                </a:solidFill>
                <a:latin typeface="Calibri"/>
                <a:cs typeface="Calibri"/>
              </a:rPr>
              <a:t> </a:t>
            </a:r>
            <a:r>
              <a:rPr sz="3950">
                <a:solidFill>
                  <a:srgbClr val="585858"/>
                </a:solidFill>
                <a:latin typeface="Calibri"/>
                <a:cs typeface="Calibri"/>
              </a:rPr>
              <a:t>to</a:t>
            </a:r>
            <a:r>
              <a:rPr sz="3950" spc="5" dirty="0">
                <a:solidFill>
                  <a:srgbClr val="585858"/>
                </a:solidFill>
                <a:latin typeface="Calibri"/>
                <a:cs typeface="Calibri"/>
              </a:rPr>
              <a:t> </a:t>
            </a:r>
            <a:r>
              <a:rPr sz="3950">
                <a:solidFill>
                  <a:srgbClr val="585858"/>
                </a:solidFill>
                <a:latin typeface="Calibri"/>
                <a:cs typeface="Calibri"/>
              </a:rPr>
              <a:t>secure</a:t>
            </a:r>
            <a:r>
              <a:rPr sz="3950" spc="-35" dirty="0">
                <a:solidFill>
                  <a:srgbClr val="585858"/>
                </a:solidFill>
                <a:latin typeface="Calibri"/>
                <a:cs typeface="Calibri"/>
              </a:rPr>
              <a:t> </a:t>
            </a:r>
            <a:r>
              <a:rPr sz="3950" spc="-50">
                <a:solidFill>
                  <a:srgbClr val="585858"/>
                </a:solidFill>
                <a:latin typeface="Calibri"/>
                <a:cs typeface="Calibri"/>
              </a:rPr>
              <a:t>a </a:t>
            </a:r>
            <a:r>
              <a:rPr sz="3950">
                <a:solidFill>
                  <a:srgbClr val="585858"/>
                </a:solidFill>
                <a:latin typeface="Calibri"/>
                <a:cs typeface="Calibri"/>
              </a:rPr>
              <a:t>copy</a:t>
            </a:r>
            <a:r>
              <a:rPr lang="en-US" sz="3950" spc="-20">
                <a:solidFill>
                  <a:srgbClr val="585858"/>
                </a:solidFill>
                <a:latin typeface="Calibri"/>
                <a:cs typeface="Calibri"/>
              </a:rPr>
              <a:t>.</a:t>
            </a:r>
            <a:r>
              <a:rPr lang="en-US" sz="3950" spc="-10">
                <a:solidFill>
                  <a:srgbClr val="585858"/>
                </a:solidFill>
                <a:latin typeface="Calibri"/>
                <a:cs typeface="Calibri"/>
              </a:rPr>
              <a:t> </a:t>
            </a:r>
            <a:endParaRPr lang="en-US" sz="3950">
              <a:solidFill>
                <a:srgbClr val="000000"/>
              </a:solidFill>
              <a:latin typeface="Calibri"/>
              <a:cs typeface="Calibri"/>
            </a:endParaRPr>
          </a:p>
          <a:p>
            <a:pPr marL="584200" marR="5080" indent="-571500">
              <a:lnSpc>
                <a:spcPct val="120400"/>
              </a:lnSpc>
              <a:spcBef>
                <a:spcPts val="95"/>
              </a:spcBef>
              <a:buClr>
                <a:srgbClr val="585858"/>
              </a:buClr>
              <a:buFont typeface="Arial"/>
              <a:buChar char="•"/>
              <a:tabLst>
                <a:tab pos="501650" algn="l"/>
              </a:tabLst>
            </a:pPr>
            <a:r>
              <a:rPr sz="3950">
                <a:solidFill>
                  <a:srgbClr val="585858"/>
                </a:solidFill>
                <a:latin typeface="Calibri"/>
                <a:cs typeface="Calibri"/>
              </a:rPr>
              <a:t>Understand</a:t>
            </a:r>
            <a:r>
              <a:rPr sz="3950" spc="-30" dirty="0">
                <a:solidFill>
                  <a:srgbClr val="585858"/>
                </a:solidFill>
                <a:latin typeface="Calibri"/>
                <a:cs typeface="Calibri"/>
              </a:rPr>
              <a:t> </a:t>
            </a:r>
            <a:r>
              <a:rPr sz="3950">
                <a:solidFill>
                  <a:srgbClr val="585858"/>
                </a:solidFill>
                <a:latin typeface="Calibri"/>
                <a:cs typeface="Calibri"/>
              </a:rPr>
              <a:t>who</a:t>
            </a:r>
            <a:r>
              <a:rPr sz="3950" spc="-30" dirty="0">
                <a:solidFill>
                  <a:srgbClr val="585858"/>
                </a:solidFill>
                <a:latin typeface="Calibri"/>
                <a:cs typeface="Calibri"/>
              </a:rPr>
              <a:t> </a:t>
            </a:r>
            <a:r>
              <a:rPr sz="3950">
                <a:solidFill>
                  <a:srgbClr val="585858"/>
                </a:solidFill>
                <a:latin typeface="Calibri"/>
                <a:cs typeface="Calibri"/>
              </a:rPr>
              <a:t>is</a:t>
            </a:r>
            <a:r>
              <a:rPr sz="3950" spc="-30" dirty="0">
                <a:solidFill>
                  <a:srgbClr val="585858"/>
                </a:solidFill>
                <a:latin typeface="Calibri"/>
                <a:cs typeface="Calibri"/>
              </a:rPr>
              <a:t> </a:t>
            </a:r>
            <a:r>
              <a:rPr sz="3950">
                <a:solidFill>
                  <a:srgbClr val="585858"/>
                </a:solidFill>
                <a:latin typeface="Calibri"/>
                <a:cs typeface="Calibri"/>
              </a:rPr>
              <a:t>responsible</a:t>
            </a:r>
            <a:r>
              <a:rPr sz="3950" spc="10" dirty="0">
                <a:solidFill>
                  <a:srgbClr val="585858"/>
                </a:solidFill>
                <a:latin typeface="Calibri"/>
                <a:cs typeface="Calibri"/>
              </a:rPr>
              <a:t> </a:t>
            </a:r>
            <a:r>
              <a:rPr sz="3950">
                <a:solidFill>
                  <a:srgbClr val="585858"/>
                </a:solidFill>
                <a:latin typeface="Calibri"/>
                <a:cs typeface="Calibri"/>
              </a:rPr>
              <a:t>for</a:t>
            </a:r>
            <a:r>
              <a:rPr sz="3950" spc="5" dirty="0">
                <a:solidFill>
                  <a:srgbClr val="585858"/>
                </a:solidFill>
                <a:latin typeface="Calibri"/>
                <a:cs typeface="Calibri"/>
              </a:rPr>
              <a:t> </a:t>
            </a:r>
            <a:r>
              <a:rPr sz="3950">
                <a:solidFill>
                  <a:srgbClr val="585858"/>
                </a:solidFill>
                <a:latin typeface="Calibri"/>
                <a:cs typeface="Calibri"/>
              </a:rPr>
              <a:t>signing</a:t>
            </a:r>
            <a:r>
              <a:rPr sz="3950" spc="-35" dirty="0">
                <a:solidFill>
                  <a:srgbClr val="585858"/>
                </a:solidFill>
                <a:latin typeface="Calibri"/>
                <a:cs typeface="Calibri"/>
              </a:rPr>
              <a:t> </a:t>
            </a:r>
            <a:r>
              <a:rPr sz="3950">
                <a:solidFill>
                  <a:srgbClr val="585858"/>
                </a:solidFill>
                <a:latin typeface="Calibri"/>
                <a:cs typeface="Calibri"/>
              </a:rPr>
              <a:t>contracts</a:t>
            </a:r>
            <a:r>
              <a:rPr sz="3950" spc="-20" dirty="0">
                <a:solidFill>
                  <a:srgbClr val="585858"/>
                </a:solidFill>
                <a:latin typeface="Calibri"/>
                <a:cs typeface="Calibri"/>
              </a:rPr>
              <a:t> </a:t>
            </a:r>
            <a:r>
              <a:rPr sz="3950" spc="-25">
                <a:solidFill>
                  <a:srgbClr val="585858"/>
                </a:solidFill>
                <a:latin typeface="Calibri"/>
                <a:cs typeface="Calibri"/>
              </a:rPr>
              <a:t>and </a:t>
            </a:r>
            <a:r>
              <a:rPr sz="3950">
                <a:solidFill>
                  <a:srgbClr val="585858"/>
                </a:solidFill>
                <a:latin typeface="Calibri"/>
                <a:cs typeface="Calibri"/>
              </a:rPr>
              <a:t>managing</a:t>
            </a:r>
            <a:r>
              <a:rPr sz="3950" spc="-10" dirty="0">
                <a:solidFill>
                  <a:srgbClr val="585858"/>
                </a:solidFill>
                <a:latin typeface="Calibri"/>
                <a:cs typeface="Calibri"/>
              </a:rPr>
              <a:t> </a:t>
            </a:r>
            <a:r>
              <a:rPr sz="3950">
                <a:solidFill>
                  <a:srgbClr val="585858"/>
                </a:solidFill>
                <a:latin typeface="Calibri"/>
                <a:cs typeface="Calibri"/>
              </a:rPr>
              <a:t>the</a:t>
            </a:r>
            <a:r>
              <a:rPr sz="3950" spc="40" dirty="0">
                <a:solidFill>
                  <a:srgbClr val="585858"/>
                </a:solidFill>
                <a:latin typeface="Calibri"/>
                <a:cs typeface="Calibri"/>
              </a:rPr>
              <a:t> </a:t>
            </a:r>
            <a:r>
              <a:rPr sz="3950">
                <a:solidFill>
                  <a:srgbClr val="585858"/>
                </a:solidFill>
                <a:latin typeface="Calibri"/>
                <a:cs typeface="Calibri"/>
              </a:rPr>
              <a:t>process</a:t>
            </a:r>
            <a:r>
              <a:rPr sz="3950" spc="10" dirty="0">
                <a:solidFill>
                  <a:srgbClr val="585858"/>
                </a:solidFill>
                <a:latin typeface="Calibri"/>
                <a:cs typeface="Calibri"/>
              </a:rPr>
              <a:t> </a:t>
            </a:r>
            <a:r>
              <a:rPr sz="3950">
                <a:solidFill>
                  <a:srgbClr val="585858"/>
                </a:solidFill>
                <a:latin typeface="Calibri"/>
                <a:cs typeface="Calibri"/>
              </a:rPr>
              <a:t>of</a:t>
            </a:r>
            <a:r>
              <a:rPr sz="3950" spc="50" dirty="0">
                <a:solidFill>
                  <a:srgbClr val="585858"/>
                </a:solidFill>
                <a:latin typeface="Calibri"/>
                <a:cs typeface="Calibri"/>
              </a:rPr>
              <a:t> </a:t>
            </a:r>
            <a:r>
              <a:rPr sz="3950">
                <a:solidFill>
                  <a:srgbClr val="585858"/>
                </a:solidFill>
                <a:latin typeface="Calibri"/>
                <a:cs typeface="Calibri"/>
              </a:rPr>
              <a:t>clock-hour</a:t>
            </a:r>
            <a:r>
              <a:rPr sz="3950" spc="30" dirty="0">
                <a:solidFill>
                  <a:srgbClr val="585858"/>
                </a:solidFill>
                <a:latin typeface="Calibri"/>
                <a:cs typeface="Calibri"/>
              </a:rPr>
              <a:t> </a:t>
            </a:r>
            <a:r>
              <a:rPr sz="3950">
                <a:solidFill>
                  <a:srgbClr val="585858"/>
                </a:solidFill>
                <a:latin typeface="Calibri"/>
                <a:cs typeface="Calibri"/>
              </a:rPr>
              <a:t>filing</a:t>
            </a:r>
            <a:r>
              <a:rPr sz="3950" spc="-10" dirty="0">
                <a:solidFill>
                  <a:srgbClr val="585858"/>
                </a:solidFill>
                <a:latin typeface="Calibri"/>
                <a:cs typeface="Calibri"/>
              </a:rPr>
              <a:t> </a:t>
            </a:r>
            <a:r>
              <a:rPr sz="3950">
                <a:solidFill>
                  <a:srgbClr val="585858"/>
                </a:solidFill>
                <a:latin typeface="Calibri"/>
                <a:cs typeface="Calibri"/>
              </a:rPr>
              <a:t>(if</a:t>
            </a:r>
            <a:r>
              <a:rPr sz="3950" spc="55" dirty="0">
                <a:solidFill>
                  <a:srgbClr val="585858"/>
                </a:solidFill>
                <a:latin typeface="Calibri"/>
                <a:cs typeface="Calibri"/>
              </a:rPr>
              <a:t> </a:t>
            </a:r>
            <a:r>
              <a:rPr sz="3950">
                <a:solidFill>
                  <a:srgbClr val="585858"/>
                </a:solidFill>
                <a:latin typeface="Calibri"/>
                <a:cs typeface="Calibri"/>
              </a:rPr>
              <a:t>it’s</a:t>
            </a:r>
            <a:r>
              <a:rPr sz="3950" spc="5" dirty="0">
                <a:solidFill>
                  <a:srgbClr val="585858"/>
                </a:solidFill>
                <a:latin typeface="Calibri"/>
                <a:cs typeface="Calibri"/>
              </a:rPr>
              <a:t> </a:t>
            </a:r>
            <a:r>
              <a:rPr sz="3950">
                <a:solidFill>
                  <a:srgbClr val="585858"/>
                </a:solidFill>
                <a:latin typeface="Calibri"/>
                <a:cs typeface="Calibri"/>
              </a:rPr>
              <a:t>in </a:t>
            </a:r>
            <a:r>
              <a:rPr sz="3950" spc="-25">
                <a:solidFill>
                  <a:srgbClr val="585858"/>
                </a:solidFill>
                <a:latin typeface="Calibri"/>
                <a:cs typeface="Calibri"/>
              </a:rPr>
              <a:t>the </a:t>
            </a:r>
            <a:r>
              <a:rPr sz="3950">
                <a:solidFill>
                  <a:srgbClr val="585858"/>
                </a:solidFill>
                <a:latin typeface="Calibri"/>
                <a:cs typeface="Calibri"/>
              </a:rPr>
              <a:t>budget</a:t>
            </a:r>
            <a:r>
              <a:rPr sz="3950" spc="5" dirty="0">
                <a:solidFill>
                  <a:srgbClr val="585858"/>
                </a:solidFill>
                <a:latin typeface="Calibri"/>
                <a:cs typeface="Calibri"/>
              </a:rPr>
              <a:t> </a:t>
            </a:r>
            <a:r>
              <a:rPr sz="3950">
                <a:solidFill>
                  <a:srgbClr val="585858"/>
                </a:solidFill>
                <a:latin typeface="Calibri"/>
                <a:cs typeface="Calibri"/>
              </a:rPr>
              <a:t>and</a:t>
            </a:r>
            <a:r>
              <a:rPr sz="3950" spc="-5" dirty="0">
                <a:solidFill>
                  <a:srgbClr val="585858"/>
                </a:solidFill>
                <a:latin typeface="Calibri"/>
                <a:cs typeface="Calibri"/>
              </a:rPr>
              <a:t> </a:t>
            </a:r>
            <a:r>
              <a:rPr sz="3950">
                <a:solidFill>
                  <a:srgbClr val="585858"/>
                </a:solidFill>
                <a:latin typeface="Calibri"/>
                <a:cs typeface="Calibri"/>
              </a:rPr>
              <a:t>what</a:t>
            </a:r>
            <a:r>
              <a:rPr sz="3950" spc="5" dirty="0">
                <a:solidFill>
                  <a:srgbClr val="585858"/>
                </a:solidFill>
                <a:latin typeface="Calibri"/>
                <a:cs typeface="Calibri"/>
              </a:rPr>
              <a:t> </a:t>
            </a:r>
            <a:r>
              <a:rPr sz="3950">
                <a:solidFill>
                  <a:srgbClr val="585858"/>
                </a:solidFill>
                <a:latin typeface="Calibri"/>
                <a:cs typeface="Calibri"/>
              </a:rPr>
              <a:t>is</a:t>
            </a:r>
            <a:r>
              <a:rPr sz="3950" spc="10" dirty="0">
                <a:solidFill>
                  <a:srgbClr val="585858"/>
                </a:solidFill>
                <a:latin typeface="Calibri"/>
                <a:cs typeface="Calibri"/>
              </a:rPr>
              <a:t> </a:t>
            </a:r>
            <a:r>
              <a:rPr sz="3950">
                <a:solidFill>
                  <a:srgbClr val="585858"/>
                </a:solidFill>
                <a:latin typeface="Calibri"/>
                <a:cs typeface="Calibri"/>
              </a:rPr>
              <a:t>required</a:t>
            </a:r>
            <a:r>
              <a:rPr sz="3950" spc="-5" dirty="0">
                <a:solidFill>
                  <a:srgbClr val="585858"/>
                </a:solidFill>
                <a:latin typeface="Calibri"/>
                <a:cs typeface="Calibri"/>
              </a:rPr>
              <a:t> </a:t>
            </a:r>
            <a:r>
              <a:rPr sz="3950">
                <a:solidFill>
                  <a:srgbClr val="585858"/>
                </a:solidFill>
                <a:latin typeface="Calibri"/>
                <a:cs typeface="Calibri"/>
              </a:rPr>
              <a:t>for</a:t>
            </a:r>
            <a:r>
              <a:rPr sz="3950" spc="-40" dirty="0">
                <a:solidFill>
                  <a:srgbClr val="585858"/>
                </a:solidFill>
                <a:latin typeface="Calibri"/>
                <a:cs typeface="Calibri"/>
              </a:rPr>
              <a:t> </a:t>
            </a:r>
            <a:r>
              <a:rPr sz="3950" spc="-10">
                <a:solidFill>
                  <a:srgbClr val="585858"/>
                </a:solidFill>
                <a:latin typeface="Calibri"/>
                <a:cs typeface="Calibri"/>
              </a:rPr>
              <a:t>metrics)</a:t>
            </a:r>
            <a:endParaRPr lang="en-US" sz="3950">
              <a:latin typeface="Calibri"/>
              <a:cs typeface="Calibri"/>
            </a:endParaRPr>
          </a:p>
          <a:p>
            <a:pPr marL="501650" indent="-488950">
              <a:spcBef>
                <a:spcPts val="675"/>
              </a:spcBef>
              <a:buFont typeface="Arial"/>
              <a:buChar char="•"/>
              <a:tabLst>
                <a:tab pos="501650" algn="l"/>
              </a:tabLst>
            </a:pPr>
            <a:r>
              <a:rPr lang="en-US" sz="3950">
                <a:solidFill>
                  <a:srgbClr val="585858"/>
                </a:solidFill>
                <a:latin typeface="Calibri"/>
                <a:ea typeface="Calibri"/>
                <a:cs typeface="Calibri"/>
              </a:rPr>
              <a:t>Identify</a:t>
            </a:r>
            <a:r>
              <a:rPr lang="en-US" sz="3950" spc="-40" dirty="0">
                <a:solidFill>
                  <a:srgbClr val="585858"/>
                </a:solidFill>
                <a:latin typeface="Calibri"/>
                <a:ea typeface="Calibri"/>
                <a:cs typeface="Calibri"/>
              </a:rPr>
              <a:t> </a:t>
            </a:r>
            <a:r>
              <a:rPr lang="en-US" sz="3950">
                <a:solidFill>
                  <a:srgbClr val="585858"/>
                </a:solidFill>
                <a:latin typeface="Calibri"/>
                <a:ea typeface="Calibri"/>
                <a:cs typeface="Calibri"/>
              </a:rPr>
              <a:t>who’s</a:t>
            </a:r>
            <a:r>
              <a:rPr lang="en-US" sz="3950" spc="-20" dirty="0">
                <a:solidFill>
                  <a:srgbClr val="585858"/>
                </a:solidFill>
                <a:latin typeface="Calibri"/>
                <a:ea typeface="Calibri"/>
                <a:cs typeface="Calibri"/>
              </a:rPr>
              <a:t> </a:t>
            </a:r>
            <a:r>
              <a:rPr lang="en-US" sz="3950">
                <a:solidFill>
                  <a:srgbClr val="585858"/>
                </a:solidFill>
                <a:latin typeface="Calibri"/>
                <a:ea typeface="Calibri"/>
                <a:cs typeface="Calibri"/>
              </a:rPr>
              <a:t>managing</a:t>
            </a:r>
            <a:r>
              <a:rPr lang="en-US" sz="3950" spc="-35" dirty="0">
                <a:solidFill>
                  <a:srgbClr val="585858"/>
                </a:solidFill>
                <a:latin typeface="Calibri"/>
                <a:ea typeface="Calibri"/>
                <a:cs typeface="Calibri"/>
              </a:rPr>
              <a:t> </a:t>
            </a:r>
            <a:r>
              <a:rPr lang="en-US" sz="3950">
                <a:solidFill>
                  <a:srgbClr val="585858"/>
                </a:solidFill>
                <a:latin typeface="Calibri"/>
                <a:ea typeface="Calibri"/>
                <a:cs typeface="Calibri"/>
              </a:rPr>
              <a:t>sponsorships</a:t>
            </a:r>
            <a:r>
              <a:rPr lang="en-US" sz="3950" spc="-20" dirty="0">
                <a:solidFill>
                  <a:srgbClr val="585858"/>
                </a:solidFill>
                <a:latin typeface="Calibri"/>
                <a:ea typeface="Calibri"/>
                <a:cs typeface="Calibri"/>
              </a:rPr>
              <a:t> </a:t>
            </a:r>
            <a:r>
              <a:rPr lang="en-US" sz="3950">
                <a:solidFill>
                  <a:srgbClr val="585858"/>
                </a:solidFill>
                <a:latin typeface="Calibri"/>
                <a:ea typeface="Calibri"/>
                <a:cs typeface="Calibri"/>
              </a:rPr>
              <a:t>for</a:t>
            </a:r>
            <a:r>
              <a:rPr lang="en-US" sz="3950" spc="5" dirty="0">
                <a:solidFill>
                  <a:srgbClr val="585858"/>
                </a:solidFill>
                <a:latin typeface="Calibri"/>
                <a:ea typeface="Calibri"/>
                <a:cs typeface="Calibri"/>
              </a:rPr>
              <a:t> </a:t>
            </a:r>
            <a:r>
              <a:rPr lang="en-US" sz="3950">
                <a:solidFill>
                  <a:srgbClr val="585858"/>
                </a:solidFill>
                <a:latin typeface="Calibri"/>
                <a:ea typeface="Calibri"/>
                <a:cs typeface="Calibri"/>
              </a:rPr>
              <a:t>events</a:t>
            </a:r>
            <a:r>
              <a:rPr lang="en-US" sz="3950" spc="-25">
                <a:solidFill>
                  <a:srgbClr val="585858"/>
                </a:solidFill>
                <a:latin typeface="Calibri"/>
                <a:ea typeface="Calibri"/>
                <a:cs typeface="Calibri"/>
              </a:rPr>
              <a:t> and</a:t>
            </a:r>
            <a:endParaRPr lang="en-US" sz="3950">
              <a:solidFill>
                <a:srgbClr val="000000"/>
              </a:solidFill>
              <a:latin typeface="Calibri"/>
              <a:ea typeface="Calibri"/>
              <a:cs typeface="Calibri"/>
            </a:endParaRPr>
          </a:p>
          <a:p>
            <a:pPr marL="501650">
              <a:spcBef>
                <a:spcPts val="969"/>
              </a:spcBef>
              <a:tabLst>
                <a:tab pos="501650" algn="l"/>
              </a:tabLst>
            </a:pPr>
            <a:r>
              <a:rPr lang="en-US" sz="3950">
                <a:solidFill>
                  <a:srgbClr val="585858"/>
                </a:solidFill>
                <a:latin typeface="Calibri"/>
                <a:ea typeface="Calibri"/>
                <a:cs typeface="Calibri"/>
              </a:rPr>
              <a:t>tracking</a:t>
            </a:r>
            <a:r>
              <a:rPr lang="en-US" sz="3950" spc="-20" dirty="0">
                <a:solidFill>
                  <a:srgbClr val="585858"/>
                </a:solidFill>
                <a:latin typeface="Calibri"/>
                <a:ea typeface="Calibri"/>
                <a:cs typeface="Calibri"/>
              </a:rPr>
              <a:t> </a:t>
            </a:r>
            <a:r>
              <a:rPr lang="en-US" sz="3950" spc="-10">
                <a:solidFill>
                  <a:srgbClr val="585858"/>
                </a:solidFill>
                <a:latin typeface="Calibri"/>
                <a:ea typeface="Calibri"/>
                <a:cs typeface="Calibri"/>
              </a:rPr>
              <a:t>fulfillment</a:t>
            </a:r>
            <a:endParaRPr sz="3950">
              <a:solidFill>
                <a:srgbClr val="000000"/>
              </a:solidFill>
              <a:latin typeface="Calibri"/>
              <a:ea typeface="Calibri"/>
              <a:cs typeface="Calibri"/>
            </a:endParaRPr>
          </a:p>
        </p:txBody>
      </p:sp>
      <p:sp>
        <p:nvSpPr>
          <p:cNvPr id="3" name="object 3"/>
          <p:cNvSpPr txBox="1">
            <a:spLocks noGrp="1"/>
          </p:cNvSpPr>
          <p:nvPr>
            <p:ph type="title"/>
          </p:nvPr>
        </p:nvSpPr>
        <p:spPr>
          <a:xfrm>
            <a:off x="658494" y="455866"/>
            <a:ext cx="8435975" cy="608965"/>
          </a:xfrm>
          <a:prstGeom prst="rect">
            <a:avLst/>
          </a:prstGeom>
        </p:spPr>
        <p:txBody>
          <a:bodyPr vert="horz" wrap="square" lIns="0" tIns="15875" rIns="0" bIns="0" rtlCol="0">
            <a:spAutoFit/>
          </a:bodyPr>
          <a:lstStyle/>
          <a:p>
            <a:pPr marL="12700">
              <a:lnSpc>
                <a:spcPct val="100000"/>
              </a:lnSpc>
              <a:spcBef>
                <a:spcPts val="125"/>
              </a:spcBef>
            </a:pPr>
            <a:r>
              <a:rPr sz="3800" spc="-150"/>
              <a:t>EVENT</a:t>
            </a:r>
            <a:r>
              <a:rPr sz="3800" spc="-210"/>
              <a:t> </a:t>
            </a:r>
            <a:r>
              <a:rPr sz="3800" spc="-155"/>
              <a:t>POLICIES:</a:t>
            </a:r>
            <a:r>
              <a:rPr sz="3800" spc="-225"/>
              <a:t> </a:t>
            </a:r>
            <a:r>
              <a:rPr sz="3800" spc="55"/>
              <a:t>WHAT’S</a:t>
            </a:r>
            <a:r>
              <a:rPr sz="3800" spc="-229"/>
              <a:t> </a:t>
            </a:r>
            <a:r>
              <a:rPr sz="3800" spc="-150"/>
              <a:t>REQUIRED</a:t>
            </a:r>
            <a:endParaRPr sz="3800"/>
          </a:p>
        </p:txBody>
      </p:sp>
    </p:spTree>
  </p:cSld>
  <p:clrMapOvr>
    <a:masterClrMapping/>
  </p:clrMapOvr>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48499" y="1261490"/>
            <a:ext cx="10771413" cy="6356868"/>
          </a:xfrm>
          <a:prstGeom prst="rect">
            <a:avLst/>
          </a:prstGeom>
        </p:spPr>
        <p:txBody>
          <a:bodyPr vert="horz" wrap="square" lIns="0" tIns="16510" rIns="0" bIns="0" rtlCol="0" anchor="t">
            <a:spAutoFit/>
          </a:bodyPr>
          <a:lstStyle/>
          <a:p>
            <a:pPr marL="12700">
              <a:lnSpc>
                <a:spcPts val="3835"/>
              </a:lnSpc>
              <a:spcBef>
                <a:spcPts val="130"/>
              </a:spcBef>
              <a:buClr>
                <a:srgbClr val="585858"/>
              </a:buClr>
              <a:tabLst>
                <a:tab pos="501650" algn="l"/>
              </a:tabLst>
            </a:pPr>
            <a:r>
              <a:rPr lang="en-US" sz="3150" b="1">
                <a:solidFill>
                  <a:srgbClr val="585858"/>
                </a:solidFill>
                <a:latin typeface="Calibri"/>
                <a:cs typeface="Calibri"/>
              </a:rPr>
              <a:t>Demographics</a:t>
            </a:r>
            <a:endParaRPr lang="en-US" sz="3150" b="1">
              <a:solidFill>
                <a:srgbClr val="000000"/>
              </a:solidFill>
              <a:latin typeface="Calibri"/>
              <a:ea typeface="Calibri"/>
              <a:cs typeface="Calibri"/>
            </a:endParaRPr>
          </a:p>
          <a:p>
            <a:pPr marL="469900" indent="-457200">
              <a:lnSpc>
                <a:spcPts val="3835"/>
              </a:lnSpc>
              <a:spcBef>
                <a:spcPts val="130"/>
              </a:spcBef>
              <a:buFont typeface="Arial"/>
              <a:buChar char="•"/>
              <a:tabLst>
                <a:tab pos="501650" algn="l"/>
              </a:tabLst>
            </a:pPr>
            <a:r>
              <a:rPr lang="en-US" sz="3150">
                <a:solidFill>
                  <a:srgbClr val="585858"/>
                </a:solidFill>
                <a:latin typeface="Calibri"/>
                <a:cs typeface="Calibri"/>
              </a:rPr>
              <a:t>Who</a:t>
            </a:r>
            <a:r>
              <a:rPr sz="3150" spc="-95" dirty="0">
                <a:solidFill>
                  <a:srgbClr val="585858"/>
                </a:solidFill>
                <a:latin typeface="Calibri"/>
                <a:cs typeface="Calibri"/>
              </a:rPr>
              <a:t> </a:t>
            </a:r>
            <a:r>
              <a:rPr sz="3150" dirty="0">
                <a:solidFill>
                  <a:srgbClr val="585858"/>
                </a:solidFill>
                <a:latin typeface="Calibri"/>
                <a:cs typeface="Calibri"/>
              </a:rPr>
              <a:t>are</a:t>
            </a:r>
            <a:r>
              <a:rPr sz="3150" spc="-70" dirty="0">
                <a:solidFill>
                  <a:srgbClr val="585858"/>
                </a:solidFill>
                <a:latin typeface="Calibri"/>
                <a:cs typeface="Calibri"/>
              </a:rPr>
              <a:t> </a:t>
            </a:r>
            <a:r>
              <a:rPr sz="3150" dirty="0">
                <a:solidFill>
                  <a:srgbClr val="585858"/>
                </a:solidFill>
                <a:latin typeface="Calibri"/>
                <a:cs typeface="Calibri"/>
              </a:rPr>
              <a:t>your</a:t>
            </a:r>
            <a:r>
              <a:rPr lang="en-US" sz="3150" spc="-45" dirty="0">
                <a:solidFill>
                  <a:srgbClr val="585858"/>
                </a:solidFill>
                <a:latin typeface="Calibri"/>
                <a:cs typeface="Calibri"/>
              </a:rPr>
              <a:t> C</a:t>
            </a:r>
            <a:r>
              <a:rPr lang="en-US" sz="3150" dirty="0">
                <a:solidFill>
                  <a:srgbClr val="585858"/>
                </a:solidFill>
                <a:latin typeface="Calibri"/>
                <a:cs typeface="Calibri"/>
              </a:rPr>
              <a:t>hapter</a:t>
            </a:r>
            <a:r>
              <a:rPr sz="3150" spc="-110" dirty="0">
                <a:solidFill>
                  <a:srgbClr val="585858"/>
                </a:solidFill>
                <a:latin typeface="Calibri"/>
                <a:cs typeface="Calibri"/>
              </a:rPr>
              <a:t> </a:t>
            </a:r>
            <a:r>
              <a:rPr sz="3150" spc="-10" dirty="0">
                <a:solidFill>
                  <a:srgbClr val="585858"/>
                </a:solidFill>
                <a:latin typeface="Calibri"/>
                <a:cs typeface="Calibri"/>
              </a:rPr>
              <a:t>members?</a:t>
            </a:r>
            <a:endParaRPr sz="3150">
              <a:latin typeface="Calibri"/>
              <a:cs typeface="Calibri"/>
            </a:endParaRPr>
          </a:p>
          <a:p>
            <a:pPr marL="501650" marR="1522730" indent="-488950">
              <a:lnSpc>
                <a:spcPts val="3829"/>
              </a:lnSpc>
              <a:spcBef>
                <a:spcPts val="130"/>
              </a:spcBef>
              <a:buFont typeface="Arial"/>
              <a:buChar char="•"/>
              <a:tabLst>
                <a:tab pos="501650" algn="l"/>
              </a:tabLst>
            </a:pPr>
            <a:r>
              <a:rPr sz="3150">
                <a:solidFill>
                  <a:srgbClr val="585858"/>
                </a:solidFill>
                <a:latin typeface="Calibri"/>
                <a:cs typeface="Calibri"/>
              </a:rPr>
              <a:t>Where</a:t>
            </a:r>
            <a:r>
              <a:rPr sz="3150" spc="-50" dirty="0">
                <a:solidFill>
                  <a:srgbClr val="585858"/>
                </a:solidFill>
                <a:latin typeface="Calibri"/>
                <a:cs typeface="Calibri"/>
              </a:rPr>
              <a:t> </a:t>
            </a:r>
            <a:r>
              <a:rPr sz="3150">
                <a:solidFill>
                  <a:srgbClr val="585858"/>
                </a:solidFill>
                <a:latin typeface="Calibri"/>
                <a:cs typeface="Calibri"/>
              </a:rPr>
              <a:t>are</a:t>
            </a:r>
            <a:r>
              <a:rPr sz="3150" spc="-120" dirty="0">
                <a:solidFill>
                  <a:srgbClr val="585858"/>
                </a:solidFill>
                <a:latin typeface="Calibri"/>
                <a:cs typeface="Calibri"/>
              </a:rPr>
              <a:t> </a:t>
            </a:r>
            <a:r>
              <a:rPr sz="3150">
                <a:solidFill>
                  <a:srgbClr val="585858"/>
                </a:solidFill>
                <a:latin typeface="Calibri"/>
                <a:cs typeface="Calibri"/>
              </a:rPr>
              <a:t>they</a:t>
            </a:r>
            <a:r>
              <a:rPr sz="3150" spc="-50" dirty="0">
                <a:solidFill>
                  <a:srgbClr val="585858"/>
                </a:solidFill>
                <a:latin typeface="Calibri"/>
                <a:cs typeface="Calibri"/>
              </a:rPr>
              <a:t> </a:t>
            </a:r>
            <a:r>
              <a:rPr sz="3150" spc="-10">
                <a:solidFill>
                  <a:srgbClr val="585858"/>
                </a:solidFill>
                <a:latin typeface="Calibri"/>
                <a:cs typeface="Calibri"/>
              </a:rPr>
              <a:t>geographically concentrated?</a:t>
            </a:r>
            <a:endParaRPr lang="en-US" sz="3150">
              <a:latin typeface="Calibri"/>
              <a:cs typeface="Calibri"/>
            </a:endParaRPr>
          </a:p>
          <a:p>
            <a:pPr marL="501650" indent="-488950">
              <a:lnSpc>
                <a:spcPts val="3775"/>
              </a:lnSpc>
              <a:buFont typeface="Arial"/>
              <a:buChar char="•"/>
              <a:tabLst>
                <a:tab pos="501650" algn="l"/>
              </a:tabLst>
            </a:pPr>
            <a:r>
              <a:rPr sz="3150">
                <a:solidFill>
                  <a:srgbClr val="585858"/>
                </a:solidFill>
                <a:latin typeface="Calibri"/>
                <a:cs typeface="Calibri"/>
              </a:rPr>
              <a:t>What</a:t>
            </a:r>
            <a:r>
              <a:rPr sz="3150" spc="-60" dirty="0">
                <a:solidFill>
                  <a:srgbClr val="585858"/>
                </a:solidFill>
                <a:latin typeface="Calibri"/>
                <a:cs typeface="Calibri"/>
              </a:rPr>
              <a:t> </a:t>
            </a:r>
            <a:r>
              <a:rPr sz="3150">
                <a:solidFill>
                  <a:srgbClr val="585858"/>
                </a:solidFill>
                <a:latin typeface="Calibri"/>
                <a:cs typeface="Calibri"/>
              </a:rPr>
              <a:t>is</a:t>
            </a:r>
            <a:r>
              <a:rPr sz="3150" spc="-20" dirty="0">
                <a:solidFill>
                  <a:srgbClr val="585858"/>
                </a:solidFill>
                <a:latin typeface="Calibri"/>
                <a:cs typeface="Calibri"/>
              </a:rPr>
              <a:t> </a:t>
            </a:r>
            <a:r>
              <a:rPr sz="3150">
                <a:solidFill>
                  <a:srgbClr val="585858"/>
                </a:solidFill>
                <a:latin typeface="Calibri"/>
                <a:cs typeface="Calibri"/>
              </a:rPr>
              <a:t>your</a:t>
            </a:r>
            <a:r>
              <a:rPr sz="3150" spc="-100" dirty="0">
                <a:solidFill>
                  <a:srgbClr val="585858"/>
                </a:solidFill>
                <a:latin typeface="Calibri"/>
                <a:cs typeface="Calibri"/>
              </a:rPr>
              <a:t> </a:t>
            </a:r>
            <a:r>
              <a:rPr sz="3150">
                <a:solidFill>
                  <a:srgbClr val="585858"/>
                </a:solidFill>
                <a:latin typeface="Calibri"/>
                <a:cs typeface="Calibri"/>
              </a:rPr>
              <a:t>planner</a:t>
            </a:r>
            <a:r>
              <a:rPr sz="3150" spc="-20" dirty="0">
                <a:solidFill>
                  <a:srgbClr val="585858"/>
                </a:solidFill>
                <a:latin typeface="Calibri"/>
                <a:cs typeface="Calibri"/>
              </a:rPr>
              <a:t> </a:t>
            </a:r>
            <a:r>
              <a:rPr sz="3150">
                <a:solidFill>
                  <a:srgbClr val="585858"/>
                </a:solidFill>
                <a:latin typeface="Calibri"/>
                <a:cs typeface="Calibri"/>
              </a:rPr>
              <a:t>to</a:t>
            </a:r>
            <a:r>
              <a:rPr sz="3150" spc="-80" dirty="0">
                <a:solidFill>
                  <a:srgbClr val="585858"/>
                </a:solidFill>
                <a:latin typeface="Calibri"/>
                <a:cs typeface="Calibri"/>
              </a:rPr>
              <a:t> </a:t>
            </a:r>
            <a:r>
              <a:rPr sz="3150">
                <a:solidFill>
                  <a:srgbClr val="585858"/>
                </a:solidFill>
                <a:latin typeface="Calibri"/>
                <a:cs typeface="Calibri"/>
              </a:rPr>
              <a:t>supplier</a:t>
            </a:r>
            <a:r>
              <a:rPr sz="3150" spc="-90" dirty="0">
                <a:solidFill>
                  <a:srgbClr val="585858"/>
                </a:solidFill>
                <a:latin typeface="Calibri"/>
                <a:cs typeface="Calibri"/>
              </a:rPr>
              <a:t> </a:t>
            </a:r>
            <a:r>
              <a:rPr sz="3150" spc="-10">
                <a:solidFill>
                  <a:srgbClr val="585858"/>
                </a:solidFill>
                <a:latin typeface="Calibri"/>
                <a:cs typeface="Calibri"/>
              </a:rPr>
              <a:t>ratio?</a:t>
            </a:r>
            <a:endParaRPr sz="3150">
              <a:latin typeface="Calibri"/>
              <a:cs typeface="Calibri"/>
            </a:endParaRPr>
          </a:p>
          <a:p>
            <a:pPr marL="501650" indent="-488950">
              <a:lnSpc>
                <a:spcPts val="3829"/>
              </a:lnSpc>
              <a:buFont typeface="Arial"/>
              <a:buChar char="•"/>
              <a:tabLst>
                <a:tab pos="501650" algn="l"/>
              </a:tabLst>
            </a:pPr>
            <a:r>
              <a:rPr sz="3150">
                <a:solidFill>
                  <a:srgbClr val="585858"/>
                </a:solidFill>
                <a:latin typeface="Calibri"/>
                <a:cs typeface="Calibri"/>
              </a:rPr>
              <a:t>What</a:t>
            </a:r>
            <a:r>
              <a:rPr sz="3150" spc="-85" dirty="0">
                <a:solidFill>
                  <a:srgbClr val="585858"/>
                </a:solidFill>
                <a:latin typeface="Calibri"/>
                <a:cs typeface="Calibri"/>
              </a:rPr>
              <a:t> </a:t>
            </a:r>
            <a:r>
              <a:rPr sz="3150">
                <a:solidFill>
                  <a:srgbClr val="585858"/>
                </a:solidFill>
                <a:latin typeface="Calibri"/>
                <a:cs typeface="Calibri"/>
              </a:rPr>
              <a:t>industries</a:t>
            </a:r>
            <a:r>
              <a:rPr sz="3150" spc="-45" dirty="0">
                <a:solidFill>
                  <a:srgbClr val="585858"/>
                </a:solidFill>
                <a:latin typeface="Calibri"/>
                <a:cs typeface="Calibri"/>
              </a:rPr>
              <a:t> </a:t>
            </a:r>
            <a:r>
              <a:rPr sz="3150">
                <a:solidFill>
                  <a:srgbClr val="585858"/>
                </a:solidFill>
                <a:latin typeface="Calibri"/>
                <a:cs typeface="Calibri"/>
              </a:rPr>
              <a:t>do</a:t>
            </a:r>
            <a:r>
              <a:rPr sz="3150" spc="-95" dirty="0">
                <a:solidFill>
                  <a:srgbClr val="585858"/>
                </a:solidFill>
                <a:latin typeface="Calibri"/>
                <a:cs typeface="Calibri"/>
              </a:rPr>
              <a:t> </a:t>
            </a:r>
            <a:r>
              <a:rPr sz="3150">
                <a:solidFill>
                  <a:srgbClr val="585858"/>
                </a:solidFill>
                <a:latin typeface="Calibri"/>
                <a:cs typeface="Calibri"/>
              </a:rPr>
              <a:t>they</a:t>
            </a:r>
            <a:r>
              <a:rPr sz="3150" spc="-85" dirty="0">
                <a:solidFill>
                  <a:srgbClr val="585858"/>
                </a:solidFill>
                <a:latin typeface="Calibri"/>
                <a:cs typeface="Calibri"/>
              </a:rPr>
              <a:t> </a:t>
            </a:r>
            <a:r>
              <a:rPr sz="3150" spc="-10">
                <a:solidFill>
                  <a:srgbClr val="585858"/>
                </a:solidFill>
                <a:latin typeface="Calibri"/>
                <a:cs typeface="Calibri"/>
              </a:rPr>
              <a:t>represent?</a:t>
            </a:r>
            <a:endParaRPr sz="3150">
              <a:latin typeface="Calibri"/>
              <a:cs typeface="Calibri"/>
            </a:endParaRPr>
          </a:p>
          <a:p>
            <a:pPr marL="501650" marR="5080" indent="-488950">
              <a:lnSpc>
                <a:spcPts val="3829"/>
              </a:lnSpc>
              <a:spcBef>
                <a:spcPts val="130"/>
              </a:spcBef>
              <a:buFont typeface="Arial"/>
              <a:buChar char="•"/>
              <a:tabLst>
                <a:tab pos="501650" algn="l"/>
              </a:tabLst>
            </a:pPr>
            <a:r>
              <a:rPr sz="3150">
                <a:solidFill>
                  <a:srgbClr val="585858"/>
                </a:solidFill>
                <a:latin typeface="Calibri"/>
                <a:cs typeface="Calibri"/>
              </a:rPr>
              <a:t>How</a:t>
            </a:r>
            <a:r>
              <a:rPr sz="3150" spc="-90" dirty="0">
                <a:solidFill>
                  <a:srgbClr val="585858"/>
                </a:solidFill>
                <a:latin typeface="Calibri"/>
                <a:cs typeface="Calibri"/>
              </a:rPr>
              <a:t> </a:t>
            </a:r>
            <a:r>
              <a:rPr sz="3150">
                <a:solidFill>
                  <a:srgbClr val="585858"/>
                </a:solidFill>
                <a:latin typeface="Calibri"/>
                <a:cs typeface="Calibri"/>
              </a:rPr>
              <a:t>many</a:t>
            </a:r>
            <a:r>
              <a:rPr sz="3150" spc="-70" dirty="0">
                <a:solidFill>
                  <a:srgbClr val="585858"/>
                </a:solidFill>
                <a:latin typeface="Calibri"/>
                <a:cs typeface="Calibri"/>
              </a:rPr>
              <a:t> </a:t>
            </a:r>
            <a:r>
              <a:rPr sz="3150">
                <a:solidFill>
                  <a:srgbClr val="585858"/>
                </a:solidFill>
                <a:latin typeface="Calibri"/>
                <a:cs typeface="Calibri"/>
              </a:rPr>
              <a:t>are</a:t>
            </a:r>
            <a:r>
              <a:rPr sz="3150" spc="-65" dirty="0">
                <a:solidFill>
                  <a:srgbClr val="585858"/>
                </a:solidFill>
                <a:latin typeface="Calibri"/>
                <a:cs typeface="Calibri"/>
              </a:rPr>
              <a:t> </a:t>
            </a:r>
            <a:r>
              <a:rPr sz="3150">
                <a:solidFill>
                  <a:srgbClr val="585858"/>
                </a:solidFill>
                <a:latin typeface="Calibri"/>
                <a:cs typeface="Calibri"/>
              </a:rPr>
              <a:t>novice</a:t>
            </a:r>
            <a:r>
              <a:rPr sz="3150" spc="-70" dirty="0">
                <a:solidFill>
                  <a:srgbClr val="585858"/>
                </a:solidFill>
                <a:latin typeface="Calibri"/>
                <a:cs typeface="Calibri"/>
              </a:rPr>
              <a:t> </a:t>
            </a:r>
            <a:r>
              <a:rPr sz="3150">
                <a:solidFill>
                  <a:srgbClr val="585858"/>
                </a:solidFill>
                <a:latin typeface="Calibri"/>
                <a:cs typeface="Calibri"/>
              </a:rPr>
              <a:t>vs.</a:t>
            </a:r>
            <a:r>
              <a:rPr sz="3150" spc="-95" dirty="0">
                <a:solidFill>
                  <a:srgbClr val="585858"/>
                </a:solidFill>
                <a:latin typeface="Calibri"/>
                <a:cs typeface="Calibri"/>
              </a:rPr>
              <a:t> </a:t>
            </a:r>
            <a:r>
              <a:rPr sz="3150">
                <a:solidFill>
                  <a:srgbClr val="585858"/>
                </a:solidFill>
                <a:latin typeface="Calibri"/>
                <a:cs typeface="Calibri"/>
              </a:rPr>
              <a:t>managerial</a:t>
            </a:r>
            <a:r>
              <a:rPr sz="3150" spc="-30" dirty="0">
                <a:solidFill>
                  <a:srgbClr val="585858"/>
                </a:solidFill>
                <a:latin typeface="Calibri"/>
                <a:cs typeface="Calibri"/>
              </a:rPr>
              <a:t> </a:t>
            </a:r>
            <a:r>
              <a:rPr sz="3150" spc="-25">
                <a:solidFill>
                  <a:srgbClr val="585858"/>
                </a:solidFill>
                <a:latin typeface="Calibri"/>
                <a:cs typeface="Calibri"/>
              </a:rPr>
              <a:t>vs.</a:t>
            </a:r>
            <a:endParaRPr lang="en-US" sz="3150">
              <a:solidFill>
                <a:srgbClr val="000000"/>
              </a:solidFill>
              <a:latin typeface="Calibri"/>
              <a:ea typeface="Calibri"/>
              <a:cs typeface="Calibri"/>
            </a:endParaRPr>
          </a:p>
          <a:p>
            <a:pPr marL="12700" marR="5080">
              <a:lnSpc>
                <a:spcPts val="3829"/>
              </a:lnSpc>
              <a:spcBef>
                <a:spcPts val="130"/>
              </a:spcBef>
              <a:tabLst>
                <a:tab pos="501650" algn="l"/>
              </a:tabLst>
            </a:pPr>
            <a:r>
              <a:rPr lang="en-US" sz="3150" spc="-25">
                <a:solidFill>
                  <a:srgbClr val="585858"/>
                </a:solidFill>
                <a:latin typeface="Calibri"/>
                <a:cs typeface="Calibri"/>
              </a:rPr>
              <a:t>   </a:t>
            </a:r>
            <a:r>
              <a:rPr sz="3150" spc="-10">
                <a:solidFill>
                  <a:srgbClr val="585858"/>
                </a:solidFill>
                <a:latin typeface="Calibri"/>
                <a:cs typeface="Calibri"/>
              </a:rPr>
              <a:t>executive</a:t>
            </a:r>
            <a:r>
              <a:rPr sz="3150" spc="-165" dirty="0">
                <a:solidFill>
                  <a:srgbClr val="585858"/>
                </a:solidFill>
                <a:latin typeface="Calibri"/>
                <a:cs typeface="Calibri"/>
              </a:rPr>
              <a:t> </a:t>
            </a:r>
            <a:r>
              <a:rPr sz="3150" spc="-10">
                <a:solidFill>
                  <a:srgbClr val="585858"/>
                </a:solidFill>
                <a:latin typeface="Calibri"/>
                <a:cs typeface="Calibri"/>
              </a:rPr>
              <a:t>level?</a:t>
            </a:r>
            <a:endParaRPr lang="en-US" sz="3150">
              <a:latin typeface="Calibri"/>
              <a:cs typeface="Calibri"/>
            </a:endParaRPr>
          </a:p>
          <a:p>
            <a:pPr marL="501650" indent="-488950">
              <a:lnSpc>
                <a:spcPts val="3704"/>
              </a:lnSpc>
              <a:buFont typeface="Arial"/>
              <a:buChar char="•"/>
              <a:tabLst>
                <a:tab pos="501650" algn="l"/>
              </a:tabLst>
            </a:pPr>
            <a:r>
              <a:rPr sz="3150">
                <a:solidFill>
                  <a:srgbClr val="585858"/>
                </a:solidFill>
                <a:latin typeface="Calibri"/>
                <a:cs typeface="Calibri"/>
              </a:rPr>
              <a:t>What</a:t>
            </a:r>
            <a:r>
              <a:rPr sz="3150" spc="-75" dirty="0">
                <a:solidFill>
                  <a:srgbClr val="585858"/>
                </a:solidFill>
                <a:latin typeface="Calibri"/>
                <a:cs typeface="Calibri"/>
              </a:rPr>
              <a:t> </a:t>
            </a:r>
            <a:r>
              <a:rPr sz="3150">
                <a:solidFill>
                  <a:srgbClr val="585858"/>
                </a:solidFill>
                <a:latin typeface="Calibri"/>
                <a:cs typeface="Calibri"/>
              </a:rPr>
              <a:t>are</a:t>
            </a:r>
            <a:r>
              <a:rPr sz="3150" spc="-80" dirty="0">
                <a:solidFill>
                  <a:srgbClr val="585858"/>
                </a:solidFill>
                <a:latin typeface="Calibri"/>
                <a:cs typeface="Calibri"/>
              </a:rPr>
              <a:t> </a:t>
            </a:r>
            <a:r>
              <a:rPr sz="3150">
                <a:solidFill>
                  <a:srgbClr val="585858"/>
                </a:solidFill>
                <a:latin typeface="Calibri"/>
                <a:cs typeface="Calibri"/>
              </a:rPr>
              <a:t>they</a:t>
            </a:r>
            <a:r>
              <a:rPr sz="3150" spc="-75" dirty="0">
                <a:solidFill>
                  <a:srgbClr val="585858"/>
                </a:solidFill>
                <a:latin typeface="Calibri"/>
                <a:cs typeface="Calibri"/>
              </a:rPr>
              <a:t> </a:t>
            </a:r>
            <a:r>
              <a:rPr sz="3150" spc="-10">
                <a:solidFill>
                  <a:srgbClr val="585858"/>
                </a:solidFill>
                <a:latin typeface="Calibri"/>
                <a:cs typeface="Calibri"/>
              </a:rPr>
              <a:t>interested</a:t>
            </a:r>
            <a:r>
              <a:rPr sz="3150" spc="-90" dirty="0">
                <a:solidFill>
                  <a:srgbClr val="585858"/>
                </a:solidFill>
                <a:latin typeface="Calibri"/>
                <a:cs typeface="Calibri"/>
              </a:rPr>
              <a:t> </a:t>
            </a:r>
            <a:r>
              <a:rPr sz="3150" spc="-25">
                <a:solidFill>
                  <a:srgbClr val="585858"/>
                </a:solidFill>
                <a:latin typeface="Calibri"/>
                <a:cs typeface="Calibri"/>
              </a:rPr>
              <a:t>in</a:t>
            </a:r>
            <a:r>
              <a:rPr lang="en-US" sz="3150" spc="-25">
                <a:solidFill>
                  <a:srgbClr val="585858"/>
                </a:solidFill>
                <a:latin typeface="Calibri"/>
                <a:cs typeface="Calibri"/>
              </a:rPr>
              <a:t> learning</a:t>
            </a:r>
            <a:r>
              <a:rPr sz="3150" spc="-25" dirty="0">
                <a:solidFill>
                  <a:srgbClr val="585858"/>
                </a:solidFill>
                <a:latin typeface="Calibri"/>
                <a:cs typeface="Calibri"/>
              </a:rPr>
              <a:t>?</a:t>
            </a:r>
            <a:endParaRPr sz="3150" spc="-25">
              <a:solidFill>
                <a:srgbClr val="585858"/>
              </a:solidFill>
              <a:latin typeface="Calibri"/>
              <a:ea typeface="Calibri"/>
              <a:cs typeface="Calibri"/>
            </a:endParaRPr>
          </a:p>
          <a:p>
            <a:pPr marL="12700">
              <a:lnSpc>
                <a:spcPts val="3704"/>
              </a:lnSpc>
              <a:tabLst>
                <a:tab pos="501650" algn="l"/>
              </a:tabLst>
            </a:pPr>
            <a:endParaRPr lang="en-US" sz="3150" spc="-25" dirty="0">
              <a:solidFill>
                <a:srgbClr val="585858"/>
              </a:solidFill>
              <a:latin typeface="Calibri"/>
              <a:ea typeface="Calibri"/>
              <a:cs typeface="Calibri"/>
            </a:endParaRPr>
          </a:p>
          <a:p>
            <a:pPr marL="12700">
              <a:lnSpc>
                <a:spcPts val="3704"/>
              </a:lnSpc>
              <a:tabLst>
                <a:tab pos="501650" algn="l"/>
              </a:tabLst>
            </a:pPr>
            <a:r>
              <a:rPr lang="en-US" sz="3150" b="1" spc="-25">
                <a:solidFill>
                  <a:srgbClr val="585858"/>
                </a:solidFill>
                <a:latin typeface="Calibri"/>
                <a:ea typeface="Calibri"/>
                <a:cs typeface="Calibri"/>
              </a:rPr>
              <a:t>Needs assessment</a:t>
            </a:r>
          </a:p>
          <a:p>
            <a:pPr marL="457200" indent="-457200" algn="l">
              <a:buFont typeface="Arial"/>
              <a:buChar char="•"/>
              <a:tabLst>
                <a:tab pos="501650" algn="l"/>
              </a:tabLst>
            </a:pPr>
            <a:r>
              <a:rPr lang="en-US" sz="3150" spc="-25">
                <a:solidFill>
                  <a:srgbClr val="000000"/>
                </a:solidFill>
                <a:latin typeface="Calibri"/>
                <a:ea typeface="Calibri"/>
                <a:cs typeface="Calibri"/>
              </a:rPr>
              <a:t>What keeps them up at night?</a:t>
            </a:r>
          </a:p>
          <a:p>
            <a:pPr marL="457200" indent="-457200" algn="l">
              <a:buFont typeface="Arial"/>
              <a:buChar char="•"/>
              <a:tabLst>
                <a:tab pos="501650" algn="l"/>
              </a:tabLst>
            </a:pPr>
            <a:r>
              <a:rPr lang="en-US" sz="3150" spc="-25">
                <a:solidFill>
                  <a:srgbClr val="000000"/>
                </a:solidFill>
                <a:latin typeface="Calibri"/>
                <a:ea typeface="Calibri"/>
                <a:cs typeface="Calibri"/>
              </a:rPr>
              <a:t>Why do they choose to come to your events or stay home?</a:t>
            </a:r>
            <a:endParaRPr lang="en-US" sz="3150">
              <a:solidFill>
                <a:srgbClr val="000000"/>
              </a:solidFill>
            </a:endParaRPr>
          </a:p>
          <a:p>
            <a:pPr marL="457200" indent="-457200" algn="l">
              <a:buFont typeface="Arial"/>
              <a:buChar char="•"/>
              <a:tabLst>
                <a:tab pos="501650" algn="l"/>
              </a:tabLst>
            </a:pPr>
            <a:r>
              <a:rPr lang="en-US" sz="3150" spc="-25">
                <a:solidFill>
                  <a:srgbClr val="000000"/>
                </a:solidFill>
                <a:latin typeface="Calibri"/>
                <a:ea typeface="Calibri"/>
                <a:cs typeface="Calibri"/>
              </a:rPr>
              <a:t>What do they want out of their MPI Membership?</a:t>
            </a:r>
            <a:endParaRPr lang="en-US" sz="3150"/>
          </a:p>
        </p:txBody>
      </p:sp>
      <p:pic>
        <p:nvPicPr>
          <p:cNvPr id="3" name="object 3"/>
          <p:cNvPicPr/>
          <p:nvPr/>
        </p:nvPicPr>
        <p:blipFill>
          <a:blip r:embed="rId4" cstate="print"/>
          <a:stretch>
            <a:fillRect/>
          </a:stretch>
        </p:blipFill>
        <p:spPr>
          <a:xfrm>
            <a:off x="8543381" y="1918063"/>
            <a:ext cx="5867400" cy="3905250"/>
          </a:xfrm>
          <a:prstGeom prst="rect">
            <a:avLst/>
          </a:prstGeom>
        </p:spPr>
      </p:pic>
      <p:sp>
        <p:nvSpPr>
          <p:cNvPr id="4" name="object 4"/>
          <p:cNvSpPr txBox="1">
            <a:spLocks noGrp="1"/>
          </p:cNvSpPr>
          <p:nvPr>
            <p:ph type="title"/>
          </p:nvPr>
        </p:nvSpPr>
        <p:spPr>
          <a:xfrm>
            <a:off x="151764" y="191134"/>
            <a:ext cx="12726578" cy="868122"/>
          </a:xfrm>
          <a:prstGeom prst="rect">
            <a:avLst/>
          </a:prstGeom>
        </p:spPr>
        <p:txBody>
          <a:bodyPr vert="horz" wrap="square" lIns="0" tIns="280606" rIns="0" bIns="0" rtlCol="0" anchor="t">
            <a:spAutoFit/>
          </a:bodyPr>
          <a:lstStyle/>
          <a:p>
            <a:pPr marL="361950">
              <a:spcBef>
                <a:spcPts val="125"/>
              </a:spcBef>
            </a:pPr>
            <a:r>
              <a:rPr sz="3600" spc="-135" dirty="0"/>
              <a:t>CHAPTER</a:t>
            </a:r>
            <a:r>
              <a:rPr sz="3600" spc="-195" dirty="0"/>
              <a:t> </a:t>
            </a:r>
            <a:r>
              <a:rPr sz="3600" spc="-30" dirty="0"/>
              <a:t>DEMOGRAPHICS</a:t>
            </a:r>
            <a:r>
              <a:rPr lang="en-US" sz="3600" spc="-30" dirty="0"/>
              <a:t> &amp; NEEDS  </a:t>
            </a:r>
            <a:r>
              <a:rPr lang="en-US" sz="3600" spc="-30"/>
              <a:t>ASSESSMENT</a:t>
            </a:r>
            <a:endParaRPr sz="3600" dirty="0" err="1"/>
          </a:p>
        </p:txBody>
      </p:sp>
    </p:spTree>
  </p:cSld>
  <p:clrMapOvr>
    <a:masterClrMapping/>
  </p:clrMapOvr>
  <p:extLst>
    <p:ext uri="{6950BFC3-D8DA-4A85-94F7-54DA5524770B}">
      <p188:commentRel xmlns:p188="http://schemas.microsoft.com/office/powerpoint/2018/8/main" r:id="rId3"/>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071994" y="1518285"/>
            <a:ext cx="6760845" cy="4904740"/>
          </a:xfrm>
          <a:prstGeom prst="rect">
            <a:avLst/>
          </a:prstGeom>
        </p:spPr>
        <p:txBody>
          <a:bodyPr vert="horz" wrap="square" lIns="0" tIns="16510" rIns="0" bIns="0" rtlCol="0">
            <a:spAutoFit/>
          </a:bodyPr>
          <a:lstStyle/>
          <a:p>
            <a:pPr marL="12700">
              <a:lnSpc>
                <a:spcPct val="100000"/>
              </a:lnSpc>
              <a:spcBef>
                <a:spcPts val="130"/>
              </a:spcBef>
            </a:pPr>
            <a:r>
              <a:rPr sz="3950">
                <a:solidFill>
                  <a:srgbClr val="585858"/>
                </a:solidFill>
                <a:latin typeface="Calibri"/>
                <a:cs typeface="Calibri"/>
              </a:rPr>
              <a:t>Ask</a:t>
            </a:r>
            <a:r>
              <a:rPr sz="3950" spc="35">
                <a:solidFill>
                  <a:srgbClr val="585858"/>
                </a:solidFill>
                <a:latin typeface="Calibri"/>
                <a:cs typeface="Calibri"/>
              </a:rPr>
              <a:t> </a:t>
            </a:r>
            <a:r>
              <a:rPr sz="3950" spc="-10">
                <a:solidFill>
                  <a:srgbClr val="585858"/>
                </a:solidFill>
                <a:latin typeface="Calibri"/>
                <a:cs typeface="Calibri"/>
              </a:rPr>
              <a:t>yourself:</a:t>
            </a:r>
            <a:endParaRPr sz="3950">
              <a:latin typeface="Calibri"/>
              <a:cs typeface="Calibri"/>
            </a:endParaRPr>
          </a:p>
          <a:p>
            <a:pPr marL="501650" marR="1671955" indent="-489584">
              <a:lnSpc>
                <a:spcPct val="101400"/>
              </a:lnSpc>
              <a:buFont typeface="Arial"/>
              <a:buChar char="•"/>
              <a:tabLst>
                <a:tab pos="501650" algn="l"/>
              </a:tabLst>
            </a:pPr>
            <a:r>
              <a:rPr sz="3950">
                <a:solidFill>
                  <a:srgbClr val="585858"/>
                </a:solidFill>
                <a:latin typeface="Calibri"/>
                <a:cs typeface="Calibri"/>
              </a:rPr>
              <a:t>What</a:t>
            </a:r>
            <a:r>
              <a:rPr sz="3950" spc="-80">
                <a:solidFill>
                  <a:srgbClr val="585858"/>
                </a:solidFill>
                <a:latin typeface="Calibri"/>
                <a:cs typeface="Calibri"/>
              </a:rPr>
              <a:t> </a:t>
            </a:r>
            <a:r>
              <a:rPr sz="3950">
                <a:solidFill>
                  <a:srgbClr val="585858"/>
                </a:solidFill>
                <a:latin typeface="Calibri"/>
                <a:cs typeface="Calibri"/>
              </a:rPr>
              <a:t>do</a:t>
            </a:r>
            <a:r>
              <a:rPr sz="3950" spc="65">
                <a:solidFill>
                  <a:srgbClr val="585858"/>
                </a:solidFill>
                <a:latin typeface="Calibri"/>
                <a:cs typeface="Calibri"/>
              </a:rPr>
              <a:t> </a:t>
            </a:r>
            <a:r>
              <a:rPr sz="3950">
                <a:solidFill>
                  <a:srgbClr val="585858"/>
                </a:solidFill>
                <a:latin typeface="Calibri"/>
                <a:cs typeface="Calibri"/>
              </a:rPr>
              <a:t>my</a:t>
            </a:r>
            <a:r>
              <a:rPr sz="3950" spc="-15">
                <a:solidFill>
                  <a:srgbClr val="585858"/>
                </a:solidFill>
                <a:latin typeface="Calibri"/>
                <a:cs typeface="Calibri"/>
              </a:rPr>
              <a:t> </a:t>
            </a:r>
            <a:r>
              <a:rPr sz="3950" spc="-10">
                <a:solidFill>
                  <a:srgbClr val="585858"/>
                </a:solidFill>
                <a:latin typeface="Calibri"/>
                <a:cs typeface="Calibri"/>
              </a:rPr>
              <a:t>members like/avoid?</a:t>
            </a:r>
            <a:endParaRPr sz="3950">
              <a:latin typeface="Calibri"/>
              <a:cs typeface="Calibri"/>
            </a:endParaRPr>
          </a:p>
          <a:p>
            <a:pPr marL="501650" indent="-488950">
              <a:lnSpc>
                <a:spcPct val="100000"/>
              </a:lnSpc>
              <a:spcBef>
                <a:spcPts val="65"/>
              </a:spcBef>
              <a:buFont typeface="Arial"/>
              <a:buChar char="•"/>
              <a:tabLst>
                <a:tab pos="501650" algn="l"/>
              </a:tabLst>
            </a:pPr>
            <a:r>
              <a:rPr sz="3950">
                <a:solidFill>
                  <a:srgbClr val="585858"/>
                </a:solidFill>
                <a:latin typeface="Calibri"/>
                <a:cs typeface="Calibri"/>
              </a:rPr>
              <a:t>What</a:t>
            </a:r>
            <a:r>
              <a:rPr sz="3950" spc="-70">
                <a:solidFill>
                  <a:srgbClr val="585858"/>
                </a:solidFill>
                <a:latin typeface="Calibri"/>
                <a:cs typeface="Calibri"/>
              </a:rPr>
              <a:t> </a:t>
            </a:r>
            <a:r>
              <a:rPr sz="3950">
                <a:solidFill>
                  <a:srgbClr val="585858"/>
                </a:solidFill>
                <a:latin typeface="Calibri"/>
                <a:cs typeface="Calibri"/>
              </a:rPr>
              <a:t>do</a:t>
            </a:r>
            <a:r>
              <a:rPr sz="3950" spc="85">
                <a:solidFill>
                  <a:srgbClr val="585858"/>
                </a:solidFill>
                <a:latin typeface="Calibri"/>
                <a:cs typeface="Calibri"/>
              </a:rPr>
              <a:t> </a:t>
            </a:r>
            <a:r>
              <a:rPr sz="3950">
                <a:solidFill>
                  <a:srgbClr val="585858"/>
                </a:solidFill>
                <a:latin typeface="Calibri"/>
                <a:cs typeface="Calibri"/>
              </a:rPr>
              <a:t>they need</a:t>
            </a:r>
            <a:r>
              <a:rPr sz="3950" spc="-5">
                <a:solidFill>
                  <a:srgbClr val="585858"/>
                </a:solidFill>
                <a:latin typeface="Calibri"/>
                <a:cs typeface="Calibri"/>
              </a:rPr>
              <a:t> </a:t>
            </a:r>
            <a:r>
              <a:rPr sz="3950">
                <a:solidFill>
                  <a:srgbClr val="585858"/>
                </a:solidFill>
                <a:latin typeface="Calibri"/>
                <a:cs typeface="Calibri"/>
              </a:rPr>
              <a:t>to</a:t>
            </a:r>
            <a:r>
              <a:rPr sz="3950" spc="5">
                <a:solidFill>
                  <a:srgbClr val="585858"/>
                </a:solidFill>
                <a:latin typeface="Calibri"/>
                <a:cs typeface="Calibri"/>
              </a:rPr>
              <a:t> </a:t>
            </a:r>
            <a:r>
              <a:rPr sz="3950">
                <a:solidFill>
                  <a:srgbClr val="585858"/>
                </a:solidFill>
                <a:latin typeface="Calibri"/>
                <a:cs typeface="Calibri"/>
              </a:rPr>
              <a:t>know</a:t>
            </a:r>
            <a:r>
              <a:rPr sz="3950" spc="10">
                <a:solidFill>
                  <a:srgbClr val="585858"/>
                </a:solidFill>
                <a:latin typeface="Calibri"/>
                <a:cs typeface="Calibri"/>
              </a:rPr>
              <a:t> </a:t>
            </a:r>
            <a:r>
              <a:rPr sz="3950" spc="-25">
                <a:solidFill>
                  <a:srgbClr val="585858"/>
                </a:solidFill>
                <a:latin typeface="Calibri"/>
                <a:cs typeface="Calibri"/>
              </a:rPr>
              <a:t>in</a:t>
            </a:r>
            <a:endParaRPr sz="3950">
              <a:latin typeface="Calibri"/>
              <a:cs typeface="Calibri"/>
            </a:endParaRPr>
          </a:p>
          <a:p>
            <a:pPr marL="501650">
              <a:lnSpc>
                <a:spcPct val="100000"/>
              </a:lnSpc>
              <a:spcBef>
                <a:spcPts val="65"/>
              </a:spcBef>
            </a:pPr>
            <a:r>
              <a:rPr sz="3950">
                <a:solidFill>
                  <a:srgbClr val="585858"/>
                </a:solidFill>
                <a:latin typeface="Calibri"/>
                <a:cs typeface="Calibri"/>
              </a:rPr>
              <a:t>today’s</a:t>
            </a:r>
            <a:r>
              <a:rPr sz="3950" spc="-165">
                <a:solidFill>
                  <a:srgbClr val="585858"/>
                </a:solidFill>
                <a:latin typeface="Calibri"/>
                <a:cs typeface="Calibri"/>
              </a:rPr>
              <a:t> </a:t>
            </a:r>
            <a:r>
              <a:rPr sz="3950" spc="-10">
                <a:solidFill>
                  <a:srgbClr val="585858"/>
                </a:solidFill>
                <a:latin typeface="Calibri"/>
                <a:cs typeface="Calibri"/>
              </a:rPr>
              <a:t>economy?</a:t>
            </a:r>
            <a:endParaRPr sz="3950">
              <a:latin typeface="Calibri"/>
              <a:cs typeface="Calibri"/>
            </a:endParaRPr>
          </a:p>
          <a:p>
            <a:pPr marL="501650" marR="447040" indent="-489584">
              <a:lnSpc>
                <a:spcPct val="101400"/>
              </a:lnSpc>
              <a:buFont typeface="Arial"/>
              <a:buChar char="•"/>
              <a:tabLst>
                <a:tab pos="501650" algn="l"/>
              </a:tabLst>
            </a:pPr>
            <a:r>
              <a:rPr sz="3950">
                <a:solidFill>
                  <a:srgbClr val="585858"/>
                </a:solidFill>
                <a:latin typeface="Calibri"/>
                <a:cs typeface="Calibri"/>
              </a:rPr>
              <a:t>How can</a:t>
            </a:r>
            <a:r>
              <a:rPr sz="3950" spc="15">
                <a:solidFill>
                  <a:srgbClr val="585858"/>
                </a:solidFill>
                <a:latin typeface="Calibri"/>
                <a:cs typeface="Calibri"/>
              </a:rPr>
              <a:t> </a:t>
            </a:r>
            <a:r>
              <a:rPr sz="3950">
                <a:solidFill>
                  <a:srgbClr val="585858"/>
                </a:solidFill>
                <a:latin typeface="Calibri"/>
                <a:cs typeface="Calibri"/>
              </a:rPr>
              <a:t>I</a:t>
            </a:r>
            <a:r>
              <a:rPr sz="3950" spc="-20">
                <a:solidFill>
                  <a:srgbClr val="585858"/>
                </a:solidFill>
                <a:latin typeface="Calibri"/>
                <a:cs typeface="Calibri"/>
              </a:rPr>
              <a:t> </a:t>
            </a:r>
            <a:r>
              <a:rPr sz="3950">
                <a:solidFill>
                  <a:srgbClr val="585858"/>
                </a:solidFill>
                <a:latin typeface="Calibri"/>
                <a:cs typeface="Calibri"/>
              </a:rPr>
              <a:t>help</a:t>
            </a:r>
            <a:r>
              <a:rPr sz="3950" spc="20">
                <a:solidFill>
                  <a:srgbClr val="585858"/>
                </a:solidFill>
                <a:latin typeface="Calibri"/>
                <a:cs typeface="Calibri"/>
              </a:rPr>
              <a:t> </a:t>
            </a:r>
            <a:r>
              <a:rPr sz="3950">
                <a:solidFill>
                  <a:srgbClr val="585858"/>
                </a:solidFill>
                <a:latin typeface="Calibri"/>
                <a:cs typeface="Calibri"/>
              </a:rPr>
              <a:t>them</a:t>
            </a:r>
            <a:r>
              <a:rPr sz="3950" spc="55">
                <a:solidFill>
                  <a:srgbClr val="585858"/>
                </a:solidFill>
                <a:latin typeface="Calibri"/>
                <a:cs typeface="Calibri"/>
              </a:rPr>
              <a:t> </a:t>
            </a:r>
            <a:r>
              <a:rPr sz="3950" spc="-10">
                <a:solidFill>
                  <a:srgbClr val="585858"/>
                </a:solidFill>
                <a:latin typeface="Calibri"/>
                <a:cs typeface="Calibri"/>
              </a:rPr>
              <a:t>future- </a:t>
            </a:r>
            <a:r>
              <a:rPr sz="3950">
                <a:solidFill>
                  <a:srgbClr val="585858"/>
                </a:solidFill>
                <a:latin typeface="Calibri"/>
                <a:cs typeface="Calibri"/>
              </a:rPr>
              <a:t>proof</a:t>
            </a:r>
            <a:r>
              <a:rPr sz="3950" spc="-10">
                <a:solidFill>
                  <a:srgbClr val="585858"/>
                </a:solidFill>
                <a:latin typeface="Calibri"/>
                <a:cs typeface="Calibri"/>
              </a:rPr>
              <a:t> </a:t>
            </a:r>
            <a:r>
              <a:rPr sz="3950">
                <a:solidFill>
                  <a:srgbClr val="585858"/>
                </a:solidFill>
                <a:latin typeface="Calibri"/>
                <a:cs typeface="Calibri"/>
              </a:rPr>
              <a:t>their</a:t>
            </a:r>
            <a:r>
              <a:rPr sz="3950" spc="30">
                <a:solidFill>
                  <a:srgbClr val="585858"/>
                </a:solidFill>
                <a:latin typeface="Calibri"/>
                <a:cs typeface="Calibri"/>
              </a:rPr>
              <a:t> </a:t>
            </a:r>
            <a:r>
              <a:rPr sz="3950" spc="-10">
                <a:solidFill>
                  <a:srgbClr val="585858"/>
                </a:solidFill>
                <a:latin typeface="Calibri"/>
                <a:cs typeface="Calibri"/>
              </a:rPr>
              <a:t>careers?</a:t>
            </a:r>
            <a:endParaRPr sz="3950">
              <a:latin typeface="Calibri"/>
              <a:cs typeface="Calibri"/>
            </a:endParaRPr>
          </a:p>
          <a:p>
            <a:pPr marL="501650" indent="-488950">
              <a:lnSpc>
                <a:spcPct val="100000"/>
              </a:lnSpc>
              <a:spcBef>
                <a:spcPts val="65"/>
              </a:spcBef>
              <a:buFont typeface="Arial"/>
              <a:buChar char="•"/>
              <a:tabLst>
                <a:tab pos="501650" algn="l"/>
              </a:tabLst>
            </a:pPr>
            <a:r>
              <a:rPr sz="3950">
                <a:solidFill>
                  <a:srgbClr val="585858"/>
                </a:solidFill>
                <a:latin typeface="Calibri"/>
                <a:cs typeface="Calibri"/>
              </a:rPr>
              <a:t>What</a:t>
            </a:r>
            <a:r>
              <a:rPr sz="3950" spc="-55">
                <a:solidFill>
                  <a:srgbClr val="585858"/>
                </a:solidFill>
                <a:latin typeface="Calibri"/>
                <a:cs typeface="Calibri"/>
              </a:rPr>
              <a:t> </a:t>
            </a:r>
            <a:r>
              <a:rPr sz="3950">
                <a:solidFill>
                  <a:srgbClr val="585858"/>
                </a:solidFill>
                <a:latin typeface="Calibri"/>
                <a:cs typeface="Calibri"/>
              </a:rPr>
              <a:t>would</a:t>
            </a:r>
            <a:r>
              <a:rPr sz="3950" spc="15">
                <a:solidFill>
                  <a:srgbClr val="585858"/>
                </a:solidFill>
                <a:latin typeface="Calibri"/>
                <a:cs typeface="Calibri"/>
              </a:rPr>
              <a:t> </a:t>
            </a:r>
            <a:r>
              <a:rPr sz="3950">
                <a:solidFill>
                  <a:srgbClr val="585858"/>
                </a:solidFill>
                <a:latin typeface="Calibri"/>
                <a:cs typeface="Calibri"/>
              </a:rPr>
              <a:t>appeal</a:t>
            </a:r>
            <a:r>
              <a:rPr sz="3950" spc="5">
                <a:solidFill>
                  <a:srgbClr val="585858"/>
                </a:solidFill>
                <a:latin typeface="Calibri"/>
                <a:cs typeface="Calibri"/>
              </a:rPr>
              <a:t> </a:t>
            </a:r>
            <a:r>
              <a:rPr sz="3950">
                <a:solidFill>
                  <a:srgbClr val="585858"/>
                </a:solidFill>
                <a:latin typeface="Calibri"/>
                <a:cs typeface="Calibri"/>
              </a:rPr>
              <a:t>to</a:t>
            </a:r>
            <a:r>
              <a:rPr sz="3950" spc="20">
                <a:solidFill>
                  <a:srgbClr val="585858"/>
                </a:solidFill>
                <a:latin typeface="Calibri"/>
                <a:cs typeface="Calibri"/>
              </a:rPr>
              <a:t> </a:t>
            </a:r>
            <a:r>
              <a:rPr sz="3950" spc="-10">
                <a:solidFill>
                  <a:srgbClr val="585858"/>
                </a:solidFill>
                <a:latin typeface="Calibri"/>
                <a:cs typeface="Calibri"/>
              </a:rPr>
              <a:t>people</a:t>
            </a:r>
            <a:endParaRPr sz="3950">
              <a:latin typeface="Calibri"/>
              <a:cs typeface="Calibri"/>
            </a:endParaRPr>
          </a:p>
        </p:txBody>
      </p:sp>
      <p:sp>
        <p:nvSpPr>
          <p:cNvPr id="3" name="object 3"/>
          <p:cNvSpPr txBox="1"/>
          <p:nvPr/>
        </p:nvSpPr>
        <p:spPr>
          <a:xfrm>
            <a:off x="7561326" y="6400800"/>
            <a:ext cx="6269990" cy="1242695"/>
          </a:xfrm>
          <a:prstGeom prst="rect">
            <a:avLst/>
          </a:prstGeom>
        </p:spPr>
        <p:txBody>
          <a:bodyPr vert="horz" wrap="square" lIns="0" tIns="7620" rIns="0" bIns="0" rtlCol="0">
            <a:spAutoFit/>
          </a:bodyPr>
          <a:lstStyle/>
          <a:p>
            <a:pPr marL="12700" marR="5080">
              <a:lnSpc>
                <a:spcPct val="101400"/>
              </a:lnSpc>
              <a:spcBef>
                <a:spcPts val="60"/>
              </a:spcBef>
            </a:pPr>
            <a:r>
              <a:rPr sz="3950">
                <a:solidFill>
                  <a:srgbClr val="585858"/>
                </a:solidFill>
                <a:latin typeface="Calibri"/>
                <a:cs typeface="Calibri"/>
              </a:rPr>
              <a:t>who have</a:t>
            </a:r>
            <a:r>
              <a:rPr sz="3950" spc="-25">
                <a:solidFill>
                  <a:srgbClr val="585858"/>
                </a:solidFill>
                <a:latin typeface="Calibri"/>
                <a:cs typeface="Calibri"/>
              </a:rPr>
              <a:t> </a:t>
            </a:r>
            <a:r>
              <a:rPr sz="3950">
                <a:solidFill>
                  <a:srgbClr val="585858"/>
                </a:solidFill>
                <a:latin typeface="Calibri"/>
                <a:cs typeface="Calibri"/>
              </a:rPr>
              <a:t>been</a:t>
            </a:r>
            <a:r>
              <a:rPr sz="3950" spc="10">
                <a:solidFill>
                  <a:srgbClr val="585858"/>
                </a:solidFill>
                <a:latin typeface="Calibri"/>
                <a:cs typeface="Calibri"/>
              </a:rPr>
              <a:t> </a:t>
            </a:r>
            <a:r>
              <a:rPr sz="3950">
                <a:solidFill>
                  <a:srgbClr val="585858"/>
                </a:solidFill>
                <a:latin typeface="Calibri"/>
                <a:cs typeface="Calibri"/>
              </a:rPr>
              <a:t>in</a:t>
            </a:r>
            <a:r>
              <a:rPr sz="3950" spc="5">
                <a:solidFill>
                  <a:srgbClr val="585858"/>
                </a:solidFill>
                <a:latin typeface="Calibri"/>
                <a:cs typeface="Calibri"/>
              </a:rPr>
              <a:t> </a:t>
            </a:r>
            <a:r>
              <a:rPr sz="3950">
                <a:solidFill>
                  <a:srgbClr val="585858"/>
                </a:solidFill>
                <a:latin typeface="Calibri"/>
                <a:cs typeface="Calibri"/>
              </a:rPr>
              <a:t>the</a:t>
            </a:r>
            <a:r>
              <a:rPr sz="3950" spc="60">
                <a:solidFill>
                  <a:srgbClr val="585858"/>
                </a:solidFill>
                <a:latin typeface="Calibri"/>
                <a:cs typeface="Calibri"/>
              </a:rPr>
              <a:t> </a:t>
            </a:r>
            <a:r>
              <a:rPr sz="3950" spc="-10">
                <a:solidFill>
                  <a:srgbClr val="585858"/>
                </a:solidFill>
                <a:latin typeface="Calibri"/>
                <a:cs typeface="Calibri"/>
              </a:rPr>
              <a:t>industry </a:t>
            </a:r>
            <a:r>
              <a:rPr sz="3950">
                <a:solidFill>
                  <a:srgbClr val="585858"/>
                </a:solidFill>
                <a:latin typeface="Calibri"/>
                <a:cs typeface="Calibri"/>
              </a:rPr>
              <a:t>for</a:t>
            </a:r>
            <a:r>
              <a:rPr sz="3950" spc="40">
                <a:solidFill>
                  <a:srgbClr val="585858"/>
                </a:solidFill>
                <a:latin typeface="Calibri"/>
                <a:cs typeface="Calibri"/>
              </a:rPr>
              <a:t> </a:t>
            </a:r>
            <a:r>
              <a:rPr sz="3950">
                <a:solidFill>
                  <a:srgbClr val="585858"/>
                </a:solidFill>
                <a:latin typeface="Calibri"/>
                <a:cs typeface="Calibri"/>
              </a:rPr>
              <a:t>more</a:t>
            </a:r>
            <a:r>
              <a:rPr sz="3950" spc="-25">
                <a:solidFill>
                  <a:srgbClr val="585858"/>
                </a:solidFill>
                <a:latin typeface="Calibri"/>
                <a:cs typeface="Calibri"/>
              </a:rPr>
              <a:t> </a:t>
            </a:r>
            <a:r>
              <a:rPr sz="3950">
                <a:solidFill>
                  <a:srgbClr val="585858"/>
                </a:solidFill>
                <a:latin typeface="Calibri"/>
                <a:cs typeface="Calibri"/>
              </a:rPr>
              <a:t>than 10</a:t>
            </a:r>
            <a:r>
              <a:rPr sz="3950" spc="5">
                <a:solidFill>
                  <a:srgbClr val="585858"/>
                </a:solidFill>
                <a:latin typeface="Calibri"/>
                <a:cs typeface="Calibri"/>
              </a:rPr>
              <a:t> </a:t>
            </a:r>
            <a:r>
              <a:rPr sz="3950" spc="-10">
                <a:solidFill>
                  <a:srgbClr val="585858"/>
                </a:solidFill>
                <a:latin typeface="Calibri"/>
                <a:cs typeface="Calibri"/>
              </a:rPr>
              <a:t>years?</a:t>
            </a:r>
            <a:endParaRPr sz="3950">
              <a:latin typeface="Calibri"/>
              <a:cs typeface="Calibri"/>
            </a:endParaRPr>
          </a:p>
        </p:txBody>
      </p:sp>
      <p:sp>
        <p:nvSpPr>
          <p:cNvPr id="4" name="object 4"/>
          <p:cNvSpPr txBox="1">
            <a:spLocks noGrp="1"/>
          </p:cNvSpPr>
          <p:nvPr>
            <p:ph type="title"/>
          </p:nvPr>
        </p:nvSpPr>
        <p:spPr>
          <a:prstGeom prst="rect">
            <a:avLst/>
          </a:prstGeom>
        </p:spPr>
        <p:txBody>
          <a:bodyPr vert="horz" wrap="square" lIns="0" tIns="325120" rIns="0" bIns="0" rtlCol="0">
            <a:spAutoFit/>
          </a:bodyPr>
          <a:lstStyle/>
          <a:p>
            <a:pPr marL="285750">
              <a:lnSpc>
                <a:spcPct val="100000"/>
              </a:lnSpc>
              <a:spcBef>
                <a:spcPts val="130"/>
              </a:spcBef>
            </a:pPr>
            <a:r>
              <a:rPr sz="3800" spc="-140"/>
              <a:t>LOOK</a:t>
            </a:r>
            <a:r>
              <a:rPr sz="3800" spc="-270"/>
              <a:t> </a:t>
            </a:r>
            <a:r>
              <a:rPr sz="3800" spc="-35"/>
              <a:t>AT</a:t>
            </a:r>
            <a:r>
              <a:rPr sz="3800" spc="-229"/>
              <a:t> </a:t>
            </a:r>
            <a:r>
              <a:rPr sz="3800" spc="-85"/>
              <a:t>HISTORICAL</a:t>
            </a:r>
            <a:r>
              <a:rPr sz="3800" spc="-245"/>
              <a:t> </a:t>
            </a:r>
            <a:r>
              <a:rPr sz="3800" spc="-10"/>
              <a:t>DATA</a:t>
            </a:r>
            <a:r>
              <a:rPr sz="3800" spc="-265"/>
              <a:t> </a:t>
            </a:r>
            <a:r>
              <a:rPr sz="3800" spc="300"/>
              <a:t>&amp;</a:t>
            </a:r>
            <a:r>
              <a:rPr sz="3800" spc="-280"/>
              <a:t> </a:t>
            </a:r>
            <a:r>
              <a:rPr sz="3800" spc="-120"/>
              <a:t>HEADLINES</a:t>
            </a:r>
            <a:endParaRPr sz="3800"/>
          </a:p>
        </p:txBody>
      </p:sp>
      <p:grpSp>
        <p:nvGrpSpPr>
          <p:cNvPr id="5" name="object 5"/>
          <p:cNvGrpSpPr/>
          <p:nvPr/>
        </p:nvGrpSpPr>
        <p:grpSpPr>
          <a:xfrm>
            <a:off x="590550" y="1714500"/>
            <a:ext cx="6029325" cy="4076700"/>
            <a:chOff x="590550" y="1714500"/>
            <a:chExt cx="6029325" cy="4076700"/>
          </a:xfrm>
        </p:grpSpPr>
        <p:pic>
          <p:nvPicPr>
            <p:cNvPr id="6" name="object 6"/>
            <p:cNvPicPr/>
            <p:nvPr/>
          </p:nvPicPr>
          <p:blipFill>
            <a:blip r:embed="rId3" cstate="print"/>
            <a:stretch>
              <a:fillRect/>
            </a:stretch>
          </p:blipFill>
          <p:spPr>
            <a:xfrm>
              <a:off x="1876387" y="2600143"/>
              <a:ext cx="3500576" cy="2386203"/>
            </a:xfrm>
            <a:prstGeom prst="rect">
              <a:avLst/>
            </a:prstGeom>
          </p:spPr>
        </p:pic>
        <p:pic>
          <p:nvPicPr>
            <p:cNvPr id="7" name="object 7"/>
            <p:cNvPicPr/>
            <p:nvPr/>
          </p:nvPicPr>
          <p:blipFill>
            <a:blip r:embed="rId4" cstate="print"/>
            <a:stretch>
              <a:fillRect/>
            </a:stretch>
          </p:blipFill>
          <p:spPr>
            <a:xfrm>
              <a:off x="590550" y="1714500"/>
              <a:ext cx="6029325" cy="4076700"/>
            </a:xfrm>
            <a:prstGeom prst="rect">
              <a:avLst/>
            </a:prstGeom>
          </p:spPr>
        </p:pic>
      </p:grpSp>
      <p:sp>
        <p:nvSpPr>
          <p:cNvPr id="8" name="object 8"/>
          <p:cNvSpPr txBox="1"/>
          <p:nvPr/>
        </p:nvSpPr>
        <p:spPr>
          <a:xfrm>
            <a:off x="595630" y="6449123"/>
            <a:ext cx="5920740" cy="1120140"/>
          </a:xfrm>
          <a:prstGeom prst="rect">
            <a:avLst/>
          </a:prstGeom>
        </p:spPr>
        <p:txBody>
          <a:bodyPr vert="horz" wrap="square" lIns="0" tIns="13970" rIns="0" bIns="0" rtlCol="0" anchor="t">
            <a:spAutoFit/>
          </a:bodyPr>
          <a:lstStyle/>
          <a:p>
            <a:pPr marL="12065" marR="5080" indent="-13970" algn="ctr">
              <a:lnSpc>
                <a:spcPct val="99600"/>
              </a:lnSpc>
              <a:spcBef>
                <a:spcPts val="110"/>
              </a:spcBef>
            </a:pPr>
            <a:r>
              <a:rPr sz="1800" spc="55">
                <a:latin typeface="Arial"/>
                <a:cs typeface="Arial"/>
              </a:rPr>
              <a:t>Example:</a:t>
            </a:r>
            <a:r>
              <a:rPr sz="1800" spc="-60">
                <a:latin typeface="Arial"/>
                <a:cs typeface="Arial"/>
              </a:rPr>
              <a:t> </a:t>
            </a:r>
            <a:r>
              <a:rPr sz="1800">
                <a:latin typeface="Arial"/>
                <a:cs typeface="Arial"/>
              </a:rPr>
              <a:t>A</a:t>
            </a:r>
            <a:r>
              <a:rPr lang="en-US" spc="20">
                <a:latin typeface="Arial"/>
                <a:cs typeface="Arial"/>
              </a:rPr>
              <a:t> C</a:t>
            </a:r>
            <a:r>
              <a:rPr lang="en-US" spc="140">
                <a:latin typeface="Arial"/>
                <a:cs typeface="Arial"/>
              </a:rPr>
              <a:t>hapter</a:t>
            </a:r>
            <a:r>
              <a:rPr sz="1800" spc="45">
                <a:latin typeface="Arial"/>
                <a:cs typeface="Arial"/>
              </a:rPr>
              <a:t> </a:t>
            </a:r>
            <a:r>
              <a:rPr sz="1800" spc="110">
                <a:latin typeface="Arial"/>
                <a:cs typeface="Arial"/>
              </a:rPr>
              <a:t>enjoyed</a:t>
            </a:r>
            <a:r>
              <a:rPr sz="1800" spc="15">
                <a:latin typeface="Arial"/>
                <a:cs typeface="Arial"/>
              </a:rPr>
              <a:t> </a:t>
            </a:r>
            <a:r>
              <a:rPr sz="1800" spc="75">
                <a:latin typeface="Arial"/>
                <a:cs typeface="Arial"/>
              </a:rPr>
              <a:t>Tripp</a:t>
            </a:r>
            <a:r>
              <a:rPr sz="1800" spc="-55">
                <a:latin typeface="Arial"/>
                <a:cs typeface="Arial"/>
              </a:rPr>
              <a:t> </a:t>
            </a:r>
            <a:r>
              <a:rPr sz="1800" spc="65">
                <a:latin typeface="Arial"/>
                <a:cs typeface="Arial"/>
              </a:rPr>
              <a:t>Mitchell’s </a:t>
            </a:r>
            <a:r>
              <a:rPr sz="1800" spc="120">
                <a:latin typeface="Arial"/>
                <a:cs typeface="Arial"/>
              </a:rPr>
              <a:t>presentation</a:t>
            </a:r>
            <a:r>
              <a:rPr sz="1800" spc="10">
                <a:latin typeface="Arial"/>
                <a:cs typeface="Arial"/>
              </a:rPr>
              <a:t> </a:t>
            </a:r>
            <a:r>
              <a:rPr sz="1800" spc="135">
                <a:latin typeface="Arial"/>
                <a:cs typeface="Arial"/>
              </a:rPr>
              <a:t>on</a:t>
            </a:r>
            <a:r>
              <a:rPr sz="1800" spc="10">
                <a:latin typeface="Arial"/>
                <a:cs typeface="Arial"/>
              </a:rPr>
              <a:t> </a:t>
            </a:r>
            <a:r>
              <a:rPr sz="1800" spc="110">
                <a:latin typeface="Arial"/>
                <a:cs typeface="Arial"/>
              </a:rPr>
              <a:t>Emergency</a:t>
            </a:r>
            <a:r>
              <a:rPr sz="1800">
                <a:latin typeface="Arial"/>
                <a:cs typeface="Arial"/>
              </a:rPr>
              <a:t> </a:t>
            </a:r>
            <a:r>
              <a:rPr sz="1800" spc="85">
                <a:latin typeface="Arial"/>
                <a:cs typeface="Arial"/>
              </a:rPr>
              <a:t>Preparedness</a:t>
            </a:r>
            <a:r>
              <a:rPr sz="1800">
                <a:latin typeface="Arial"/>
                <a:cs typeface="Arial"/>
              </a:rPr>
              <a:t> </a:t>
            </a:r>
            <a:r>
              <a:rPr sz="1800" spc="105">
                <a:latin typeface="Arial"/>
                <a:cs typeface="Arial"/>
              </a:rPr>
              <a:t>so</a:t>
            </a:r>
            <a:r>
              <a:rPr sz="1800" spc="-60">
                <a:latin typeface="Arial"/>
                <a:cs typeface="Arial"/>
              </a:rPr>
              <a:t> </a:t>
            </a:r>
            <a:r>
              <a:rPr sz="1800" spc="120">
                <a:latin typeface="Arial"/>
                <a:cs typeface="Arial"/>
              </a:rPr>
              <a:t>much, </a:t>
            </a:r>
            <a:r>
              <a:rPr sz="1800" spc="114">
                <a:latin typeface="Arial"/>
                <a:cs typeface="Arial"/>
              </a:rPr>
              <a:t>he</a:t>
            </a:r>
            <a:r>
              <a:rPr sz="1800" spc="25">
                <a:latin typeface="Arial"/>
                <a:cs typeface="Arial"/>
              </a:rPr>
              <a:t> </a:t>
            </a:r>
            <a:r>
              <a:rPr sz="1800" spc="200">
                <a:latin typeface="Arial"/>
                <a:cs typeface="Arial"/>
              </a:rPr>
              <a:t>came</a:t>
            </a:r>
            <a:r>
              <a:rPr sz="1800" spc="-40">
                <a:latin typeface="Arial"/>
                <a:cs typeface="Arial"/>
              </a:rPr>
              <a:t> </a:t>
            </a:r>
            <a:r>
              <a:rPr sz="1800" spc="155">
                <a:latin typeface="Arial"/>
                <a:cs typeface="Arial"/>
              </a:rPr>
              <a:t>back</a:t>
            </a:r>
            <a:r>
              <a:rPr sz="1800" spc="-10">
                <a:latin typeface="Arial"/>
                <a:cs typeface="Arial"/>
              </a:rPr>
              <a:t> </a:t>
            </a:r>
            <a:r>
              <a:rPr sz="1800" spc="120">
                <a:latin typeface="Arial"/>
                <a:cs typeface="Arial"/>
              </a:rPr>
              <a:t>to</a:t>
            </a:r>
            <a:r>
              <a:rPr sz="1800">
                <a:latin typeface="Arial"/>
                <a:cs typeface="Arial"/>
              </a:rPr>
              <a:t> </a:t>
            </a:r>
            <a:r>
              <a:rPr sz="1800" spc="170">
                <a:latin typeface="Arial"/>
                <a:cs typeface="Arial"/>
              </a:rPr>
              <a:t>do</a:t>
            </a:r>
            <a:r>
              <a:rPr sz="1800" spc="-5">
                <a:latin typeface="Arial"/>
                <a:cs typeface="Arial"/>
              </a:rPr>
              <a:t> </a:t>
            </a:r>
            <a:r>
              <a:rPr sz="1800" spc="210">
                <a:latin typeface="Arial"/>
                <a:cs typeface="Arial"/>
              </a:rPr>
              <a:t>a</a:t>
            </a:r>
            <a:r>
              <a:rPr sz="1800" spc="-70">
                <a:latin typeface="Arial"/>
                <a:cs typeface="Arial"/>
              </a:rPr>
              <a:t> </a:t>
            </a:r>
            <a:r>
              <a:rPr sz="1800" spc="60">
                <a:latin typeface="Arial"/>
                <a:cs typeface="Arial"/>
              </a:rPr>
              <a:t>series</a:t>
            </a:r>
            <a:r>
              <a:rPr sz="1800" spc="-15">
                <a:latin typeface="Arial"/>
                <a:cs typeface="Arial"/>
              </a:rPr>
              <a:t> </a:t>
            </a:r>
            <a:r>
              <a:rPr sz="1800" spc="105">
                <a:latin typeface="Arial"/>
                <a:cs typeface="Arial"/>
              </a:rPr>
              <a:t>of</a:t>
            </a:r>
            <a:r>
              <a:rPr sz="1800" spc="25">
                <a:latin typeface="Arial"/>
                <a:cs typeface="Arial"/>
              </a:rPr>
              <a:t> </a:t>
            </a:r>
            <a:r>
              <a:rPr sz="1800" spc="100">
                <a:latin typeface="Arial"/>
                <a:cs typeface="Arial"/>
              </a:rPr>
              <a:t>workshops</a:t>
            </a:r>
            <a:r>
              <a:rPr sz="1800" spc="-15">
                <a:latin typeface="Arial"/>
                <a:cs typeface="Arial"/>
              </a:rPr>
              <a:t> </a:t>
            </a:r>
            <a:r>
              <a:rPr sz="1800" spc="105">
                <a:latin typeface="Arial"/>
                <a:cs typeface="Arial"/>
              </a:rPr>
              <a:t>the following</a:t>
            </a:r>
            <a:r>
              <a:rPr sz="1800" spc="45">
                <a:latin typeface="Arial"/>
                <a:cs typeface="Arial"/>
              </a:rPr>
              <a:t> </a:t>
            </a:r>
            <a:r>
              <a:rPr sz="1800" spc="90">
                <a:latin typeface="Arial"/>
                <a:cs typeface="Arial"/>
              </a:rPr>
              <a:t>year</a:t>
            </a:r>
            <a:r>
              <a:rPr lang="en-US" spc="90">
                <a:latin typeface="Arial"/>
                <a:cs typeface="Arial"/>
              </a:rPr>
              <a:t>.</a:t>
            </a:r>
            <a:endParaRPr sz="1800">
              <a:latin typeface="Arial"/>
              <a:cs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1764" y="1804035"/>
            <a:ext cx="14021436" cy="4930837"/>
          </a:xfrm>
          <a:prstGeom prst="rect">
            <a:avLst/>
          </a:prstGeom>
        </p:spPr>
        <p:txBody>
          <a:bodyPr vert="horz" wrap="square" lIns="0" tIns="16510" rIns="0" bIns="0" rtlCol="0" anchor="t">
            <a:spAutoFit/>
          </a:bodyPr>
          <a:lstStyle/>
          <a:p>
            <a:pPr marL="584200" indent="-571500">
              <a:lnSpc>
                <a:spcPct val="100000"/>
              </a:lnSpc>
              <a:spcBef>
                <a:spcPts val="130"/>
              </a:spcBef>
              <a:buFont typeface="Arial" panose="020B0604020202020204" pitchFamily="34" charset="0"/>
              <a:buChar char="•"/>
            </a:pPr>
            <a:r>
              <a:rPr lang="en-US" sz="3950"/>
              <a:t>Education may be accredited through a number of bodies including accredited education organizations (colleges, universities, etc.) and the Events Industry Council (EIC)</a:t>
            </a:r>
            <a:r>
              <a:rPr lang="en-US" sz="3950">
                <a:latin typeface="Calibri"/>
                <a:cs typeface="Calibri"/>
              </a:rPr>
              <a:t>.</a:t>
            </a:r>
          </a:p>
          <a:p>
            <a:pPr marL="12700">
              <a:lnSpc>
                <a:spcPct val="100000"/>
              </a:lnSpc>
              <a:spcBef>
                <a:spcPts val="130"/>
              </a:spcBef>
            </a:pPr>
            <a:endParaRPr lang="en-US" sz="3950">
              <a:latin typeface="Calibri"/>
              <a:cs typeface="Calibri"/>
            </a:endParaRPr>
          </a:p>
          <a:p>
            <a:pPr marL="584200" indent="-571500">
              <a:lnSpc>
                <a:spcPct val="100000"/>
              </a:lnSpc>
              <a:spcBef>
                <a:spcPts val="130"/>
              </a:spcBef>
              <a:buFont typeface="Arial" panose="020B0604020202020204" pitchFamily="34" charset="0"/>
              <a:buChar char="•"/>
            </a:pPr>
            <a:r>
              <a:rPr lang="en-US" sz="3950"/>
              <a:t>If your Chapter chooses to utilize the EIC, there are two options: 1) Preferred Provider or 2) Self-Reporting. For more information, visit www.eventscouncil.org</a:t>
            </a:r>
          </a:p>
          <a:p>
            <a:pPr marL="12700">
              <a:lnSpc>
                <a:spcPct val="100000"/>
              </a:lnSpc>
              <a:spcBef>
                <a:spcPts val="130"/>
              </a:spcBef>
            </a:pPr>
            <a:endParaRPr lang="en-US" sz="3950"/>
          </a:p>
        </p:txBody>
      </p:sp>
      <p:sp>
        <p:nvSpPr>
          <p:cNvPr id="3" name="object 3"/>
          <p:cNvSpPr txBox="1">
            <a:spLocks noGrp="1"/>
          </p:cNvSpPr>
          <p:nvPr>
            <p:ph type="title"/>
          </p:nvPr>
        </p:nvSpPr>
        <p:spPr>
          <a:prstGeom prst="rect">
            <a:avLst/>
          </a:prstGeom>
        </p:spPr>
        <p:txBody>
          <a:bodyPr vert="horz" wrap="square" lIns="0" tIns="280606" rIns="0" bIns="0" rtlCol="0">
            <a:spAutoFit/>
          </a:bodyPr>
          <a:lstStyle/>
          <a:p>
            <a:pPr marL="214629">
              <a:lnSpc>
                <a:spcPct val="100000"/>
              </a:lnSpc>
              <a:spcBef>
                <a:spcPts val="125"/>
              </a:spcBef>
            </a:pPr>
            <a:r>
              <a:rPr sz="3800"/>
              <a:t>GAIN</a:t>
            </a:r>
            <a:r>
              <a:rPr sz="3800" spc="-210"/>
              <a:t> </a:t>
            </a:r>
            <a:r>
              <a:rPr sz="3800" spc="-110"/>
              <a:t>CREDIT</a:t>
            </a:r>
            <a:r>
              <a:rPr sz="3800" spc="-270"/>
              <a:t> </a:t>
            </a:r>
            <a:r>
              <a:rPr sz="3800" spc="-165"/>
              <a:t>FOR</a:t>
            </a:r>
            <a:r>
              <a:rPr sz="3800" spc="-195"/>
              <a:t> </a:t>
            </a:r>
            <a:r>
              <a:rPr sz="3800" spc="-100"/>
              <a:t>YOUR</a:t>
            </a:r>
            <a:r>
              <a:rPr sz="3800" spc="-200"/>
              <a:t> </a:t>
            </a:r>
            <a:r>
              <a:rPr sz="3800" spc="-10"/>
              <a:t>CONTENT</a:t>
            </a:r>
            <a:endParaRPr sz="3800"/>
          </a:p>
        </p:txBody>
      </p:sp>
    </p:spTree>
  </p:cSld>
  <p:clrMapOvr>
    <a:masterClrMapping/>
  </p:clrMapOvr>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76390" y="1481001"/>
            <a:ext cx="7459345" cy="6820650"/>
          </a:xfrm>
          <a:prstGeom prst="rect">
            <a:avLst/>
          </a:prstGeom>
        </p:spPr>
        <p:txBody>
          <a:bodyPr vert="horz" wrap="square" lIns="0" tIns="16510" rIns="0" bIns="0" rtlCol="0" anchor="t">
            <a:spAutoFit/>
          </a:bodyPr>
          <a:lstStyle/>
          <a:p>
            <a:pPr marL="488950" marR="430530" indent="-488950" algn="l">
              <a:lnSpc>
                <a:spcPts val="5270"/>
              </a:lnSpc>
              <a:spcBef>
                <a:spcPts val="130"/>
              </a:spcBef>
              <a:buClr>
                <a:srgbClr val="585858"/>
              </a:buClr>
              <a:buFont typeface="Arial"/>
              <a:buChar char="•"/>
              <a:tabLst>
                <a:tab pos="488950" algn="l"/>
              </a:tabLst>
            </a:pPr>
            <a:r>
              <a:rPr sz="4400">
                <a:solidFill>
                  <a:srgbClr val="585858"/>
                </a:solidFill>
                <a:latin typeface="Calibri"/>
                <a:cs typeface="Calibri"/>
              </a:rPr>
              <a:t>Look</a:t>
            </a:r>
            <a:r>
              <a:rPr sz="4400" spc="-135" dirty="0">
                <a:solidFill>
                  <a:srgbClr val="585858"/>
                </a:solidFill>
                <a:latin typeface="Calibri"/>
                <a:cs typeface="Calibri"/>
              </a:rPr>
              <a:t> </a:t>
            </a:r>
            <a:r>
              <a:rPr sz="4400">
                <a:solidFill>
                  <a:srgbClr val="585858"/>
                </a:solidFill>
                <a:latin typeface="Calibri"/>
                <a:cs typeface="Calibri"/>
              </a:rPr>
              <a:t>for</a:t>
            </a:r>
            <a:r>
              <a:rPr sz="4400" spc="-130" dirty="0">
                <a:solidFill>
                  <a:srgbClr val="585858"/>
                </a:solidFill>
                <a:latin typeface="Calibri"/>
                <a:cs typeface="Calibri"/>
              </a:rPr>
              <a:t> </a:t>
            </a:r>
            <a:r>
              <a:rPr sz="4400">
                <a:solidFill>
                  <a:srgbClr val="585858"/>
                </a:solidFill>
                <a:latin typeface="Calibri"/>
                <a:cs typeface="Calibri"/>
              </a:rPr>
              <a:t>programs</a:t>
            </a:r>
            <a:r>
              <a:rPr sz="4400" spc="-80" dirty="0">
                <a:solidFill>
                  <a:srgbClr val="585858"/>
                </a:solidFill>
                <a:latin typeface="Calibri"/>
                <a:cs typeface="Calibri"/>
              </a:rPr>
              <a:t> </a:t>
            </a:r>
            <a:r>
              <a:rPr sz="4400">
                <a:solidFill>
                  <a:srgbClr val="585858"/>
                </a:solidFill>
                <a:latin typeface="Calibri"/>
                <a:cs typeface="Calibri"/>
              </a:rPr>
              <a:t>that</a:t>
            </a:r>
            <a:r>
              <a:rPr sz="4400" spc="-135" dirty="0">
                <a:solidFill>
                  <a:srgbClr val="585858"/>
                </a:solidFill>
                <a:latin typeface="Calibri"/>
                <a:cs typeface="Calibri"/>
              </a:rPr>
              <a:t> </a:t>
            </a:r>
            <a:r>
              <a:rPr sz="4400" spc="-20">
                <a:solidFill>
                  <a:srgbClr val="585858"/>
                </a:solidFill>
                <a:latin typeface="Calibri"/>
                <a:cs typeface="Calibri"/>
              </a:rPr>
              <a:t>meet</a:t>
            </a:r>
            <a:r>
              <a:rPr lang="en-US" sz="4400" spc="-20" dirty="0">
                <a:solidFill>
                  <a:srgbClr val="585858"/>
                </a:solidFill>
                <a:latin typeface="Calibri"/>
                <a:cs typeface="Calibri"/>
              </a:rPr>
              <a:t> </a:t>
            </a:r>
            <a:r>
              <a:rPr sz="4400">
                <a:solidFill>
                  <a:srgbClr val="585858"/>
                </a:solidFill>
                <a:latin typeface="Calibri"/>
                <a:cs typeface="Calibri"/>
              </a:rPr>
              <a:t>both</a:t>
            </a:r>
            <a:r>
              <a:rPr sz="4400" spc="-105" dirty="0">
                <a:solidFill>
                  <a:srgbClr val="585858"/>
                </a:solidFill>
                <a:latin typeface="Calibri"/>
                <a:cs typeface="Calibri"/>
              </a:rPr>
              <a:t> </a:t>
            </a:r>
            <a:r>
              <a:rPr sz="4400">
                <a:solidFill>
                  <a:srgbClr val="585858"/>
                </a:solidFill>
                <a:latin typeface="Calibri"/>
                <a:cs typeface="Calibri"/>
              </a:rPr>
              <a:t>member</a:t>
            </a:r>
            <a:r>
              <a:rPr sz="4400" spc="-145" dirty="0">
                <a:solidFill>
                  <a:srgbClr val="585858"/>
                </a:solidFill>
                <a:latin typeface="Calibri"/>
                <a:cs typeface="Calibri"/>
              </a:rPr>
              <a:t> </a:t>
            </a:r>
            <a:r>
              <a:rPr sz="4400">
                <a:solidFill>
                  <a:srgbClr val="585858"/>
                </a:solidFill>
                <a:latin typeface="Calibri"/>
                <a:cs typeface="Calibri"/>
              </a:rPr>
              <a:t>groups’</a:t>
            </a:r>
            <a:r>
              <a:rPr sz="4400" spc="-85" dirty="0">
                <a:solidFill>
                  <a:srgbClr val="585858"/>
                </a:solidFill>
                <a:latin typeface="Calibri"/>
                <a:cs typeface="Calibri"/>
              </a:rPr>
              <a:t> </a:t>
            </a:r>
            <a:r>
              <a:rPr sz="4400" spc="-10">
                <a:solidFill>
                  <a:srgbClr val="585858"/>
                </a:solidFill>
                <a:latin typeface="Calibri"/>
                <a:cs typeface="Calibri"/>
              </a:rPr>
              <a:t>needs</a:t>
            </a:r>
            <a:endParaRPr lang="en-US" sz="4400">
              <a:latin typeface="Calibri"/>
              <a:cs typeface="Calibri"/>
            </a:endParaRPr>
          </a:p>
          <a:p>
            <a:pPr marL="501650" marR="121285" indent="-488950" algn="l">
              <a:lnSpc>
                <a:spcPct val="100000"/>
              </a:lnSpc>
              <a:spcBef>
                <a:spcPts val="50"/>
              </a:spcBef>
              <a:buFont typeface="Arial"/>
              <a:buChar char="•"/>
              <a:tabLst>
                <a:tab pos="501650" algn="l"/>
              </a:tabLst>
            </a:pPr>
            <a:r>
              <a:rPr sz="4400">
                <a:solidFill>
                  <a:srgbClr val="585858"/>
                </a:solidFill>
                <a:latin typeface="Calibri"/>
                <a:cs typeface="Calibri"/>
              </a:rPr>
              <a:t>Appeal</a:t>
            </a:r>
            <a:r>
              <a:rPr sz="4400" spc="-60" dirty="0">
                <a:solidFill>
                  <a:srgbClr val="585858"/>
                </a:solidFill>
                <a:latin typeface="Calibri"/>
                <a:cs typeface="Calibri"/>
              </a:rPr>
              <a:t> </a:t>
            </a:r>
            <a:r>
              <a:rPr sz="4400">
                <a:solidFill>
                  <a:srgbClr val="585858"/>
                </a:solidFill>
                <a:latin typeface="Calibri"/>
                <a:cs typeface="Calibri"/>
              </a:rPr>
              <a:t>to</a:t>
            </a:r>
            <a:r>
              <a:rPr sz="4400" spc="-90" dirty="0">
                <a:solidFill>
                  <a:srgbClr val="585858"/>
                </a:solidFill>
                <a:latin typeface="Calibri"/>
                <a:cs typeface="Calibri"/>
              </a:rPr>
              <a:t> </a:t>
            </a:r>
            <a:r>
              <a:rPr sz="4400">
                <a:solidFill>
                  <a:srgbClr val="585858"/>
                </a:solidFill>
                <a:latin typeface="Calibri"/>
                <a:cs typeface="Calibri"/>
              </a:rPr>
              <a:t>seasoned</a:t>
            </a:r>
            <a:r>
              <a:rPr sz="4400" spc="-80" dirty="0">
                <a:solidFill>
                  <a:srgbClr val="585858"/>
                </a:solidFill>
                <a:latin typeface="Calibri"/>
                <a:cs typeface="Calibri"/>
              </a:rPr>
              <a:t> </a:t>
            </a:r>
            <a:r>
              <a:rPr sz="4400" spc="-10">
                <a:solidFill>
                  <a:srgbClr val="585858"/>
                </a:solidFill>
                <a:latin typeface="Calibri"/>
                <a:cs typeface="Calibri"/>
              </a:rPr>
              <a:t>members </a:t>
            </a:r>
            <a:r>
              <a:rPr sz="4400">
                <a:solidFill>
                  <a:srgbClr val="585858"/>
                </a:solidFill>
                <a:latin typeface="Calibri"/>
                <a:cs typeface="Calibri"/>
              </a:rPr>
              <a:t>as</a:t>
            </a:r>
            <a:r>
              <a:rPr sz="4400" spc="-85" dirty="0">
                <a:solidFill>
                  <a:srgbClr val="585858"/>
                </a:solidFill>
                <a:latin typeface="Calibri"/>
                <a:cs typeface="Calibri"/>
              </a:rPr>
              <a:t> </a:t>
            </a:r>
            <a:r>
              <a:rPr sz="4400" spc="-10">
                <a:solidFill>
                  <a:srgbClr val="585858"/>
                </a:solidFill>
                <a:latin typeface="Calibri"/>
                <a:cs typeface="Calibri"/>
              </a:rPr>
              <a:t>mentors,</a:t>
            </a:r>
            <a:r>
              <a:rPr sz="4400" spc="-130" dirty="0">
                <a:solidFill>
                  <a:srgbClr val="585858"/>
                </a:solidFill>
                <a:latin typeface="Calibri"/>
                <a:cs typeface="Calibri"/>
              </a:rPr>
              <a:t> </a:t>
            </a:r>
            <a:r>
              <a:rPr sz="4400">
                <a:solidFill>
                  <a:srgbClr val="585858"/>
                </a:solidFill>
                <a:latin typeface="Calibri"/>
                <a:cs typeface="Calibri"/>
              </a:rPr>
              <a:t>forum</a:t>
            </a:r>
            <a:r>
              <a:rPr sz="4400" spc="-150" dirty="0">
                <a:solidFill>
                  <a:srgbClr val="585858"/>
                </a:solidFill>
                <a:latin typeface="Calibri"/>
                <a:cs typeface="Calibri"/>
              </a:rPr>
              <a:t> </a:t>
            </a:r>
            <a:r>
              <a:rPr sz="4400" spc="-10">
                <a:solidFill>
                  <a:srgbClr val="585858"/>
                </a:solidFill>
                <a:latin typeface="Calibri"/>
                <a:cs typeface="Calibri"/>
              </a:rPr>
              <a:t>facilitators, </a:t>
            </a:r>
            <a:r>
              <a:rPr sz="4400">
                <a:solidFill>
                  <a:srgbClr val="585858"/>
                </a:solidFill>
                <a:latin typeface="Calibri"/>
                <a:cs typeface="Calibri"/>
              </a:rPr>
              <a:t>panel</a:t>
            </a:r>
            <a:r>
              <a:rPr sz="4400" spc="-95" dirty="0">
                <a:solidFill>
                  <a:srgbClr val="585858"/>
                </a:solidFill>
                <a:latin typeface="Calibri"/>
                <a:cs typeface="Calibri"/>
              </a:rPr>
              <a:t> </a:t>
            </a:r>
            <a:r>
              <a:rPr sz="4400">
                <a:solidFill>
                  <a:srgbClr val="585858"/>
                </a:solidFill>
                <a:latin typeface="Calibri"/>
                <a:cs typeface="Calibri"/>
              </a:rPr>
              <a:t>members</a:t>
            </a:r>
            <a:r>
              <a:rPr sz="4400" spc="-50" dirty="0">
                <a:solidFill>
                  <a:srgbClr val="585858"/>
                </a:solidFill>
                <a:latin typeface="Calibri"/>
                <a:cs typeface="Calibri"/>
              </a:rPr>
              <a:t> </a:t>
            </a:r>
            <a:r>
              <a:rPr sz="4400">
                <a:solidFill>
                  <a:srgbClr val="585858"/>
                </a:solidFill>
                <a:latin typeface="Calibri"/>
                <a:cs typeface="Calibri"/>
              </a:rPr>
              <a:t>and</a:t>
            </a:r>
            <a:r>
              <a:rPr sz="4400" spc="-110" dirty="0">
                <a:solidFill>
                  <a:srgbClr val="585858"/>
                </a:solidFill>
                <a:latin typeface="Calibri"/>
                <a:cs typeface="Calibri"/>
              </a:rPr>
              <a:t> </a:t>
            </a:r>
            <a:r>
              <a:rPr sz="4400" spc="-10">
                <a:solidFill>
                  <a:srgbClr val="585858"/>
                </a:solidFill>
                <a:latin typeface="Calibri"/>
                <a:cs typeface="Calibri"/>
              </a:rPr>
              <a:t>“featured experts”</a:t>
            </a:r>
            <a:endParaRPr sz="4400">
              <a:latin typeface="Calibri"/>
              <a:cs typeface="Calibri"/>
            </a:endParaRPr>
          </a:p>
          <a:p>
            <a:pPr marL="501650" indent="-488950" algn="l">
              <a:lnSpc>
                <a:spcPts val="5255"/>
              </a:lnSpc>
              <a:buFont typeface="Arial"/>
              <a:buChar char="•"/>
              <a:tabLst>
                <a:tab pos="502284" algn="l"/>
              </a:tabLst>
            </a:pPr>
            <a:r>
              <a:rPr sz="4400">
                <a:solidFill>
                  <a:srgbClr val="585858"/>
                </a:solidFill>
                <a:latin typeface="Calibri"/>
                <a:cs typeface="Calibri"/>
              </a:rPr>
              <a:t>Don’t</a:t>
            </a:r>
            <a:r>
              <a:rPr sz="4400" spc="-120" dirty="0">
                <a:solidFill>
                  <a:srgbClr val="585858"/>
                </a:solidFill>
                <a:latin typeface="Calibri"/>
                <a:cs typeface="Calibri"/>
              </a:rPr>
              <a:t> </a:t>
            </a:r>
            <a:r>
              <a:rPr sz="4400" spc="-10">
                <a:solidFill>
                  <a:srgbClr val="585858"/>
                </a:solidFill>
                <a:latin typeface="Calibri"/>
                <a:cs typeface="Calibri"/>
              </a:rPr>
              <a:t>underestimate</a:t>
            </a:r>
            <a:r>
              <a:rPr sz="4400" spc="-90" dirty="0">
                <a:solidFill>
                  <a:srgbClr val="585858"/>
                </a:solidFill>
                <a:latin typeface="Calibri"/>
                <a:cs typeface="Calibri"/>
              </a:rPr>
              <a:t> </a:t>
            </a:r>
            <a:r>
              <a:rPr sz="4400">
                <a:solidFill>
                  <a:srgbClr val="585858"/>
                </a:solidFill>
                <a:latin typeface="Calibri"/>
                <a:cs typeface="Calibri"/>
              </a:rPr>
              <a:t>the</a:t>
            </a:r>
            <a:r>
              <a:rPr sz="4400" spc="-85" dirty="0">
                <a:solidFill>
                  <a:srgbClr val="585858"/>
                </a:solidFill>
                <a:latin typeface="Calibri"/>
                <a:cs typeface="Calibri"/>
              </a:rPr>
              <a:t> </a:t>
            </a:r>
            <a:r>
              <a:rPr sz="4400" spc="-10">
                <a:solidFill>
                  <a:srgbClr val="585858"/>
                </a:solidFill>
                <a:latin typeface="Calibri"/>
                <a:cs typeface="Calibri"/>
              </a:rPr>
              <a:t>value</a:t>
            </a:r>
            <a:endParaRPr sz="4400">
              <a:latin typeface="Calibri"/>
              <a:cs typeface="Calibri"/>
            </a:endParaRPr>
          </a:p>
          <a:p>
            <a:pPr marL="501650" marR="1223645" algn="l">
              <a:lnSpc>
                <a:spcPts val="5250"/>
              </a:lnSpc>
              <a:spcBef>
                <a:spcPts val="195"/>
              </a:spcBef>
            </a:pPr>
            <a:r>
              <a:rPr sz="4400">
                <a:solidFill>
                  <a:srgbClr val="585858"/>
                </a:solidFill>
                <a:latin typeface="Calibri"/>
                <a:cs typeface="Calibri"/>
              </a:rPr>
              <a:t>of</a:t>
            </a:r>
            <a:r>
              <a:rPr sz="4400" spc="-50" dirty="0">
                <a:solidFill>
                  <a:srgbClr val="585858"/>
                </a:solidFill>
                <a:latin typeface="Calibri"/>
                <a:cs typeface="Calibri"/>
              </a:rPr>
              <a:t> </a:t>
            </a:r>
            <a:r>
              <a:rPr sz="4400" spc="-20">
                <a:solidFill>
                  <a:srgbClr val="585858"/>
                </a:solidFill>
                <a:latin typeface="Calibri"/>
                <a:cs typeface="Calibri"/>
              </a:rPr>
              <a:t>peer-</a:t>
            </a:r>
            <a:r>
              <a:rPr sz="4400" spc="-25">
                <a:solidFill>
                  <a:srgbClr val="585858"/>
                </a:solidFill>
                <a:latin typeface="Calibri"/>
                <a:cs typeface="Calibri"/>
              </a:rPr>
              <a:t>to-</a:t>
            </a:r>
            <a:r>
              <a:rPr sz="4400">
                <a:solidFill>
                  <a:srgbClr val="585858"/>
                </a:solidFill>
                <a:latin typeface="Calibri"/>
                <a:cs typeface="Calibri"/>
              </a:rPr>
              <a:t>peer</a:t>
            </a:r>
            <a:r>
              <a:rPr sz="4400" spc="-5" dirty="0">
                <a:solidFill>
                  <a:srgbClr val="585858"/>
                </a:solidFill>
                <a:latin typeface="Calibri"/>
                <a:cs typeface="Calibri"/>
              </a:rPr>
              <a:t> </a:t>
            </a:r>
            <a:r>
              <a:rPr sz="4400" spc="-10">
                <a:solidFill>
                  <a:srgbClr val="585858"/>
                </a:solidFill>
                <a:latin typeface="Calibri"/>
                <a:cs typeface="Calibri"/>
              </a:rPr>
              <a:t>problem- </a:t>
            </a:r>
            <a:r>
              <a:rPr sz="4400">
                <a:solidFill>
                  <a:srgbClr val="585858"/>
                </a:solidFill>
                <a:latin typeface="Calibri"/>
                <a:cs typeface="Calibri"/>
              </a:rPr>
              <a:t>solving</a:t>
            </a:r>
            <a:r>
              <a:rPr sz="4400" spc="-75" dirty="0">
                <a:solidFill>
                  <a:srgbClr val="585858"/>
                </a:solidFill>
                <a:latin typeface="Calibri"/>
                <a:cs typeface="Calibri"/>
              </a:rPr>
              <a:t> </a:t>
            </a:r>
            <a:r>
              <a:rPr sz="4400">
                <a:solidFill>
                  <a:srgbClr val="585858"/>
                </a:solidFill>
                <a:latin typeface="Calibri"/>
                <a:cs typeface="Calibri"/>
              </a:rPr>
              <a:t>&amp;</a:t>
            </a:r>
            <a:r>
              <a:rPr sz="4400" spc="-25" dirty="0">
                <a:solidFill>
                  <a:srgbClr val="585858"/>
                </a:solidFill>
                <a:latin typeface="Calibri"/>
                <a:cs typeface="Calibri"/>
              </a:rPr>
              <a:t> </a:t>
            </a:r>
            <a:r>
              <a:rPr sz="4400">
                <a:solidFill>
                  <a:srgbClr val="585858"/>
                </a:solidFill>
                <a:latin typeface="Calibri"/>
                <a:cs typeface="Calibri"/>
              </a:rPr>
              <a:t>idea</a:t>
            </a:r>
            <a:r>
              <a:rPr sz="4400" spc="-20" dirty="0">
                <a:solidFill>
                  <a:srgbClr val="585858"/>
                </a:solidFill>
                <a:latin typeface="Calibri"/>
                <a:cs typeface="Calibri"/>
              </a:rPr>
              <a:t> </a:t>
            </a:r>
            <a:r>
              <a:rPr sz="4400" spc="-10">
                <a:solidFill>
                  <a:srgbClr val="585858"/>
                </a:solidFill>
                <a:latin typeface="Calibri"/>
                <a:cs typeface="Calibri"/>
              </a:rPr>
              <a:t>exchanges</a:t>
            </a:r>
            <a:endParaRPr sz="4400">
              <a:latin typeface="Calibri"/>
              <a:cs typeface="Calibri"/>
            </a:endParaRPr>
          </a:p>
        </p:txBody>
      </p:sp>
      <p:sp>
        <p:nvSpPr>
          <p:cNvPr id="3" name="object 3"/>
          <p:cNvSpPr txBox="1">
            <a:spLocks noGrp="1"/>
          </p:cNvSpPr>
          <p:nvPr>
            <p:ph type="title"/>
          </p:nvPr>
        </p:nvSpPr>
        <p:spPr>
          <a:prstGeom prst="rect">
            <a:avLst/>
          </a:prstGeom>
        </p:spPr>
        <p:txBody>
          <a:bodyPr vert="horz" wrap="square" lIns="0" tIns="318706" rIns="0" bIns="0" rtlCol="0">
            <a:spAutoFit/>
          </a:bodyPr>
          <a:lstStyle/>
          <a:p>
            <a:pPr marL="204470">
              <a:lnSpc>
                <a:spcPct val="100000"/>
              </a:lnSpc>
              <a:spcBef>
                <a:spcPts val="125"/>
              </a:spcBef>
            </a:pPr>
            <a:r>
              <a:rPr sz="3800" spc="-190"/>
              <a:t>STRIKE</a:t>
            </a:r>
            <a:r>
              <a:rPr sz="3800" spc="-260"/>
              <a:t> </a:t>
            </a:r>
            <a:r>
              <a:rPr sz="3800" spc="55"/>
              <a:t>A</a:t>
            </a:r>
            <a:r>
              <a:rPr sz="3800" spc="-260"/>
              <a:t> </a:t>
            </a:r>
            <a:r>
              <a:rPr sz="3800" spc="-105"/>
              <a:t>BALANCE</a:t>
            </a:r>
            <a:endParaRPr sz="3800"/>
          </a:p>
        </p:txBody>
      </p:sp>
      <p:pic>
        <p:nvPicPr>
          <p:cNvPr id="4" name="object 4"/>
          <p:cNvPicPr/>
          <p:nvPr/>
        </p:nvPicPr>
        <p:blipFill>
          <a:blip r:embed="rId3" cstate="print"/>
          <a:stretch>
            <a:fillRect/>
          </a:stretch>
        </p:blipFill>
        <p:spPr>
          <a:xfrm>
            <a:off x="8712918" y="3587989"/>
            <a:ext cx="5270739" cy="261278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10774" y="1546678"/>
            <a:ext cx="6896100" cy="5523179"/>
          </a:xfrm>
          <a:prstGeom prst="rect">
            <a:avLst/>
          </a:prstGeom>
        </p:spPr>
        <p:txBody>
          <a:bodyPr vert="horz" wrap="square" lIns="0" tIns="16510" rIns="0" bIns="0" rtlCol="0" anchor="t">
            <a:spAutoFit/>
          </a:bodyPr>
          <a:lstStyle/>
          <a:p>
            <a:pPr marL="878205" marR="288925" indent="-488950">
              <a:lnSpc>
                <a:spcPct val="101400"/>
              </a:lnSpc>
              <a:spcBef>
                <a:spcPts val="3960"/>
              </a:spcBef>
              <a:buFont typeface="Arial"/>
              <a:buChar char="•"/>
            </a:pPr>
            <a:r>
              <a:rPr sz="3950">
                <a:solidFill>
                  <a:srgbClr val="585858"/>
                </a:solidFill>
                <a:latin typeface="Calibri"/>
                <a:cs typeface="Calibri"/>
              </a:rPr>
              <a:t>Survey</a:t>
            </a:r>
            <a:r>
              <a:rPr sz="3950" spc="15" dirty="0">
                <a:solidFill>
                  <a:srgbClr val="585858"/>
                </a:solidFill>
                <a:latin typeface="Calibri"/>
                <a:cs typeface="Calibri"/>
              </a:rPr>
              <a:t> </a:t>
            </a:r>
            <a:r>
              <a:rPr sz="3950">
                <a:solidFill>
                  <a:srgbClr val="585858"/>
                </a:solidFill>
                <a:latin typeface="Calibri"/>
                <a:cs typeface="Calibri"/>
              </a:rPr>
              <a:t>your</a:t>
            </a:r>
            <a:r>
              <a:rPr sz="3950" spc="-10">
                <a:solidFill>
                  <a:srgbClr val="585858"/>
                </a:solidFill>
                <a:latin typeface="Calibri"/>
                <a:cs typeface="Calibri"/>
              </a:rPr>
              <a:t> membership </a:t>
            </a:r>
            <a:r>
              <a:rPr sz="3950">
                <a:solidFill>
                  <a:srgbClr val="585858"/>
                </a:solidFill>
                <a:latin typeface="Calibri"/>
                <a:cs typeface="Calibri"/>
              </a:rPr>
              <a:t>about</a:t>
            </a:r>
            <a:r>
              <a:rPr sz="3950" spc="15" dirty="0">
                <a:solidFill>
                  <a:srgbClr val="585858"/>
                </a:solidFill>
                <a:latin typeface="Calibri"/>
                <a:cs typeface="Calibri"/>
              </a:rPr>
              <a:t> </a:t>
            </a:r>
            <a:r>
              <a:rPr sz="3950">
                <a:solidFill>
                  <a:srgbClr val="585858"/>
                </a:solidFill>
                <a:latin typeface="Calibri"/>
                <a:cs typeface="Calibri"/>
              </a:rPr>
              <a:t>what</a:t>
            </a:r>
            <a:r>
              <a:rPr sz="3950" spc="-5" dirty="0">
                <a:solidFill>
                  <a:srgbClr val="585858"/>
                </a:solidFill>
                <a:latin typeface="Calibri"/>
                <a:cs typeface="Calibri"/>
              </a:rPr>
              <a:t> </a:t>
            </a:r>
            <a:r>
              <a:rPr sz="3950">
                <a:solidFill>
                  <a:srgbClr val="585858"/>
                </a:solidFill>
                <a:latin typeface="Calibri"/>
                <a:cs typeface="Calibri"/>
              </a:rPr>
              <a:t>they</a:t>
            </a:r>
            <a:r>
              <a:rPr sz="3950" spc="-10" dirty="0">
                <a:solidFill>
                  <a:srgbClr val="585858"/>
                </a:solidFill>
                <a:latin typeface="Calibri"/>
                <a:cs typeface="Calibri"/>
              </a:rPr>
              <a:t> </a:t>
            </a:r>
            <a:r>
              <a:rPr sz="3950">
                <a:solidFill>
                  <a:srgbClr val="585858"/>
                </a:solidFill>
                <a:latin typeface="Calibri"/>
                <a:cs typeface="Calibri"/>
              </a:rPr>
              <a:t>want </a:t>
            </a:r>
            <a:r>
              <a:rPr sz="3950" spc="-25">
                <a:solidFill>
                  <a:srgbClr val="585858"/>
                </a:solidFill>
                <a:latin typeface="Calibri"/>
                <a:cs typeface="Calibri"/>
              </a:rPr>
              <a:t>to </a:t>
            </a:r>
            <a:r>
              <a:rPr sz="3950">
                <a:solidFill>
                  <a:srgbClr val="585858"/>
                </a:solidFill>
                <a:latin typeface="Calibri"/>
                <a:cs typeface="Calibri"/>
              </a:rPr>
              <a:t>learn</a:t>
            </a:r>
            <a:r>
              <a:rPr sz="3950" spc="-40" dirty="0">
                <a:solidFill>
                  <a:srgbClr val="585858"/>
                </a:solidFill>
                <a:latin typeface="Calibri"/>
                <a:cs typeface="Calibri"/>
              </a:rPr>
              <a:t> </a:t>
            </a:r>
            <a:r>
              <a:rPr sz="3950">
                <a:solidFill>
                  <a:srgbClr val="585858"/>
                </a:solidFill>
                <a:latin typeface="Calibri"/>
                <a:cs typeface="Calibri"/>
              </a:rPr>
              <a:t>and</a:t>
            </a:r>
            <a:r>
              <a:rPr sz="3950" spc="-20" dirty="0">
                <a:solidFill>
                  <a:srgbClr val="585858"/>
                </a:solidFill>
                <a:latin typeface="Calibri"/>
                <a:cs typeface="Calibri"/>
              </a:rPr>
              <a:t> </a:t>
            </a:r>
            <a:r>
              <a:rPr sz="3950">
                <a:solidFill>
                  <a:srgbClr val="585858"/>
                </a:solidFill>
                <a:latin typeface="Calibri"/>
                <a:cs typeface="Calibri"/>
              </a:rPr>
              <a:t>who</a:t>
            </a:r>
            <a:r>
              <a:rPr sz="3950" spc="-30" dirty="0">
                <a:solidFill>
                  <a:srgbClr val="585858"/>
                </a:solidFill>
                <a:latin typeface="Calibri"/>
                <a:cs typeface="Calibri"/>
              </a:rPr>
              <a:t> </a:t>
            </a:r>
            <a:r>
              <a:rPr sz="3950">
                <a:solidFill>
                  <a:srgbClr val="585858"/>
                </a:solidFill>
                <a:latin typeface="Calibri"/>
                <a:cs typeface="Calibri"/>
              </a:rPr>
              <a:t>they’d</a:t>
            </a:r>
            <a:r>
              <a:rPr sz="3950" spc="-40" dirty="0">
                <a:solidFill>
                  <a:srgbClr val="585858"/>
                </a:solidFill>
                <a:latin typeface="Calibri"/>
                <a:cs typeface="Calibri"/>
              </a:rPr>
              <a:t> </a:t>
            </a:r>
            <a:r>
              <a:rPr sz="3950">
                <a:solidFill>
                  <a:srgbClr val="585858"/>
                </a:solidFill>
                <a:latin typeface="Calibri"/>
                <a:cs typeface="Calibri"/>
              </a:rPr>
              <a:t>like</a:t>
            </a:r>
            <a:r>
              <a:rPr sz="3950" spc="-65" dirty="0">
                <a:solidFill>
                  <a:srgbClr val="585858"/>
                </a:solidFill>
                <a:latin typeface="Calibri"/>
                <a:cs typeface="Calibri"/>
              </a:rPr>
              <a:t> </a:t>
            </a:r>
            <a:r>
              <a:rPr sz="3950" spc="-25">
                <a:solidFill>
                  <a:srgbClr val="585858"/>
                </a:solidFill>
                <a:latin typeface="Calibri"/>
                <a:cs typeface="Calibri"/>
              </a:rPr>
              <a:t>to see</a:t>
            </a:r>
            <a:endParaRPr lang="en-US" sz="3950">
              <a:latin typeface="Calibri"/>
              <a:cs typeface="Calibri"/>
            </a:endParaRPr>
          </a:p>
          <a:p>
            <a:pPr marL="878205" indent="-488950">
              <a:lnSpc>
                <a:spcPct val="100000"/>
              </a:lnSpc>
              <a:spcBef>
                <a:spcPts val="65"/>
              </a:spcBef>
              <a:buFont typeface="Arial"/>
              <a:buChar char="•"/>
              <a:tabLst>
                <a:tab pos="878205" algn="l"/>
              </a:tabLst>
            </a:pPr>
            <a:r>
              <a:rPr lang="en-US" sz="3950">
                <a:solidFill>
                  <a:srgbClr val="585858"/>
                </a:solidFill>
                <a:latin typeface="Calibri"/>
                <a:cs typeface="Calibri"/>
              </a:rPr>
              <a:t>Review the Top Speaker List at MPI Chapters on CLRP</a:t>
            </a:r>
            <a:endParaRPr sz="3950">
              <a:latin typeface="Calibri"/>
              <a:cs typeface="Calibri"/>
            </a:endParaRPr>
          </a:p>
          <a:p>
            <a:pPr marL="878205" marR="5080" indent="-488950" algn="just">
              <a:lnSpc>
                <a:spcPct val="101400"/>
              </a:lnSpc>
              <a:buFont typeface="Arial"/>
              <a:buChar char="•"/>
              <a:tabLst>
                <a:tab pos="878205" algn="l"/>
              </a:tabLst>
            </a:pPr>
            <a:r>
              <a:rPr sz="3950">
                <a:solidFill>
                  <a:srgbClr val="585858"/>
                </a:solidFill>
                <a:latin typeface="Calibri"/>
                <a:cs typeface="Calibri"/>
              </a:rPr>
              <a:t>Ask</a:t>
            </a:r>
            <a:r>
              <a:rPr sz="3950" spc="-5" dirty="0">
                <a:solidFill>
                  <a:srgbClr val="585858"/>
                </a:solidFill>
                <a:latin typeface="Calibri"/>
                <a:cs typeface="Calibri"/>
              </a:rPr>
              <a:t> </a:t>
            </a:r>
            <a:r>
              <a:rPr sz="3950">
                <a:solidFill>
                  <a:srgbClr val="585858"/>
                </a:solidFill>
                <a:latin typeface="Calibri"/>
                <a:cs typeface="Calibri"/>
              </a:rPr>
              <a:t>MPI</a:t>
            </a:r>
            <a:r>
              <a:rPr sz="3950" spc="50" dirty="0">
                <a:solidFill>
                  <a:srgbClr val="585858"/>
                </a:solidFill>
                <a:latin typeface="Calibri"/>
                <a:cs typeface="Calibri"/>
              </a:rPr>
              <a:t> </a:t>
            </a:r>
            <a:r>
              <a:rPr sz="3950">
                <a:solidFill>
                  <a:srgbClr val="585858"/>
                </a:solidFill>
                <a:latin typeface="Calibri"/>
                <a:cs typeface="Calibri"/>
              </a:rPr>
              <a:t>Academy</a:t>
            </a:r>
            <a:r>
              <a:rPr sz="3950" spc="5" dirty="0">
                <a:solidFill>
                  <a:srgbClr val="585858"/>
                </a:solidFill>
                <a:latin typeface="Calibri"/>
                <a:cs typeface="Calibri"/>
              </a:rPr>
              <a:t> </a:t>
            </a:r>
            <a:r>
              <a:rPr sz="3950">
                <a:solidFill>
                  <a:srgbClr val="585858"/>
                </a:solidFill>
                <a:latin typeface="Calibri"/>
                <a:cs typeface="Calibri"/>
              </a:rPr>
              <a:t>about</a:t>
            </a:r>
            <a:r>
              <a:rPr sz="3950" spc="30" dirty="0">
                <a:solidFill>
                  <a:srgbClr val="585858"/>
                </a:solidFill>
                <a:latin typeface="Calibri"/>
                <a:cs typeface="Calibri"/>
              </a:rPr>
              <a:t> </a:t>
            </a:r>
            <a:r>
              <a:rPr sz="3950" spc="-20">
                <a:solidFill>
                  <a:srgbClr val="585858"/>
                </a:solidFill>
                <a:latin typeface="Calibri"/>
                <a:cs typeface="Calibri"/>
              </a:rPr>
              <a:t>top- </a:t>
            </a:r>
            <a:r>
              <a:rPr sz="3950">
                <a:solidFill>
                  <a:srgbClr val="585858"/>
                </a:solidFill>
                <a:latin typeface="Calibri"/>
                <a:cs typeface="Calibri"/>
              </a:rPr>
              <a:t>ranked</a:t>
            </a:r>
            <a:r>
              <a:rPr sz="3950" spc="-20" dirty="0">
                <a:solidFill>
                  <a:srgbClr val="585858"/>
                </a:solidFill>
                <a:latin typeface="Calibri"/>
                <a:cs typeface="Calibri"/>
              </a:rPr>
              <a:t> </a:t>
            </a:r>
            <a:r>
              <a:rPr sz="3950">
                <a:solidFill>
                  <a:srgbClr val="585858"/>
                </a:solidFill>
                <a:latin typeface="Calibri"/>
                <a:cs typeface="Calibri"/>
              </a:rPr>
              <a:t>WEC,</a:t>
            </a:r>
            <a:r>
              <a:rPr sz="3950" spc="-25" dirty="0">
                <a:solidFill>
                  <a:srgbClr val="585858"/>
                </a:solidFill>
                <a:latin typeface="Calibri"/>
                <a:cs typeface="Calibri"/>
              </a:rPr>
              <a:t> </a:t>
            </a:r>
            <a:r>
              <a:rPr sz="3950">
                <a:solidFill>
                  <a:srgbClr val="585858"/>
                </a:solidFill>
                <a:latin typeface="Calibri"/>
                <a:cs typeface="Calibri"/>
              </a:rPr>
              <a:t>EMEC</a:t>
            </a:r>
            <a:r>
              <a:rPr sz="3950" spc="-20" dirty="0">
                <a:solidFill>
                  <a:srgbClr val="585858"/>
                </a:solidFill>
                <a:latin typeface="Calibri"/>
                <a:cs typeface="Calibri"/>
              </a:rPr>
              <a:t> </a:t>
            </a:r>
            <a:r>
              <a:rPr sz="3950">
                <a:solidFill>
                  <a:srgbClr val="585858"/>
                </a:solidFill>
                <a:latin typeface="Calibri"/>
                <a:cs typeface="Calibri"/>
              </a:rPr>
              <a:t>and</a:t>
            </a:r>
            <a:r>
              <a:rPr sz="3950" spc="15" dirty="0">
                <a:solidFill>
                  <a:srgbClr val="585858"/>
                </a:solidFill>
                <a:latin typeface="Calibri"/>
                <a:cs typeface="Calibri"/>
              </a:rPr>
              <a:t> </a:t>
            </a:r>
            <a:r>
              <a:rPr sz="3950" spc="-20">
                <a:solidFill>
                  <a:srgbClr val="585858"/>
                </a:solidFill>
                <a:latin typeface="Calibri"/>
                <a:cs typeface="Calibri"/>
              </a:rPr>
              <a:t>IMEX </a:t>
            </a:r>
            <a:r>
              <a:rPr sz="3950">
                <a:solidFill>
                  <a:srgbClr val="585858"/>
                </a:solidFill>
                <a:latin typeface="Calibri"/>
                <a:cs typeface="Calibri"/>
              </a:rPr>
              <a:t>speakers</a:t>
            </a:r>
            <a:r>
              <a:rPr sz="3950" spc="-120" dirty="0">
                <a:solidFill>
                  <a:srgbClr val="585858"/>
                </a:solidFill>
                <a:latin typeface="Calibri"/>
                <a:cs typeface="Calibri"/>
              </a:rPr>
              <a:t> </a:t>
            </a:r>
            <a:r>
              <a:rPr sz="3950">
                <a:solidFill>
                  <a:srgbClr val="585858"/>
                </a:solidFill>
                <a:latin typeface="Calibri"/>
                <a:cs typeface="Calibri"/>
              </a:rPr>
              <a:t>&amp; </a:t>
            </a:r>
            <a:r>
              <a:rPr sz="3950" spc="-10">
                <a:solidFill>
                  <a:srgbClr val="585858"/>
                </a:solidFill>
                <a:latin typeface="Calibri"/>
                <a:cs typeface="Calibri"/>
              </a:rPr>
              <a:t>topics</a:t>
            </a:r>
            <a:endParaRPr sz="3950">
              <a:latin typeface="Calibri"/>
              <a:cs typeface="Calibri"/>
            </a:endParaRPr>
          </a:p>
        </p:txBody>
      </p:sp>
      <p:sp>
        <p:nvSpPr>
          <p:cNvPr id="3" name="object 3"/>
          <p:cNvSpPr txBox="1"/>
          <p:nvPr/>
        </p:nvSpPr>
        <p:spPr>
          <a:xfrm>
            <a:off x="7437755" y="1547113"/>
            <a:ext cx="6545580" cy="5547352"/>
          </a:xfrm>
          <a:prstGeom prst="rect">
            <a:avLst/>
          </a:prstGeom>
        </p:spPr>
        <p:txBody>
          <a:bodyPr vert="horz" wrap="square" lIns="0" tIns="7620" rIns="0" bIns="0" rtlCol="0" anchor="t">
            <a:spAutoFit/>
          </a:bodyPr>
          <a:lstStyle/>
          <a:p>
            <a:pPr marL="501650" marR="76200" indent="-488950">
              <a:lnSpc>
                <a:spcPct val="101400"/>
              </a:lnSpc>
              <a:spcBef>
                <a:spcPts val="60"/>
              </a:spcBef>
              <a:buFont typeface="Arial"/>
              <a:buChar char="•"/>
              <a:tabLst>
                <a:tab pos="501650" algn="l"/>
              </a:tabLst>
            </a:pPr>
            <a:r>
              <a:rPr sz="3950">
                <a:solidFill>
                  <a:srgbClr val="585858"/>
                </a:solidFill>
                <a:latin typeface="Calibri"/>
                <a:cs typeface="Calibri"/>
              </a:rPr>
              <a:t>Use</a:t>
            </a:r>
            <a:r>
              <a:rPr sz="3950" spc="45" dirty="0">
                <a:solidFill>
                  <a:srgbClr val="585858"/>
                </a:solidFill>
                <a:latin typeface="Calibri"/>
                <a:cs typeface="Calibri"/>
              </a:rPr>
              <a:t> </a:t>
            </a:r>
            <a:r>
              <a:rPr sz="3950">
                <a:solidFill>
                  <a:srgbClr val="585858"/>
                </a:solidFill>
                <a:latin typeface="Calibri"/>
                <a:cs typeface="Calibri"/>
              </a:rPr>
              <a:t>survey</a:t>
            </a:r>
            <a:r>
              <a:rPr sz="3950" spc="15" dirty="0">
                <a:solidFill>
                  <a:srgbClr val="585858"/>
                </a:solidFill>
                <a:latin typeface="Calibri"/>
                <a:cs typeface="Calibri"/>
              </a:rPr>
              <a:t> </a:t>
            </a:r>
            <a:r>
              <a:rPr sz="3950">
                <a:solidFill>
                  <a:srgbClr val="585858"/>
                </a:solidFill>
                <a:latin typeface="Calibri"/>
                <a:cs typeface="Calibri"/>
              </a:rPr>
              <a:t>and</a:t>
            </a:r>
            <a:r>
              <a:rPr sz="3950" spc="20" dirty="0">
                <a:solidFill>
                  <a:srgbClr val="585858"/>
                </a:solidFill>
                <a:latin typeface="Calibri"/>
                <a:cs typeface="Calibri"/>
              </a:rPr>
              <a:t> </a:t>
            </a:r>
            <a:r>
              <a:rPr sz="3950" spc="-10">
                <a:solidFill>
                  <a:srgbClr val="585858"/>
                </a:solidFill>
                <a:latin typeface="Calibri"/>
                <a:cs typeface="Calibri"/>
              </a:rPr>
              <a:t>demographic </a:t>
            </a:r>
            <a:r>
              <a:rPr sz="3950">
                <a:solidFill>
                  <a:srgbClr val="585858"/>
                </a:solidFill>
                <a:latin typeface="Calibri"/>
                <a:cs typeface="Calibri"/>
              </a:rPr>
              <a:t>data</a:t>
            </a:r>
            <a:r>
              <a:rPr sz="3950" spc="15" dirty="0">
                <a:solidFill>
                  <a:srgbClr val="585858"/>
                </a:solidFill>
                <a:latin typeface="Calibri"/>
                <a:cs typeface="Calibri"/>
              </a:rPr>
              <a:t> </a:t>
            </a:r>
            <a:r>
              <a:rPr sz="3950">
                <a:solidFill>
                  <a:srgbClr val="585858"/>
                </a:solidFill>
                <a:latin typeface="Calibri"/>
                <a:cs typeface="Calibri"/>
              </a:rPr>
              <a:t>to</a:t>
            </a:r>
            <a:r>
              <a:rPr sz="3950" spc="-35" dirty="0">
                <a:solidFill>
                  <a:srgbClr val="585858"/>
                </a:solidFill>
                <a:latin typeface="Calibri"/>
                <a:cs typeface="Calibri"/>
              </a:rPr>
              <a:t> </a:t>
            </a:r>
            <a:r>
              <a:rPr sz="3950">
                <a:solidFill>
                  <a:srgbClr val="585858"/>
                </a:solidFill>
                <a:latin typeface="Calibri"/>
                <a:cs typeface="Calibri"/>
              </a:rPr>
              <a:t>create</a:t>
            </a:r>
            <a:r>
              <a:rPr sz="3950" spc="15" dirty="0">
                <a:solidFill>
                  <a:srgbClr val="585858"/>
                </a:solidFill>
                <a:latin typeface="Calibri"/>
                <a:cs typeface="Calibri"/>
              </a:rPr>
              <a:t> </a:t>
            </a:r>
            <a:r>
              <a:rPr sz="3950">
                <a:solidFill>
                  <a:srgbClr val="585858"/>
                </a:solidFill>
                <a:latin typeface="Calibri"/>
                <a:cs typeface="Calibri"/>
              </a:rPr>
              <a:t>your</a:t>
            </a:r>
            <a:r>
              <a:rPr sz="3950" spc="-70" dirty="0">
                <a:solidFill>
                  <a:srgbClr val="585858"/>
                </a:solidFill>
                <a:latin typeface="Calibri"/>
                <a:cs typeface="Calibri"/>
              </a:rPr>
              <a:t> </a:t>
            </a:r>
            <a:r>
              <a:rPr sz="3950">
                <a:solidFill>
                  <a:srgbClr val="585858"/>
                </a:solidFill>
                <a:latin typeface="Calibri"/>
                <a:cs typeface="Calibri"/>
              </a:rPr>
              <a:t>call</a:t>
            </a:r>
            <a:r>
              <a:rPr sz="3950" spc="-35" dirty="0">
                <a:solidFill>
                  <a:srgbClr val="585858"/>
                </a:solidFill>
                <a:latin typeface="Calibri"/>
                <a:cs typeface="Calibri"/>
              </a:rPr>
              <a:t> </a:t>
            </a:r>
            <a:r>
              <a:rPr sz="3950" spc="-25">
                <a:solidFill>
                  <a:srgbClr val="585858"/>
                </a:solidFill>
                <a:latin typeface="Calibri"/>
                <a:cs typeface="Calibri"/>
              </a:rPr>
              <a:t>for </a:t>
            </a:r>
            <a:r>
              <a:rPr sz="3950">
                <a:solidFill>
                  <a:srgbClr val="585858"/>
                </a:solidFill>
                <a:latin typeface="Calibri"/>
                <a:cs typeface="Calibri"/>
              </a:rPr>
              <a:t>proposals</a:t>
            </a:r>
            <a:r>
              <a:rPr sz="3950" spc="-20" dirty="0">
                <a:solidFill>
                  <a:srgbClr val="585858"/>
                </a:solidFill>
                <a:latin typeface="Calibri"/>
                <a:cs typeface="Calibri"/>
              </a:rPr>
              <a:t> </a:t>
            </a:r>
            <a:r>
              <a:rPr sz="3950">
                <a:solidFill>
                  <a:srgbClr val="585858"/>
                </a:solidFill>
                <a:latin typeface="Calibri"/>
                <a:cs typeface="Calibri"/>
              </a:rPr>
              <a:t>and</a:t>
            </a:r>
            <a:r>
              <a:rPr sz="3950" spc="50" dirty="0">
                <a:solidFill>
                  <a:srgbClr val="585858"/>
                </a:solidFill>
                <a:latin typeface="Calibri"/>
                <a:cs typeface="Calibri"/>
              </a:rPr>
              <a:t> </a:t>
            </a:r>
            <a:r>
              <a:rPr sz="3950">
                <a:solidFill>
                  <a:srgbClr val="585858"/>
                </a:solidFill>
                <a:latin typeface="Calibri"/>
                <a:cs typeface="Calibri"/>
              </a:rPr>
              <a:t>ask</a:t>
            </a:r>
            <a:r>
              <a:rPr sz="3950" spc="40" dirty="0">
                <a:solidFill>
                  <a:srgbClr val="585858"/>
                </a:solidFill>
                <a:latin typeface="Calibri"/>
                <a:cs typeface="Calibri"/>
              </a:rPr>
              <a:t> </a:t>
            </a:r>
            <a:r>
              <a:rPr sz="3950" spc="-10">
                <a:solidFill>
                  <a:srgbClr val="585858"/>
                </a:solidFill>
                <a:latin typeface="Calibri"/>
                <a:cs typeface="Calibri"/>
              </a:rPr>
              <a:t>members </a:t>
            </a:r>
            <a:r>
              <a:rPr sz="3950">
                <a:solidFill>
                  <a:srgbClr val="585858"/>
                </a:solidFill>
                <a:latin typeface="Calibri"/>
                <a:cs typeface="Calibri"/>
              </a:rPr>
              <a:t>to distribute</a:t>
            </a:r>
            <a:r>
              <a:rPr sz="3950" spc="-15" dirty="0">
                <a:solidFill>
                  <a:srgbClr val="585858"/>
                </a:solidFill>
                <a:latin typeface="Calibri"/>
                <a:cs typeface="Calibri"/>
              </a:rPr>
              <a:t> </a:t>
            </a:r>
            <a:r>
              <a:rPr sz="3950">
                <a:solidFill>
                  <a:srgbClr val="585858"/>
                </a:solidFill>
                <a:latin typeface="Calibri"/>
                <a:cs typeface="Calibri"/>
              </a:rPr>
              <a:t>as</a:t>
            </a:r>
            <a:r>
              <a:rPr sz="3950" spc="25" dirty="0">
                <a:solidFill>
                  <a:srgbClr val="585858"/>
                </a:solidFill>
                <a:latin typeface="Calibri"/>
                <a:cs typeface="Calibri"/>
              </a:rPr>
              <a:t> </a:t>
            </a:r>
            <a:r>
              <a:rPr sz="3950">
                <a:solidFill>
                  <a:srgbClr val="585858"/>
                </a:solidFill>
                <a:latin typeface="Calibri"/>
                <a:cs typeface="Calibri"/>
              </a:rPr>
              <a:t>well as</a:t>
            </a:r>
            <a:r>
              <a:rPr sz="3950" spc="30" dirty="0">
                <a:solidFill>
                  <a:srgbClr val="585858"/>
                </a:solidFill>
                <a:latin typeface="Calibri"/>
                <a:cs typeface="Calibri"/>
              </a:rPr>
              <a:t> </a:t>
            </a:r>
            <a:r>
              <a:rPr sz="3950" spc="-20">
                <a:solidFill>
                  <a:srgbClr val="585858"/>
                </a:solidFill>
                <a:latin typeface="Calibri"/>
                <a:cs typeface="Calibri"/>
              </a:rPr>
              <a:t>post </a:t>
            </a:r>
            <a:r>
              <a:rPr sz="3950">
                <a:solidFill>
                  <a:srgbClr val="585858"/>
                </a:solidFill>
                <a:latin typeface="Calibri"/>
                <a:cs typeface="Calibri"/>
              </a:rPr>
              <a:t>on</a:t>
            </a:r>
            <a:r>
              <a:rPr sz="3950" spc="20" dirty="0">
                <a:solidFill>
                  <a:srgbClr val="585858"/>
                </a:solidFill>
                <a:latin typeface="Calibri"/>
                <a:cs typeface="Calibri"/>
              </a:rPr>
              <a:t> </a:t>
            </a:r>
            <a:r>
              <a:rPr sz="3950">
                <a:solidFill>
                  <a:srgbClr val="585858"/>
                </a:solidFill>
                <a:latin typeface="Calibri"/>
                <a:cs typeface="Calibri"/>
              </a:rPr>
              <a:t>your</a:t>
            </a:r>
            <a:r>
              <a:rPr sz="3950" spc="40" dirty="0">
                <a:solidFill>
                  <a:srgbClr val="585858"/>
                </a:solidFill>
                <a:latin typeface="Calibri"/>
                <a:cs typeface="Calibri"/>
              </a:rPr>
              <a:t> </a:t>
            </a:r>
            <a:r>
              <a:rPr sz="3950" spc="-10">
                <a:solidFill>
                  <a:srgbClr val="585858"/>
                </a:solidFill>
                <a:latin typeface="Calibri"/>
                <a:cs typeface="Calibri"/>
              </a:rPr>
              <a:t>website</a:t>
            </a:r>
            <a:endParaRPr sz="3950">
              <a:latin typeface="Calibri"/>
              <a:cs typeface="Calibri"/>
            </a:endParaRPr>
          </a:p>
          <a:p>
            <a:pPr marL="501650" indent="-488950">
              <a:lnSpc>
                <a:spcPct val="100000"/>
              </a:lnSpc>
              <a:spcBef>
                <a:spcPts val="65"/>
              </a:spcBef>
              <a:buFont typeface="Arial"/>
              <a:buChar char="•"/>
              <a:tabLst>
                <a:tab pos="501650" algn="l"/>
              </a:tabLst>
            </a:pPr>
            <a:r>
              <a:rPr sz="3950">
                <a:solidFill>
                  <a:srgbClr val="585858"/>
                </a:solidFill>
                <a:latin typeface="Calibri"/>
                <a:cs typeface="Calibri"/>
              </a:rPr>
              <a:t>See</a:t>
            </a:r>
            <a:r>
              <a:rPr sz="3950" spc="-25" dirty="0">
                <a:solidFill>
                  <a:srgbClr val="585858"/>
                </a:solidFill>
                <a:latin typeface="Calibri"/>
                <a:cs typeface="Calibri"/>
              </a:rPr>
              <a:t> </a:t>
            </a:r>
            <a:r>
              <a:rPr sz="3950">
                <a:solidFill>
                  <a:srgbClr val="585858"/>
                </a:solidFill>
                <a:latin typeface="Calibri"/>
                <a:cs typeface="Calibri"/>
              </a:rPr>
              <a:t>who’s</a:t>
            </a:r>
            <a:r>
              <a:rPr sz="3950" spc="-35" dirty="0">
                <a:solidFill>
                  <a:srgbClr val="585858"/>
                </a:solidFill>
                <a:latin typeface="Calibri"/>
                <a:cs typeface="Calibri"/>
              </a:rPr>
              <a:t> </a:t>
            </a:r>
            <a:r>
              <a:rPr sz="3950">
                <a:solidFill>
                  <a:srgbClr val="585858"/>
                </a:solidFill>
                <a:latin typeface="Calibri"/>
                <a:cs typeface="Calibri"/>
              </a:rPr>
              <a:t>in</a:t>
            </a:r>
            <a:r>
              <a:rPr sz="3950" spc="-50" dirty="0">
                <a:solidFill>
                  <a:srgbClr val="585858"/>
                </a:solidFill>
                <a:latin typeface="Calibri"/>
                <a:cs typeface="Calibri"/>
              </a:rPr>
              <a:t> </a:t>
            </a:r>
            <a:r>
              <a:rPr sz="3950">
                <a:solidFill>
                  <a:srgbClr val="585858"/>
                </a:solidFill>
                <a:latin typeface="Calibri"/>
                <a:cs typeface="Calibri"/>
              </a:rPr>
              <a:t>your</a:t>
            </a:r>
            <a:r>
              <a:rPr sz="3950" spc="-80" dirty="0">
                <a:solidFill>
                  <a:srgbClr val="585858"/>
                </a:solidFill>
                <a:latin typeface="Calibri"/>
                <a:cs typeface="Calibri"/>
              </a:rPr>
              <a:t> </a:t>
            </a:r>
            <a:r>
              <a:rPr sz="3950" spc="-10">
                <a:solidFill>
                  <a:srgbClr val="585858"/>
                </a:solidFill>
                <a:latin typeface="Calibri"/>
                <a:cs typeface="Calibri"/>
              </a:rPr>
              <a:t>backyard</a:t>
            </a:r>
            <a:endParaRPr sz="3950">
              <a:latin typeface="Calibri"/>
              <a:cs typeface="Calibri"/>
            </a:endParaRPr>
          </a:p>
          <a:p>
            <a:pPr marL="501650" indent="-488950">
              <a:lnSpc>
                <a:spcPct val="100000"/>
              </a:lnSpc>
              <a:spcBef>
                <a:spcPts val="65"/>
              </a:spcBef>
              <a:buFont typeface="Arial"/>
              <a:buChar char="•"/>
              <a:tabLst>
                <a:tab pos="501650" algn="l"/>
              </a:tabLst>
            </a:pPr>
            <a:r>
              <a:rPr sz="3950">
                <a:solidFill>
                  <a:srgbClr val="585858"/>
                </a:solidFill>
                <a:latin typeface="Calibri"/>
                <a:cs typeface="Calibri"/>
              </a:rPr>
              <a:t>Look</a:t>
            </a:r>
            <a:r>
              <a:rPr sz="3950" spc="5" dirty="0">
                <a:solidFill>
                  <a:srgbClr val="585858"/>
                </a:solidFill>
                <a:latin typeface="Calibri"/>
                <a:cs typeface="Calibri"/>
              </a:rPr>
              <a:t> </a:t>
            </a:r>
            <a:r>
              <a:rPr sz="3950">
                <a:solidFill>
                  <a:srgbClr val="585858"/>
                </a:solidFill>
                <a:latin typeface="Calibri"/>
                <a:cs typeface="Calibri"/>
              </a:rPr>
              <a:t>at</a:t>
            </a:r>
            <a:r>
              <a:rPr sz="3950" spc="30" dirty="0">
                <a:solidFill>
                  <a:srgbClr val="585858"/>
                </a:solidFill>
                <a:latin typeface="Calibri"/>
                <a:cs typeface="Calibri"/>
              </a:rPr>
              <a:t> </a:t>
            </a:r>
            <a:r>
              <a:rPr sz="3950">
                <a:solidFill>
                  <a:srgbClr val="585858"/>
                </a:solidFill>
                <a:latin typeface="Calibri"/>
                <a:cs typeface="Calibri"/>
              </a:rPr>
              <a:t>other</a:t>
            </a:r>
            <a:r>
              <a:rPr sz="3950" spc="50" dirty="0">
                <a:solidFill>
                  <a:srgbClr val="585858"/>
                </a:solidFill>
                <a:latin typeface="Calibri"/>
                <a:cs typeface="Calibri"/>
              </a:rPr>
              <a:t> </a:t>
            </a:r>
            <a:r>
              <a:rPr sz="3950">
                <a:solidFill>
                  <a:srgbClr val="585858"/>
                </a:solidFill>
                <a:latin typeface="Calibri"/>
                <a:cs typeface="Calibri"/>
              </a:rPr>
              <a:t>industry</a:t>
            </a:r>
            <a:r>
              <a:rPr sz="3950" spc="15" dirty="0">
                <a:solidFill>
                  <a:srgbClr val="585858"/>
                </a:solidFill>
                <a:latin typeface="Calibri"/>
                <a:cs typeface="Calibri"/>
              </a:rPr>
              <a:t> </a:t>
            </a:r>
            <a:r>
              <a:rPr sz="3950" spc="-10">
                <a:solidFill>
                  <a:srgbClr val="585858"/>
                </a:solidFill>
                <a:latin typeface="Calibri"/>
                <a:cs typeface="Calibri"/>
              </a:rPr>
              <a:t>events</a:t>
            </a:r>
            <a:endParaRPr sz="3950">
              <a:latin typeface="Calibri"/>
              <a:cs typeface="Calibri"/>
            </a:endParaRPr>
          </a:p>
          <a:p>
            <a:pPr marL="501650" indent="-488950">
              <a:spcBef>
                <a:spcPts val="65"/>
              </a:spcBef>
              <a:buFont typeface="Arial"/>
              <a:buChar char="•"/>
              <a:tabLst>
                <a:tab pos="501650" algn="l"/>
              </a:tabLst>
            </a:pPr>
            <a:r>
              <a:rPr lang="en-US" sz="3950">
                <a:solidFill>
                  <a:srgbClr val="585858"/>
                </a:solidFill>
                <a:latin typeface="Calibri"/>
                <a:cs typeface="Calibri"/>
              </a:rPr>
              <a:t>Review trending topics in the Meetings Outlook Report</a:t>
            </a:r>
            <a:endParaRPr lang="en-US" sz="3950">
              <a:solidFill>
                <a:srgbClr val="585858"/>
              </a:solidFill>
              <a:latin typeface="Calibri"/>
              <a:ea typeface="Calibri"/>
              <a:cs typeface="Calibri"/>
            </a:endParaRPr>
          </a:p>
        </p:txBody>
      </p:sp>
      <p:sp>
        <p:nvSpPr>
          <p:cNvPr id="5" name="object 2">
            <a:extLst>
              <a:ext uri="{FF2B5EF4-FFF2-40B4-BE49-F238E27FC236}">
                <a16:creationId xmlns:a16="http://schemas.microsoft.com/office/drawing/2014/main" id="{ED66243C-1A0F-DB6F-6353-F0AC3294BBEA}"/>
              </a:ext>
            </a:extLst>
          </p:cNvPr>
          <p:cNvSpPr txBox="1">
            <a:spLocks/>
          </p:cNvSpPr>
          <p:nvPr/>
        </p:nvSpPr>
        <p:spPr>
          <a:xfrm>
            <a:off x="151764" y="191134"/>
            <a:ext cx="10375264" cy="916597"/>
          </a:xfrm>
          <a:prstGeom prst="rect">
            <a:avLst/>
          </a:prstGeom>
        </p:spPr>
        <p:txBody>
          <a:bodyPr vert="horz" wrap="square" lIns="0" tIns="328612" rIns="0" bIns="0" rtlCol="0" anchor="t">
            <a:spAutoFit/>
          </a:bodyPr>
          <a:lstStyle>
            <a:lvl1pPr>
              <a:defRPr>
                <a:latin typeface="+mj-lt"/>
                <a:ea typeface="+mj-ea"/>
                <a:cs typeface="+mj-cs"/>
              </a:defRPr>
            </a:lvl1pPr>
          </a:lstStyle>
          <a:p>
            <a:pPr marL="135890">
              <a:spcBef>
                <a:spcPts val="125"/>
              </a:spcBef>
            </a:pPr>
            <a:r>
              <a:rPr lang="en-US" sz="3800" b="1" spc="-130">
                <a:solidFill>
                  <a:schemeClr val="bg1"/>
                </a:solidFill>
                <a:latin typeface="Arial"/>
                <a:cs typeface="Arial"/>
              </a:rPr>
              <a:t>SPEAKER SELECTION TIPS</a:t>
            </a:r>
            <a:endParaRPr lang="en-US" b="1">
              <a:solidFill>
                <a:schemeClr val="bg1"/>
              </a:solidFill>
              <a:latin typeface="Arial"/>
              <a:ea typeface="Calibri"/>
              <a:cs typeface="Arial"/>
            </a:endParaRPr>
          </a:p>
        </p:txBody>
      </p:sp>
    </p:spTree>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585858"/>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E8D459A3DC5BE46A4BE75D0DA0B31EF" ma:contentTypeVersion="24" ma:contentTypeDescription="Create a new document." ma:contentTypeScope="" ma:versionID="133db86f9b0caef44dc04284276eb015">
  <xsd:schema xmlns:xsd="http://www.w3.org/2001/XMLSchema" xmlns:xs="http://www.w3.org/2001/XMLSchema" xmlns:p="http://schemas.microsoft.com/office/2006/metadata/properties" xmlns:ns1="http://schemas.microsoft.com/sharepoint/v3" xmlns:ns2="e33d90dc-c7ac-497f-92e2-e3498c137b2f" xmlns:ns3="aad401c1-1c12-4c0d-bc41-33f007f14bcb" targetNamespace="http://schemas.microsoft.com/office/2006/metadata/properties" ma:root="true" ma:fieldsID="cc3b082edbd744fdcc83f348b4ac3b79" ns1:_="" ns2:_="" ns3:_="">
    <xsd:import namespace="http://schemas.microsoft.com/sharepoint/v3"/>
    <xsd:import namespace="e33d90dc-c7ac-497f-92e2-e3498c137b2f"/>
    <xsd:import namespace="aad401c1-1c12-4c0d-bc41-33f007f14bc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LengthInSeconds" minOccurs="0"/>
                <xsd:element ref="ns3:SharedWithUsers" minOccurs="0"/>
                <xsd:element ref="ns3:SharedWithDetails" minOccurs="0"/>
                <xsd:element ref="ns2:MediaServiceLocation" minOccurs="0"/>
                <xsd:element ref="ns3:TaxCatchAll" minOccurs="0"/>
                <xsd:element ref="ns2:lcf76f155ced4ddcb4097134ff3c332f" minOccurs="0"/>
                <xsd:element ref="ns1:_ip_UnifiedCompliancePolicyProperties" minOccurs="0"/>
                <xsd:element ref="ns1:_ip_UnifiedCompliancePolicyUIAction" minOccurs="0"/>
                <xsd:element ref="ns2:MediaServiceObjectDetectorVersions" minOccurs="0"/>
                <xsd:element ref="ns2:MediaServiceSearchProperties" minOccurs="0"/>
                <xsd:element ref="ns2:MediaServiceBillingMetadata" minOccurs="0"/>
                <xsd:element ref="ns2:DateSave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33d90dc-c7ac-497f-92e2-e3498c137b2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b839da0d-f77e-4699-8082-78dcea77790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element name="DateSaved" ma:index="29" nillable="true" ma:displayName="Date Created" ma:default="[today]" ma:description="This is the date the file was initially created and saved to SharePoint. " ma:format="DateOnly" ma:internalName="DateSaved">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aad401c1-1c12-4c0d-bc41-33f007f14bcb"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241e806f-573c-4121-991f-eb85f2bb5c60}" ma:internalName="TaxCatchAll" ma:showField="CatchAllData" ma:web="aad401c1-1c12-4c0d-bc41-33f007f14bc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e33d90dc-c7ac-497f-92e2-e3498c137b2f">
      <Terms xmlns="http://schemas.microsoft.com/office/infopath/2007/PartnerControls"/>
    </lcf76f155ced4ddcb4097134ff3c332f>
    <TaxCatchAll xmlns="aad401c1-1c12-4c0d-bc41-33f007f14bcb" xsi:nil="true"/>
    <DateSaved xmlns="e33d90dc-c7ac-497f-92e2-e3498c137b2f">2026-07-02T15:53:09+00:00</DateSaved>
    <_ip_UnifiedCompliancePolicyProperties xmlns="http://schemas.microsoft.com/sharepoint/v3" xsi:nil="true"/>
  </documentManagement>
</p:properties>
</file>

<file path=customXml/itemProps1.xml><?xml version="1.0" encoding="utf-8"?>
<ds:datastoreItem xmlns:ds="http://schemas.openxmlformats.org/officeDocument/2006/customXml" ds:itemID="{A8E97E2F-5FFF-4BFD-A7F7-EE10FB6B4CE1}">
  <ds:schemaRefs>
    <ds:schemaRef ds:uri="aad401c1-1c12-4c0d-bc41-33f007f14bcb"/>
    <ds:schemaRef ds:uri="e33d90dc-c7ac-497f-92e2-e3498c137b2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6DE8F0A-7DA5-4842-A71D-B939F5446901}">
  <ds:schemaRefs>
    <ds:schemaRef ds:uri="http://schemas.microsoft.com/sharepoint/v3/contenttype/forms"/>
  </ds:schemaRefs>
</ds:datastoreItem>
</file>

<file path=customXml/itemProps3.xml><?xml version="1.0" encoding="utf-8"?>
<ds:datastoreItem xmlns:ds="http://schemas.openxmlformats.org/officeDocument/2006/customXml" ds:itemID="{D11FD205-3725-4E30-AAED-AED7D8BDE121}">
  <ds:schemaRefs>
    <ds:schemaRef ds:uri="aad401c1-1c12-4c0d-bc41-33f007f14bcb"/>
    <ds:schemaRef ds:uri="http://schemas.microsoft.com/office/2006/documentManagement/types"/>
    <ds:schemaRef ds:uri="http://purl.org/dc/dcmitype/"/>
    <ds:schemaRef ds:uri="http://schemas.microsoft.com/office/2006/metadata/properties"/>
    <ds:schemaRef ds:uri="http://schemas.microsoft.com/sharepoint/v3"/>
    <ds:schemaRef ds:uri="http://purl.org/dc/terms/"/>
    <ds:schemaRef ds:uri="http://www.w3.org/XML/1998/namespace"/>
    <ds:schemaRef ds:uri="http://purl.org/dc/elements/1.1/"/>
    <ds:schemaRef ds:uri="http://schemas.microsoft.com/office/infopath/2007/PartnerControls"/>
    <ds:schemaRef ds:uri="http://schemas.openxmlformats.org/package/2006/metadata/core-properties"/>
    <ds:schemaRef ds:uri="e33d90dc-c7ac-497f-92e2-e3498c137b2f"/>
  </ds:schemaRefs>
</ds:datastoreItem>
</file>

<file path=docProps/app.xml><?xml version="1.0" encoding="utf-8"?>
<Properties xmlns="http://schemas.openxmlformats.org/officeDocument/2006/extended-properties" xmlns:vt="http://schemas.openxmlformats.org/officeDocument/2006/docPropsVTypes">
  <Template/>
  <TotalTime>0</TotalTime>
  <Words>2677</Words>
  <Application>Microsoft Office PowerPoint</Application>
  <PresentationFormat>Custom</PresentationFormat>
  <Paragraphs>268</Paragraphs>
  <Slides>23</Slides>
  <Notes>19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Arial,Sans-Serif</vt:lpstr>
      <vt:lpstr>Calibri</vt:lpstr>
      <vt:lpstr>Office Theme</vt:lpstr>
      <vt:lpstr>EDUCATION HANDBOOK</vt:lpstr>
      <vt:lpstr>TODAY’S OBJECTIVES</vt:lpstr>
      <vt:lpstr>ROLE &amp; RESPONSIBILITIES</vt:lpstr>
      <vt:lpstr>EVENT POLICIES: WHAT’S REQUIRED</vt:lpstr>
      <vt:lpstr>CHAPTER DEMOGRAPHICS &amp; NEEDS  ASSESSMENT</vt:lpstr>
      <vt:lpstr>LOOK AT HISTORICAL DATA &amp; HEADLINES</vt:lpstr>
      <vt:lpstr>GAIN CREDIT FOR YOUR CONTENT</vt:lpstr>
      <vt:lpstr>STRIKE A BALANCE</vt:lpstr>
      <vt:lpstr>PowerPoint Presentation</vt:lpstr>
      <vt:lpstr>PLANNER AND SUPPLIER DISCUSSIONS</vt:lpstr>
      <vt:lpstr>PowerPoint Presentation</vt:lpstr>
      <vt:lpstr>Education Satisfaction</vt:lpstr>
      <vt:lpstr>CHAPTER LEADERS RESOURCE PAGE (CLRP)</vt:lpstr>
      <vt:lpstr>EDUCATION HANDBOOK</vt:lpstr>
      <vt:lpstr>EDUCATION BEST PRACTICES</vt:lpstr>
      <vt:lpstr>Education Best Practices </vt:lpstr>
      <vt:lpstr>Education Best Practices </vt:lpstr>
      <vt:lpstr>Education Best Practices </vt:lpstr>
      <vt:lpstr>Education Best Practices </vt:lpstr>
      <vt:lpstr>Education Best Practices </vt:lpstr>
      <vt:lpstr>Education Best Practices </vt:lpstr>
      <vt:lpstr>MPI COMMUNITY FORUM: By Department</vt:lpstr>
      <vt:lpstr>EDUCATION BEST PRACTICES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EDUCATION HANDBOOK</dc:title>
  <cp:lastModifiedBy>Angela Layton</cp:lastModifiedBy>
  <cp:revision>126</cp:revision>
  <dcterms:created xsi:type="dcterms:W3CDTF">2024-08-26T20:25:24Z</dcterms:created>
  <dcterms:modified xsi:type="dcterms:W3CDTF">2026-07-13T21:16:07Z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2024-08-26T00:00:00Z</vt:filetime>
  </property>
  <property fmtid="{D5CDD505-2E9C-101B-9397-08002B2CF9AE}" pid="3" name="LastSaved">
    <vt:filetime>2024-08-26T00:00:00Z</vt:filetime>
  </property>
  <property fmtid="{D5CDD505-2E9C-101B-9397-08002B2CF9AE}" pid="4" name="ContentTypeId">
    <vt:lpwstr>0x0101006E8D459A3DC5BE46A4BE75D0DA0B31EF</vt:lpwstr>
  </property>
  <property fmtid="{D5CDD505-2E9C-101B-9397-08002B2CF9AE}" pid="5" name="MediaServiceImageTags">
    <vt:lpwstr/>
  </property>
</Properties>
</file>