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95" r:id="rId6"/>
  </p:sldMasterIdLst>
  <p:notesMasterIdLst>
    <p:notesMasterId r:id="rId31"/>
  </p:notesMasterIdLst>
  <p:sldIdLst>
    <p:sldId id="3496" r:id="rId7"/>
    <p:sldId id="3474" r:id="rId8"/>
    <p:sldId id="299" r:id="rId9"/>
    <p:sldId id="3475" r:id="rId10"/>
    <p:sldId id="3476" r:id="rId11"/>
    <p:sldId id="3477" r:id="rId12"/>
    <p:sldId id="3460" r:id="rId13"/>
    <p:sldId id="3461" r:id="rId14"/>
    <p:sldId id="3462" r:id="rId15"/>
    <p:sldId id="300" r:id="rId16"/>
    <p:sldId id="3487" r:id="rId17"/>
    <p:sldId id="3488" r:id="rId18"/>
    <p:sldId id="3464" r:id="rId19"/>
    <p:sldId id="3489" r:id="rId20"/>
    <p:sldId id="3490" r:id="rId21"/>
    <p:sldId id="3493" r:id="rId22"/>
    <p:sldId id="3465" r:id="rId23"/>
    <p:sldId id="3463" r:id="rId24"/>
    <p:sldId id="3466" r:id="rId25"/>
    <p:sldId id="3491" r:id="rId26"/>
    <p:sldId id="3484" r:id="rId27"/>
    <p:sldId id="3481" r:id="rId28"/>
    <p:sldId id="3482" r:id="rId29"/>
    <p:sldId id="3497" r:id="rId30"/>
  </p:sldIdLst>
  <p:sldSz cx="18288000" cy="10287000"/>
  <p:notesSz cx="6858000" cy="9144000"/>
  <p:embeddedFontLst>
    <p:embeddedFont>
      <p:font typeface="Arimo" panose="020B060402020202020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lear Sans Regular" panose="020B0604020202020204" charset="0"/>
      <p:regular r:id="rId40"/>
      <p:bold r:id="rId41"/>
      <p:italic r:id="rId42"/>
      <p:boldItalic r:id="rId43"/>
    </p:embeddedFont>
    <p:embeddedFont>
      <p:font typeface="Clear Sans Regular Bold" panose="020B060402020202020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0727F-E6C2-4EA0-AE58-1C01414DD666}" v="2" dt="2023-10-11T14:57:46.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28" autoAdjust="0"/>
    <p:restoredTop sz="68038" autoAdjust="0"/>
  </p:normalViewPr>
  <p:slideViewPr>
    <p:cSldViewPr>
      <p:cViewPr varScale="1">
        <p:scale>
          <a:sx n="52" d="100"/>
          <a:sy n="52" d="100"/>
        </p:scale>
        <p:origin x="217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Layton" userId="3a97870b-659e-457e-a028-64f2e094d873" providerId="ADAL" clId="{9CB0727F-E6C2-4EA0-AE58-1C01414DD666}"/>
    <pc:docChg chg="undo custSel addSld delSld modSld">
      <pc:chgData name="Angela Layton" userId="3a97870b-659e-457e-a028-64f2e094d873" providerId="ADAL" clId="{9CB0727F-E6C2-4EA0-AE58-1C01414DD666}" dt="2023-10-11T16:51:18.845" v="88" actId="6549"/>
      <pc:docMkLst>
        <pc:docMk/>
      </pc:docMkLst>
      <pc:sldChg chg="del">
        <pc:chgData name="Angela Layton" userId="3a97870b-659e-457e-a028-64f2e094d873" providerId="ADAL" clId="{9CB0727F-E6C2-4EA0-AE58-1C01414DD666}" dt="2023-10-11T14:54:51.149" v="56" actId="47"/>
        <pc:sldMkLst>
          <pc:docMk/>
          <pc:sldMk cId="0" sldId="256"/>
        </pc:sldMkLst>
      </pc:sldChg>
      <pc:sldChg chg="del">
        <pc:chgData name="Angela Layton" userId="3a97870b-659e-457e-a028-64f2e094d873" providerId="ADAL" clId="{9CB0727F-E6C2-4EA0-AE58-1C01414DD666}" dt="2023-10-11T14:54:53.785" v="57" actId="47"/>
        <pc:sldMkLst>
          <pc:docMk/>
          <pc:sldMk cId="0" sldId="257"/>
        </pc:sldMkLst>
      </pc:sldChg>
      <pc:sldChg chg="delSp mod">
        <pc:chgData name="Angela Layton" userId="3a97870b-659e-457e-a028-64f2e094d873" providerId="ADAL" clId="{9CB0727F-E6C2-4EA0-AE58-1C01414DD666}" dt="2023-10-11T14:56:00.185" v="63" actId="478"/>
        <pc:sldMkLst>
          <pc:docMk/>
          <pc:sldMk cId="157627146" sldId="299"/>
        </pc:sldMkLst>
        <pc:picChg chg="del">
          <ac:chgData name="Angela Layton" userId="3a97870b-659e-457e-a028-64f2e094d873" providerId="ADAL" clId="{9CB0727F-E6C2-4EA0-AE58-1C01414DD666}" dt="2023-10-11T14:56:00.185" v="63" actId="478"/>
          <ac:picMkLst>
            <pc:docMk/>
            <pc:sldMk cId="157627146" sldId="299"/>
            <ac:picMk id="3" creationId="{91B7A653-EB2F-F08A-11D9-B1A91239E830}"/>
          </ac:picMkLst>
        </pc:picChg>
      </pc:sldChg>
      <pc:sldChg chg="delSp modSp mod">
        <pc:chgData name="Angela Layton" userId="3a97870b-659e-457e-a028-64f2e094d873" providerId="ADAL" clId="{9CB0727F-E6C2-4EA0-AE58-1C01414DD666}" dt="2023-10-11T14:55:36.103" v="60" actId="478"/>
        <pc:sldMkLst>
          <pc:docMk/>
          <pc:sldMk cId="2473151146" sldId="3460"/>
        </pc:sldMkLst>
        <pc:picChg chg="del mod">
          <ac:chgData name="Angela Layton" userId="3a97870b-659e-457e-a028-64f2e094d873" providerId="ADAL" clId="{9CB0727F-E6C2-4EA0-AE58-1C01414DD666}" dt="2023-10-11T14:55:36.103" v="60" actId="478"/>
          <ac:picMkLst>
            <pc:docMk/>
            <pc:sldMk cId="2473151146" sldId="3460"/>
            <ac:picMk id="5" creationId="{F188F00A-4A2D-3FEC-A2C1-01D155FA0519}"/>
          </ac:picMkLst>
        </pc:picChg>
      </pc:sldChg>
      <pc:sldChg chg="delSp mod">
        <pc:chgData name="Angela Layton" userId="3a97870b-659e-457e-a028-64f2e094d873" providerId="ADAL" clId="{9CB0727F-E6C2-4EA0-AE58-1C01414DD666}" dt="2023-10-11T14:56:12.856" v="67" actId="478"/>
        <pc:sldMkLst>
          <pc:docMk/>
          <pc:sldMk cId="3262687733" sldId="3461"/>
        </pc:sldMkLst>
        <pc:picChg chg="del">
          <ac:chgData name="Angela Layton" userId="3a97870b-659e-457e-a028-64f2e094d873" providerId="ADAL" clId="{9CB0727F-E6C2-4EA0-AE58-1C01414DD666}" dt="2023-10-11T14:56:12.856" v="67" actId="478"/>
          <ac:picMkLst>
            <pc:docMk/>
            <pc:sldMk cId="3262687733" sldId="3461"/>
            <ac:picMk id="2" creationId="{C2F6A2D6-2FB9-FFFB-EAA8-84AF9CE5B3DC}"/>
          </ac:picMkLst>
        </pc:picChg>
      </pc:sldChg>
      <pc:sldChg chg="delSp mod">
        <pc:chgData name="Angela Layton" userId="3a97870b-659e-457e-a028-64f2e094d873" providerId="ADAL" clId="{9CB0727F-E6C2-4EA0-AE58-1C01414DD666}" dt="2023-10-11T14:55:42.992" v="61" actId="478"/>
        <pc:sldMkLst>
          <pc:docMk/>
          <pc:sldMk cId="3072204354" sldId="3462"/>
        </pc:sldMkLst>
        <pc:picChg chg="del">
          <ac:chgData name="Angela Layton" userId="3a97870b-659e-457e-a028-64f2e094d873" providerId="ADAL" clId="{9CB0727F-E6C2-4EA0-AE58-1C01414DD666}" dt="2023-10-11T14:55:42.992" v="61" actId="478"/>
          <ac:picMkLst>
            <pc:docMk/>
            <pc:sldMk cId="3072204354" sldId="3462"/>
            <ac:picMk id="5" creationId="{E63A6DEF-4FEC-C1FD-703E-C2DE8B4150C8}"/>
          </ac:picMkLst>
        </pc:picChg>
      </pc:sldChg>
      <pc:sldChg chg="delSp mod">
        <pc:chgData name="Angela Layton" userId="3a97870b-659e-457e-a028-64f2e094d873" providerId="ADAL" clId="{9CB0727F-E6C2-4EA0-AE58-1C01414DD666}" dt="2023-10-11T14:57:06.271" v="74" actId="478"/>
        <pc:sldMkLst>
          <pc:docMk/>
          <pc:sldMk cId="2970645572" sldId="3463"/>
        </pc:sldMkLst>
        <pc:picChg chg="del">
          <ac:chgData name="Angela Layton" userId="3a97870b-659e-457e-a028-64f2e094d873" providerId="ADAL" clId="{9CB0727F-E6C2-4EA0-AE58-1C01414DD666}" dt="2023-10-11T14:57:06.271" v="74" actId="478"/>
          <ac:picMkLst>
            <pc:docMk/>
            <pc:sldMk cId="2970645572" sldId="3463"/>
            <ac:picMk id="2" creationId="{66FE2980-B39B-1F03-6726-D3B70FD091E9}"/>
          </ac:picMkLst>
        </pc:picChg>
      </pc:sldChg>
      <pc:sldChg chg="delSp mod">
        <pc:chgData name="Angela Layton" userId="3a97870b-659e-457e-a028-64f2e094d873" providerId="ADAL" clId="{9CB0727F-E6C2-4EA0-AE58-1C01414DD666}" dt="2023-10-11T14:55:54.342" v="62" actId="478"/>
        <pc:sldMkLst>
          <pc:docMk/>
          <pc:sldMk cId="742658751" sldId="3464"/>
        </pc:sldMkLst>
        <pc:picChg chg="del">
          <ac:chgData name="Angela Layton" userId="3a97870b-659e-457e-a028-64f2e094d873" providerId="ADAL" clId="{9CB0727F-E6C2-4EA0-AE58-1C01414DD666}" dt="2023-10-11T14:55:54.342" v="62" actId="478"/>
          <ac:picMkLst>
            <pc:docMk/>
            <pc:sldMk cId="742658751" sldId="3464"/>
            <ac:picMk id="3" creationId="{F5268D22-7280-6979-0661-CC5A8A0017F0}"/>
          </ac:picMkLst>
        </pc:picChg>
      </pc:sldChg>
      <pc:sldChg chg="delSp mod">
        <pc:chgData name="Angela Layton" userId="3a97870b-659e-457e-a028-64f2e094d873" providerId="ADAL" clId="{9CB0727F-E6C2-4EA0-AE58-1C01414DD666}" dt="2023-10-11T14:57:00.569" v="73" actId="478"/>
        <pc:sldMkLst>
          <pc:docMk/>
          <pc:sldMk cId="2354288868" sldId="3465"/>
        </pc:sldMkLst>
        <pc:picChg chg="del">
          <ac:chgData name="Angela Layton" userId="3a97870b-659e-457e-a028-64f2e094d873" providerId="ADAL" clId="{9CB0727F-E6C2-4EA0-AE58-1C01414DD666}" dt="2023-10-11T14:57:00.569" v="73" actId="478"/>
          <ac:picMkLst>
            <pc:docMk/>
            <pc:sldMk cId="2354288868" sldId="3465"/>
            <ac:picMk id="2" creationId="{F9987B78-B231-D711-DD10-A3667717E4EF}"/>
          </ac:picMkLst>
        </pc:picChg>
      </pc:sldChg>
      <pc:sldChg chg="delSp mod">
        <pc:chgData name="Angela Layton" userId="3a97870b-659e-457e-a028-64f2e094d873" providerId="ADAL" clId="{9CB0727F-E6C2-4EA0-AE58-1C01414DD666}" dt="2023-10-11T14:57:10.104" v="75" actId="478"/>
        <pc:sldMkLst>
          <pc:docMk/>
          <pc:sldMk cId="4278659936" sldId="3466"/>
        </pc:sldMkLst>
        <pc:picChg chg="del">
          <ac:chgData name="Angela Layton" userId="3a97870b-659e-457e-a028-64f2e094d873" providerId="ADAL" clId="{9CB0727F-E6C2-4EA0-AE58-1C01414DD666}" dt="2023-10-11T14:57:10.104" v="75" actId="478"/>
          <ac:picMkLst>
            <pc:docMk/>
            <pc:sldMk cId="4278659936" sldId="3466"/>
            <ac:picMk id="2" creationId="{38129C5D-54AB-EF4A-9BE8-72A71B691DAD}"/>
          </ac:picMkLst>
        </pc:picChg>
      </pc:sldChg>
      <pc:sldChg chg="del">
        <pc:chgData name="Angela Layton" userId="3a97870b-659e-457e-a028-64f2e094d873" providerId="ADAL" clId="{9CB0727F-E6C2-4EA0-AE58-1C01414DD666}" dt="2023-10-11T14:57:29.701" v="80" actId="47"/>
        <pc:sldMkLst>
          <pc:docMk/>
          <pc:sldMk cId="1798933268" sldId="3468"/>
        </pc:sldMkLst>
      </pc:sldChg>
      <pc:sldChg chg="del">
        <pc:chgData name="Angela Layton" userId="3a97870b-659e-457e-a028-64f2e094d873" providerId="ADAL" clId="{9CB0727F-E6C2-4EA0-AE58-1C01414DD666}" dt="2023-10-11T14:57:37.798" v="82" actId="47"/>
        <pc:sldMkLst>
          <pc:docMk/>
          <pc:sldMk cId="1831391200" sldId="3470"/>
        </pc:sldMkLst>
      </pc:sldChg>
      <pc:sldChg chg="modSp mod">
        <pc:chgData name="Angela Layton" userId="3a97870b-659e-457e-a028-64f2e094d873" providerId="ADAL" clId="{9CB0727F-E6C2-4EA0-AE58-1C01414DD666}" dt="2023-10-11T14:55:00.307" v="58" actId="6549"/>
        <pc:sldMkLst>
          <pc:docMk/>
          <pc:sldMk cId="1493292441" sldId="3474"/>
        </pc:sldMkLst>
        <pc:spChg chg="mod">
          <ac:chgData name="Angela Layton" userId="3a97870b-659e-457e-a028-64f2e094d873" providerId="ADAL" clId="{9CB0727F-E6C2-4EA0-AE58-1C01414DD666}" dt="2023-10-11T14:55:00.307" v="58" actId="6549"/>
          <ac:spMkLst>
            <pc:docMk/>
            <pc:sldMk cId="1493292441" sldId="3474"/>
            <ac:spMk id="13" creationId="{9BEC290B-37A6-FF4E-88DB-B59155D887EE}"/>
          </ac:spMkLst>
        </pc:spChg>
      </pc:sldChg>
      <pc:sldChg chg="delSp mod">
        <pc:chgData name="Angela Layton" userId="3a97870b-659e-457e-a028-64f2e094d873" providerId="ADAL" clId="{9CB0727F-E6C2-4EA0-AE58-1C01414DD666}" dt="2023-10-11T14:56:03.253" v="64" actId="478"/>
        <pc:sldMkLst>
          <pc:docMk/>
          <pc:sldMk cId="4144854804" sldId="3475"/>
        </pc:sldMkLst>
        <pc:picChg chg="del">
          <ac:chgData name="Angela Layton" userId="3a97870b-659e-457e-a028-64f2e094d873" providerId="ADAL" clId="{9CB0727F-E6C2-4EA0-AE58-1C01414DD666}" dt="2023-10-11T14:56:03.253" v="64" actId="478"/>
          <ac:picMkLst>
            <pc:docMk/>
            <pc:sldMk cId="4144854804" sldId="3475"/>
            <ac:picMk id="2" creationId="{69DB58EF-25BA-5A97-02F9-DFE0CB577D4E}"/>
          </ac:picMkLst>
        </pc:picChg>
      </pc:sldChg>
      <pc:sldChg chg="delSp mod">
        <pc:chgData name="Angela Layton" userId="3a97870b-659e-457e-a028-64f2e094d873" providerId="ADAL" clId="{9CB0727F-E6C2-4EA0-AE58-1C01414DD666}" dt="2023-10-11T14:56:06.821" v="65" actId="478"/>
        <pc:sldMkLst>
          <pc:docMk/>
          <pc:sldMk cId="4142489937" sldId="3476"/>
        </pc:sldMkLst>
        <pc:picChg chg="del">
          <ac:chgData name="Angela Layton" userId="3a97870b-659e-457e-a028-64f2e094d873" providerId="ADAL" clId="{9CB0727F-E6C2-4EA0-AE58-1C01414DD666}" dt="2023-10-11T14:56:06.821" v="65" actId="478"/>
          <ac:picMkLst>
            <pc:docMk/>
            <pc:sldMk cId="4142489937" sldId="3476"/>
            <ac:picMk id="2" creationId="{9BF649AD-30BA-0D12-1FF5-518E781D3954}"/>
          </ac:picMkLst>
        </pc:picChg>
      </pc:sldChg>
      <pc:sldChg chg="delSp mod">
        <pc:chgData name="Angela Layton" userId="3a97870b-659e-457e-a028-64f2e094d873" providerId="ADAL" clId="{9CB0727F-E6C2-4EA0-AE58-1C01414DD666}" dt="2023-10-11T14:56:09.615" v="66" actId="478"/>
        <pc:sldMkLst>
          <pc:docMk/>
          <pc:sldMk cId="3873707496" sldId="3477"/>
        </pc:sldMkLst>
        <pc:picChg chg="del">
          <ac:chgData name="Angela Layton" userId="3a97870b-659e-457e-a028-64f2e094d873" providerId="ADAL" clId="{9CB0727F-E6C2-4EA0-AE58-1C01414DD666}" dt="2023-10-11T14:56:09.615" v="66" actId="478"/>
          <ac:picMkLst>
            <pc:docMk/>
            <pc:sldMk cId="3873707496" sldId="3477"/>
            <ac:picMk id="2" creationId="{32F8F3BA-F4E0-1C26-2A94-95CDE353EF84}"/>
          </ac:picMkLst>
        </pc:picChg>
      </pc:sldChg>
      <pc:sldChg chg="del">
        <pc:chgData name="Angela Layton" userId="3a97870b-659e-457e-a028-64f2e094d873" providerId="ADAL" clId="{9CB0727F-E6C2-4EA0-AE58-1C01414DD666}" dt="2023-10-11T14:57:33.497" v="81" actId="47"/>
        <pc:sldMkLst>
          <pc:docMk/>
          <pc:sldMk cId="3719378955" sldId="3479"/>
        </pc:sldMkLst>
      </pc:sldChg>
      <pc:sldChg chg="delSp mod">
        <pc:chgData name="Angela Layton" userId="3a97870b-659e-457e-a028-64f2e094d873" providerId="ADAL" clId="{9CB0727F-E6C2-4EA0-AE58-1C01414DD666}" dt="2023-10-11T14:57:21.639" v="78" actId="478"/>
        <pc:sldMkLst>
          <pc:docMk/>
          <pc:sldMk cId="1533130157" sldId="3481"/>
        </pc:sldMkLst>
        <pc:picChg chg="del">
          <ac:chgData name="Angela Layton" userId="3a97870b-659e-457e-a028-64f2e094d873" providerId="ADAL" clId="{9CB0727F-E6C2-4EA0-AE58-1C01414DD666}" dt="2023-10-11T14:57:21.639" v="78" actId="478"/>
          <ac:picMkLst>
            <pc:docMk/>
            <pc:sldMk cId="1533130157" sldId="3481"/>
            <ac:picMk id="2" creationId="{6F62B320-40C9-CEA2-DDDF-5FA2440FB7B2}"/>
          </ac:picMkLst>
        </pc:picChg>
      </pc:sldChg>
      <pc:sldChg chg="delSp mod">
        <pc:chgData name="Angela Layton" userId="3a97870b-659e-457e-a028-64f2e094d873" providerId="ADAL" clId="{9CB0727F-E6C2-4EA0-AE58-1C01414DD666}" dt="2023-10-11T14:57:24.805" v="79" actId="478"/>
        <pc:sldMkLst>
          <pc:docMk/>
          <pc:sldMk cId="1102488552" sldId="3482"/>
        </pc:sldMkLst>
        <pc:picChg chg="del">
          <ac:chgData name="Angela Layton" userId="3a97870b-659e-457e-a028-64f2e094d873" providerId="ADAL" clId="{9CB0727F-E6C2-4EA0-AE58-1C01414DD666}" dt="2023-10-11T14:57:24.805" v="79" actId="478"/>
          <ac:picMkLst>
            <pc:docMk/>
            <pc:sldMk cId="1102488552" sldId="3482"/>
            <ac:picMk id="2" creationId="{DA67CA9E-2742-7387-0E59-057247A16EC3}"/>
          </ac:picMkLst>
        </pc:picChg>
      </pc:sldChg>
      <pc:sldChg chg="delSp mod">
        <pc:chgData name="Angela Layton" userId="3a97870b-659e-457e-a028-64f2e094d873" providerId="ADAL" clId="{9CB0727F-E6C2-4EA0-AE58-1C01414DD666}" dt="2023-10-11T14:57:16.063" v="77" actId="478"/>
        <pc:sldMkLst>
          <pc:docMk/>
          <pc:sldMk cId="1309740365" sldId="3484"/>
        </pc:sldMkLst>
        <pc:picChg chg="del">
          <ac:chgData name="Angela Layton" userId="3a97870b-659e-457e-a028-64f2e094d873" providerId="ADAL" clId="{9CB0727F-E6C2-4EA0-AE58-1C01414DD666}" dt="2023-10-11T14:57:16.063" v="77" actId="478"/>
          <ac:picMkLst>
            <pc:docMk/>
            <pc:sldMk cId="1309740365" sldId="3484"/>
            <ac:picMk id="3" creationId="{AB3724AA-C9A8-C28F-026E-828E02F40A70}"/>
          </ac:picMkLst>
        </pc:picChg>
      </pc:sldChg>
      <pc:sldChg chg="delSp mod">
        <pc:chgData name="Angela Layton" userId="3a97870b-659e-457e-a028-64f2e094d873" providerId="ADAL" clId="{9CB0727F-E6C2-4EA0-AE58-1C01414DD666}" dt="2023-10-11T14:56:29.952" v="68" actId="478"/>
        <pc:sldMkLst>
          <pc:docMk/>
          <pc:sldMk cId="2042409447" sldId="3489"/>
        </pc:sldMkLst>
        <pc:picChg chg="del">
          <ac:chgData name="Angela Layton" userId="3a97870b-659e-457e-a028-64f2e094d873" providerId="ADAL" clId="{9CB0727F-E6C2-4EA0-AE58-1C01414DD666}" dt="2023-10-11T14:56:29.952" v="68" actId="478"/>
          <ac:picMkLst>
            <pc:docMk/>
            <pc:sldMk cId="2042409447" sldId="3489"/>
            <ac:picMk id="2" creationId="{FDE651E0-90DB-A762-5989-EF7A816A8CBD}"/>
          </ac:picMkLst>
        </pc:picChg>
      </pc:sldChg>
      <pc:sldChg chg="delSp mod">
        <pc:chgData name="Angela Layton" userId="3a97870b-659e-457e-a028-64f2e094d873" providerId="ADAL" clId="{9CB0727F-E6C2-4EA0-AE58-1C01414DD666}" dt="2023-10-11T14:56:33.679" v="69" actId="478"/>
        <pc:sldMkLst>
          <pc:docMk/>
          <pc:sldMk cId="3341019835" sldId="3490"/>
        </pc:sldMkLst>
        <pc:picChg chg="del">
          <ac:chgData name="Angela Layton" userId="3a97870b-659e-457e-a028-64f2e094d873" providerId="ADAL" clId="{9CB0727F-E6C2-4EA0-AE58-1C01414DD666}" dt="2023-10-11T14:56:33.679" v="69" actId="478"/>
          <ac:picMkLst>
            <pc:docMk/>
            <pc:sldMk cId="3341019835" sldId="3490"/>
            <ac:picMk id="2" creationId="{81D73717-A413-C372-E048-6B3BF90025A5}"/>
          </ac:picMkLst>
        </pc:picChg>
      </pc:sldChg>
      <pc:sldChg chg="delSp mod">
        <pc:chgData name="Angela Layton" userId="3a97870b-659e-457e-a028-64f2e094d873" providerId="ADAL" clId="{9CB0727F-E6C2-4EA0-AE58-1C01414DD666}" dt="2023-10-11T14:57:13.260" v="76" actId="478"/>
        <pc:sldMkLst>
          <pc:docMk/>
          <pc:sldMk cId="3554075722" sldId="3491"/>
        </pc:sldMkLst>
        <pc:picChg chg="del">
          <ac:chgData name="Angela Layton" userId="3a97870b-659e-457e-a028-64f2e094d873" providerId="ADAL" clId="{9CB0727F-E6C2-4EA0-AE58-1C01414DD666}" dt="2023-10-11T14:57:13.260" v="76" actId="478"/>
          <ac:picMkLst>
            <pc:docMk/>
            <pc:sldMk cId="3554075722" sldId="3491"/>
            <ac:picMk id="2" creationId="{326AB6BE-0D5C-C8C0-0D9B-ADCCE7845570}"/>
          </ac:picMkLst>
        </pc:picChg>
      </pc:sldChg>
      <pc:sldChg chg="delSp mod">
        <pc:chgData name="Angela Layton" userId="3a97870b-659e-457e-a028-64f2e094d873" providerId="ADAL" clId="{9CB0727F-E6C2-4EA0-AE58-1C01414DD666}" dt="2023-10-11T14:56:54.127" v="72" actId="478"/>
        <pc:sldMkLst>
          <pc:docMk/>
          <pc:sldMk cId="2082372070" sldId="3493"/>
        </pc:sldMkLst>
        <pc:picChg chg="del">
          <ac:chgData name="Angela Layton" userId="3a97870b-659e-457e-a028-64f2e094d873" providerId="ADAL" clId="{9CB0727F-E6C2-4EA0-AE58-1C01414DD666}" dt="2023-10-11T14:56:54.127" v="72" actId="478"/>
          <ac:picMkLst>
            <pc:docMk/>
            <pc:sldMk cId="2082372070" sldId="3493"/>
            <ac:picMk id="2" creationId="{41C1B6F3-B400-40EC-A4BD-27213933C827}"/>
          </ac:picMkLst>
        </pc:picChg>
      </pc:sldChg>
      <pc:sldChg chg="del">
        <pc:chgData name="Angela Layton" userId="3a97870b-659e-457e-a028-64f2e094d873" providerId="ADAL" clId="{9CB0727F-E6C2-4EA0-AE58-1C01414DD666}" dt="2023-10-11T14:56:45.431" v="70" actId="47"/>
        <pc:sldMkLst>
          <pc:docMk/>
          <pc:sldMk cId="897597406" sldId="3494"/>
        </pc:sldMkLst>
      </pc:sldChg>
      <pc:sldChg chg="del">
        <pc:chgData name="Angela Layton" userId="3a97870b-659e-457e-a028-64f2e094d873" providerId="ADAL" clId="{9CB0727F-E6C2-4EA0-AE58-1C01414DD666}" dt="2023-10-11T14:56:48.755" v="71" actId="47"/>
        <pc:sldMkLst>
          <pc:docMk/>
          <pc:sldMk cId="3346357771" sldId="3495"/>
        </pc:sldMkLst>
      </pc:sldChg>
      <pc:sldChg chg="delSp modSp add mod modNotesTx">
        <pc:chgData name="Angela Layton" userId="3a97870b-659e-457e-a028-64f2e094d873" providerId="ADAL" clId="{9CB0727F-E6C2-4EA0-AE58-1C01414DD666}" dt="2023-10-11T16:51:13.432" v="87" actId="6549"/>
        <pc:sldMkLst>
          <pc:docMk/>
          <pc:sldMk cId="0" sldId="3496"/>
        </pc:sldMkLst>
        <pc:spChg chg="mod">
          <ac:chgData name="Angela Layton" userId="3a97870b-659e-457e-a028-64f2e094d873" providerId="ADAL" clId="{9CB0727F-E6C2-4EA0-AE58-1C01414DD666}" dt="2023-10-11T15:08:14.089" v="86" actId="14100"/>
          <ac:spMkLst>
            <pc:docMk/>
            <pc:sldMk cId="0" sldId="3496"/>
            <ac:spMk id="5" creationId="{E1D8A004-33D1-AD16-D5E2-4F4980C1438D}"/>
          </ac:spMkLst>
        </pc:spChg>
        <pc:picChg chg="del mod">
          <ac:chgData name="Angela Layton" userId="3a97870b-659e-457e-a028-64f2e094d873" providerId="ADAL" clId="{9CB0727F-E6C2-4EA0-AE58-1C01414DD666}" dt="2023-10-11T14:53:18.453" v="48" actId="478"/>
          <ac:picMkLst>
            <pc:docMk/>
            <pc:sldMk cId="0" sldId="3496"/>
            <ac:picMk id="3" creationId="{00000000-0000-0000-0000-000000000000}"/>
          </ac:picMkLst>
        </pc:picChg>
      </pc:sldChg>
      <pc:sldChg chg="add modNotesTx">
        <pc:chgData name="Angela Layton" userId="3a97870b-659e-457e-a028-64f2e094d873" providerId="ADAL" clId="{9CB0727F-E6C2-4EA0-AE58-1C01414DD666}" dt="2023-10-11T16:51:18.845" v="88" actId="6549"/>
        <pc:sldMkLst>
          <pc:docMk/>
          <pc:sldMk cId="643358314" sldId="34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1</a:t>
            </a:fld>
            <a:endParaRPr lang="en-US" dirty="0"/>
          </a:p>
        </p:txBody>
      </p:sp>
    </p:spTree>
    <p:extLst>
      <p:ext uri="{BB962C8B-B14F-4D97-AF65-F5344CB8AC3E}">
        <p14:creationId xmlns:p14="http://schemas.microsoft.com/office/powerpoint/2010/main" val="332564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82399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600685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55708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8A852-5559-4B99-8541-809F27F14377}" type="slidenum">
              <a:rPr lang="en-US" smtClean="0"/>
              <a:t>24</a:t>
            </a:fld>
            <a:endParaRPr lang="en-US" dirty="0"/>
          </a:p>
        </p:txBody>
      </p:sp>
    </p:spTree>
    <p:extLst>
      <p:ext uri="{BB962C8B-B14F-4D97-AF65-F5344CB8AC3E}">
        <p14:creationId xmlns:p14="http://schemas.microsoft.com/office/powerpoint/2010/main" val="310493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extLst>
      <p:ext uri="{BB962C8B-B14F-4D97-AF65-F5344CB8AC3E}">
        <p14:creationId xmlns:p14="http://schemas.microsoft.com/office/powerpoint/2010/main" val="412001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Today, we’re going to go over your role and responsibility as VP of Communications as well as how the following areas may affect your chapter work over the next 18 months: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About Meeting Professionals International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Your role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Brand guidelines: Global and Chapter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Additional Resources</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extLst>
      <p:ext uri="{BB962C8B-B14F-4D97-AF65-F5344CB8AC3E}">
        <p14:creationId xmlns:p14="http://schemas.microsoft.com/office/powerpoint/2010/main" val="362167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Today, we’re going to go over your role and responsibility as VP of Communications as well as how the following areas may affect your chapter work over the next 18 months: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About Meeting Professionals International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Your role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Brand guidelines: Global and Chapter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Additional Resources</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extLst>
      <p:ext uri="{BB962C8B-B14F-4D97-AF65-F5344CB8AC3E}">
        <p14:creationId xmlns:p14="http://schemas.microsoft.com/office/powerpoint/2010/main" val="384079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Today, we’re going to go over your role and responsibility as VP of Communications as well as how the following areas may affect your chapter work over the next 18 months: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About Meeting Professionals International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Your role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Brand guidelines: Global and Chapter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rPr>
              <a:t>Additional Resources</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extLst>
      <p:ext uri="{BB962C8B-B14F-4D97-AF65-F5344CB8AC3E}">
        <p14:creationId xmlns:p14="http://schemas.microsoft.com/office/powerpoint/2010/main" val="305465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extLst>
      <p:ext uri="{BB962C8B-B14F-4D97-AF65-F5344CB8AC3E}">
        <p14:creationId xmlns:p14="http://schemas.microsoft.com/office/powerpoint/2010/main" val="98071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extLst>
      <p:ext uri="{BB962C8B-B14F-4D97-AF65-F5344CB8AC3E}">
        <p14:creationId xmlns:p14="http://schemas.microsoft.com/office/powerpoint/2010/main" val="3967350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extLst>
      <p:ext uri="{BB962C8B-B14F-4D97-AF65-F5344CB8AC3E}">
        <p14:creationId xmlns:p14="http://schemas.microsoft.com/office/powerpoint/2010/main" val="61488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166851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A30748-C4B9-429E-8AC0-B00871140551}"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06B08-11F2-4F91-9441-CF75EB520660}"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C19512-6B39-478D-879E-761498A628F4}"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bg1"/>
        </a:solidFill>
        <a:effectLst/>
      </p:bgPr>
    </p:bg>
    <p:spTree>
      <p:nvGrpSpPr>
        <p:cNvPr id="1" name=""/>
        <p:cNvGrpSpPr/>
        <p:nvPr/>
      </p:nvGrpSpPr>
      <p:grpSpPr>
        <a:xfrm>
          <a:off x="0" y="0"/>
          <a:ext cx="0" cy="0"/>
          <a:chOff x="0" y="0"/>
          <a:chExt cx="0" cy="0"/>
        </a:xfrm>
      </p:grpSpPr>
      <p:pic>
        <p:nvPicPr>
          <p:cNvPr id="3" name="Picture 3" descr="Overview_Cover.jpg">
            <a:extLst>
              <a:ext uri="{FF2B5EF4-FFF2-40B4-BE49-F238E27FC236}">
                <a16:creationId xmlns:a16="http://schemas.microsoft.com/office/drawing/2014/main" id="{7A3DB443-4FB7-5E48-A2F8-6C27C6BF0B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DA1B5FE-8ADD-FF4E-BF05-10404220119C}"/>
              </a:ext>
            </a:extLst>
          </p:cNvPr>
          <p:cNvSpPr/>
          <p:nvPr/>
        </p:nvSpPr>
        <p:spPr>
          <a:xfrm>
            <a:off x="0" y="2"/>
            <a:ext cx="18288000" cy="1831579"/>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5" name="Rectangle 4">
            <a:extLst>
              <a:ext uri="{FF2B5EF4-FFF2-40B4-BE49-F238E27FC236}">
                <a16:creationId xmlns:a16="http://schemas.microsoft.com/office/drawing/2014/main" id="{1C2F98CE-C425-4146-8221-E7FDB9395831}"/>
              </a:ext>
            </a:extLst>
          </p:cNvPr>
          <p:cNvSpPr/>
          <p:nvPr/>
        </p:nvSpPr>
        <p:spPr>
          <a:xfrm flipV="1">
            <a:off x="0" y="1831579"/>
            <a:ext cx="18288000" cy="115094"/>
          </a:xfrm>
          <a:prstGeom prst="rect">
            <a:avLst/>
          </a:prstGeom>
          <a:solidFill>
            <a:srgbClr val="8B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7977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a:prstGeom prst="rect">
            <a:avLst/>
          </a:prstGeo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388" indent="0" algn="ctr">
              <a:buNone/>
              <a:defRPr>
                <a:solidFill>
                  <a:schemeClr val="tx1">
                    <a:tint val="75000"/>
                  </a:schemeClr>
                </a:solidFill>
              </a:defRPr>
            </a:lvl2pPr>
            <a:lvl3pPr marL="1632775" indent="0" algn="ctr">
              <a:buNone/>
              <a:defRPr>
                <a:solidFill>
                  <a:schemeClr val="tx1">
                    <a:tint val="75000"/>
                  </a:schemeClr>
                </a:solidFill>
              </a:defRPr>
            </a:lvl3pPr>
            <a:lvl4pPr marL="2449164" indent="0" algn="ctr">
              <a:buNone/>
              <a:defRPr>
                <a:solidFill>
                  <a:schemeClr val="tx1">
                    <a:tint val="75000"/>
                  </a:schemeClr>
                </a:solidFill>
              </a:defRPr>
            </a:lvl4pPr>
            <a:lvl5pPr marL="3265551" indent="0" algn="ctr">
              <a:buNone/>
              <a:defRPr>
                <a:solidFill>
                  <a:schemeClr val="tx1">
                    <a:tint val="75000"/>
                  </a:schemeClr>
                </a:solidFill>
              </a:defRPr>
            </a:lvl5pPr>
            <a:lvl6pPr marL="4081939" indent="0" algn="ctr">
              <a:buNone/>
              <a:defRPr>
                <a:solidFill>
                  <a:schemeClr val="tx1">
                    <a:tint val="75000"/>
                  </a:schemeClr>
                </a:solidFill>
              </a:defRPr>
            </a:lvl6pPr>
            <a:lvl7pPr marL="4898326" indent="0" algn="ctr">
              <a:buNone/>
              <a:defRPr>
                <a:solidFill>
                  <a:schemeClr val="tx1">
                    <a:tint val="75000"/>
                  </a:schemeClr>
                </a:solidFill>
              </a:defRPr>
            </a:lvl7pPr>
            <a:lvl8pPr marL="5714714" indent="0" algn="ctr">
              <a:buNone/>
              <a:defRPr>
                <a:solidFill>
                  <a:schemeClr val="tx1">
                    <a:tint val="75000"/>
                  </a:schemeClr>
                </a:solidFill>
              </a:defRPr>
            </a:lvl8pPr>
            <a:lvl9pPr marL="653110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7DCE7D-5847-754B-895B-C5B7338D4D4A}"/>
              </a:ext>
            </a:extLst>
          </p:cNvPr>
          <p:cNvSpPr>
            <a:spLocks noGrp="1"/>
          </p:cNvSpPr>
          <p:nvPr>
            <p:ph type="dt" sz="half" idx="10"/>
          </p:nvPr>
        </p:nvSpPr>
        <p:spPr/>
        <p:txBody>
          <a:bodyPr/>
          <a:lstStyle>
            <a:lvl1pPr>
              <a:defRPr/>
            </a:lvl1pPr>
          </a:lstStyle>
          <a:p>
            <a:pPr>
              <a:defRPr/>
            </a:pPr>
            <a:fld id="{6550DCD9-13CC-4FB4-9459-602A4136726C}"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F4A4DE81-2E09-8D43-A2F1-38AF1EA5D5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E25C93-2DDA-AD4A-A784-BDFAD2747703}"/>
              </a:ext>
            </a:extLst>
          </p:cNvPr>
          <p:cNvSpPr>
            <a:spLocks noGrp="1"/>
          </p:cNvSpPr>
          <p:nvPr>
            <p:ph type="sldNum" sz="quarter" idx="12"/>
          </p:nvPr>
        </p:nvSpPr>
        <p:spPr/>
        <p:txBody>
          <a:bodyPr/>
          <a:lstStyle>
            <a:lvl1pPr>
              <a:defRPr/>
            </a:lvl1pPr>
          </a:lstStyle>
          <a:p>
            <a:pPr>
              <a:defRPr/>
            </a:pPr>
            <a:fld id="{C63D9E7B-5470-854F-9E0A-3BDEC7A0737D}" type="slidenum">
              <a:rPr lang="en-US" altLang="en-US"/>
              <a:pPr>
                <a:defRPr/>
              </a:pPr>
              <a:t>‹#›</a:t>
            </a:fld>
            <a:endParaRPr lang="en-US" altLang="en-US"/>
          </a:p>
        </p:txBody>
      </p:sp>
    </p:spTree>
    <p:extLst>
      <p:ext uri="{BB962C8B-B14F-4D97-AF65-F5344CB8AC3E}">
        <p14:creationId xmlns:p14="http://schemas.microsoft.com/office/powerpoint/2010/main" val="3764440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A6CC0C-A686-F746-A088-56CAFF10F0C9}"/>
              </a:ext>
            </a:extLst>
          </p:cNvPr>
          <p:cNvSpPr txBox="1">
            <a:spLocks noChangeArrowheads="1"/>
          </p:cNvSpPr>
          <p:nvPr/>
        </p:nvSpPr>
        <p:spPr bwMode="auto">
          <a:xfrm>
            <a:off x="2305844" y="1694656"/>
            <a:ext cx="184731" cy="592470"/>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3250"/>
          </a:p>
        </p:txBody>
      </p:sp>
      <p:sp>
        <p:nvSpPr>
          <p:cNvPr id="3"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5" name="Date Placeholder 3">
            <a:extLst>
              <a:ext uri="{FF2B5EF4-FFF2-40B4-BE49-F238E27FC236}">
                <a16:creationId xmlns:a16="http://schemas.microsoft.com/office/drawing/2014/main" id="{1AC8CF49-E31D-ED43-85A4-697A57D34D21}"/>
              </a:ext>
            </a:extLst>
          </p:cNvPr>
          <p:cNvSpPr>
            <a:spLocks noGrp="1"/>
          </p:cNvSpPr>
          <p:nvPr>
            <p:ph type="dt" sz="half" idx="10"/>
          </p:nvPr>
        </p:nvSpPr>
        <p:spPr/>
        <p:txBody>
          <a:bodyPr/>
          <a:lstStyle>
            <a:lvl1pPr>
              <a:defRPr/>
            </a:lvl1pPr>
          </a:lstStyle>
          <a:p>
            <a:pPr>
              <a:defRPr/>
            </a:pPr>
            <a:fld id="{8E17A519-D748-4F3B-9E49-1CE1DBC6DACF}"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3C42A882-CE4F-9042-AB88-983C4D4E59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27EF27-09B6-1E44-9DC1-E4F430BE9255}"/>
              </a:ext>
            </a:extLst>
          </p:cNvPr>
          <p:cNvSpPr>
            <a:spLocks noGrp="1"/>
          </p:cNvSpPr>
          <p:nvPr>
            <p:ph type="sldNum" sz="quarter" idx="12"/>
          </p:nvPr>
        </p:nvSpPr>
        <p:spPr/>
        <p:txBody>
          <a:bodyPr/>
          <a:lstStyle>
            <a:lvl1pPr>
              <a:defRPr/>
            </a:lvl1pPr>
          </a:lstStyle>
          <a:p>
            <a:pPr>
              <a:defRPr/>
            </a:pPr>
            <a:fld id="{5B72052B-4F58-E145-8C26-B777C8AD4A67}" type="slidenum">
              <a:rPr lang="en-US" altLang="en-US"/>
              <a:pPr>
                <a:defRPr/>
              </a:pPr>
              <a:t>‹#›</a:t>
            </a:fld>
            <a:endParaRPr lang="en-US" altLang="en-US"/>
          </a:p>
        </p:txBody>
      </p:sp>
    </p:spTree>
    <p:extLst>
      <p:ext uri="{BB962C8B-B14F-4D97-AF65-F5344CB8AC3E}">
        <p14:creationId xmlns:p14="http://schemas.microsoft.com/office/powerpoint/2010/main" val="46263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anchor="t"/>
          <a:lstStyle>
            <a:lvl1pPr algn="l">
              <a:defRPr sz="7125"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625">
                <a:solidFill>
                  <a:schemeClr val="tx1">
                    <a:tint val="75000"/>
                  </a:schemeClr>
                </a:solidFill>
              </a:defRPr>
            </a:lvl1pPr>
            <a:lvl2pPr marL="816388" indent="0">
              <a:buNone/>
              <a:defRPr sz="3250">
                <a:solidFill>
                  <a:schemeClr val="tx1">
                    <a:tint val="75000"/>
                  </a:schemeClr>
                </a:solidFill>
              </a:defRPr>
            </a:lvl2pPr>
            <a:lvl3pPr marL="1632775" indent="0">
              <a:buNone/>
              <a:defRPr sz="2875">
                <a:solidFill>
                  <a:schemeClr val="tx1">
                    <a:tint val="75000"/>
                  </a:schemeClr>
                </a:solidFill>
              </a:defRPr>
            </a:lvl3pPr>
            <a:lvl4pPr marL="2449164" indent="0">
              <a:buNone/>
              <a:defRPr sz="2500">
                <a:solidFill>
                  <a:schemeClr val="tx1">
                    <a:tint val="75000"/>
                  </a:schemeClr>
                </a:solidFill>
              </a:defRPr>
            </a:lvl4pPr>
            <a:lvl5pPr marL="3265551" indent="0">
              <a:buNone/>
              <a:defRPr sz="2500">
                <a:solidFill>
                  <a:schemeClr val="tx1">
                    <a:tint val="75000"/>
                  </a:schemeClr>
                </a:solidFill>
              </a:defRPr>
            </a:lvl5pPr>
            <a:lvl6pPr marL="4081939" indent="0">
              <a:buNone/>
              <a:defRPr sz="2500">
                <a:solidFill>
                  <a:schemeClr val="tx1">
                    <a:tint val="75000"/>
                  </a:schemeClr>
                </a:solidFill>
              </a:defRPr>
            </a:lvl6pPr>
            <a:lvl7pPr marL="4898326" indent="0">
              <a:buNone/>
              <a:defRPr sz="2500">
                <a:solidFill>
                  <a:schemeClr val="tx1">
                    <a:tint val="75000"/>
                  </a:schemeClr>
                </a:solidFill>
              </a:defRPr>
            </a:lvl7pPr>
            <a:lvl8pPr marL="5714714" indent="0">
              <a:buNone/>
              <a:defRPr sz="2500">
                <a:solidFill>
                  <a:schemeClr val="tx1">
                    <a:tint val="75000"/>
                  </a:schemeClr>
                </a:solidFill>
              </a:defRPr>
            </a:lvl8pPr>
            <a:lvl9pPr marL="6531103" indent="0">
              <a:buNone/>
              <a:defRPr sz="2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85443-F42D-554C-B723-D29A8B8D6969}"/>
              </a:ext>
            </a:extLst>
          </p:cNvPr>
          <p:cNvSpPr>
            <a:spLocks noGrp="1"/>
          </p:cNvSpPr>
          <p:nvPr>
            <p:ph type="dt" sz="half" idx="10"/>
          </p:nvPr>
        </p:nvSpPr>
        <p:spPr/>
        <p:txBody>
          <a:bodyPr/>
          <a:lstStyle>
            <a:lvl1pPr>
              <a:defRPr/>
            </a:lvl1pPr>
          </a:lstStyle>
          <a:p>
            <a:pPr>
              <a:defRPr/>
            </a:pPr>
            <a:fld id="{FE5FCA40-D211-4F34-B6F3-37E77726A5D7}"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638370E0-F402-2642-A889-B72273DDC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E6FA72-0A54-7848-BA27-65012EBC257F}"/>
              </a:ext>
            </a:extLst>
          </p:cNvPr>
          <p:cNvSpPr>
            <a:spLocks noGrp="1"/>
          </p:cNvSpPr>
          <p:nvPr>
            <p:ph type="sldNum" sz="quarter" idx="12"/>
          </p:nvPr>
        </p:nvSpPr>
        <p:spPr/>
        <p:txBody>
          <a:bodyPr/>
          <a:lstStyle>
            <a:lvl1pPr>
              <a:defRPr/>
            </a:lvl1pPr>
          </a:lstStyle>
          <a:p>
            <a:pPr>
              <a:defRPr/>
            </a:pPr>
            <a:fld id="{C7756DA1-5BCE-2241-A2B7-3130CC336206}" type="slidenum">
              <a:rPr lang="en-US" altLang="en-US"/>
              <a:pPr>
                <a:defRPr/>
              </a:pPr>
              <a:t>‹#›</a:t>
            </a:fld>
            <a:endParaRPr lang="en-US" altLang="en-US"/>
          </a:p>
        </p:txBody>
      </p:sp>
    </p:spTree>
    <p:extLst>
      <p:ext uri="{BB962C8B-B14F-4D97-AF65-F5344CB8AC3E}">
        <p14:creationId xmlns:p14="http://schemas.microsoft.com/office/powerpoint/2010/main" val="2977186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8742"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1"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7CD90849-E26F-AB41-95A9-BD0725C4F5D6}"/>
              </a:ext>
            </a:extLst>
          </p:cNvPr>
          <p:cNvSpPr>
            <a:spLocks noGrp="1"/>
          </p:cNvSpPr>
          <p:nvPr>
            <p:ph type="dt" sz="half" idx="10"/>
          </p:nvPr>
        </p:nvSpPr>
        <p:spPr/>
        <p:txBody>
          <a:bodyPr/>
          <a:lstStyle>
            <a:lvl1pPr>
              <a:defRPr/>
            </a:lvl1pPr>
          </a:lstStyle>
          <a:p>
            <a:pPr>
              <a:defRPr/>
            </a:pPr>
            <a:fld id="{288D0254-6BFF-49B6-B040-3BDB5CE9DE51}"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CC0AF322-DA46-8D41-B4A7-CC084E675C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AADD31-D955-024F-BF55-A7401E394485}"/>
              </a:ext>
            </a:extLst>
          </p:cNvPr>
          <p:cNvSpPr>
            <a:spLocks noGrp="1"/>
          </p:cNvSpPr>
          <p:nvPr>
            <p:ph type="sldNum" sz="quarter" idx="12"/>
          </p:nvPr>
        </p:nvSpPr>
        <p:spPr/>
        <p:txBody>
          <a:bodyPr/>
          <a:lstStyle>
            <a:lvl1pPr>
              <a:defRPr/>
            </a:lvl1pPr>
          </a:lstStyle>
          <a:p>
            <a:pPr>
              <a:defRPr/>
            </a:pPr>
            <a:fld id="{C5380C14-178E-8A40-B81C-7038D3F033FD}" type="slidenum">
              <a:rPr lang="en-US" altLang="en-US"/>
              <a:pPr>
                <a:defRPr/>
              </a:pPr>
              <a:t>‹#›</a:t>
            </a:fld>
            <a:endParaRPr lang="en-US" altLang="en-US"/>
          </a:p>
        </p:txBody>
      </p:sp>
    </p:spTree>
    <p:extLst>
      <p:ext uri="{BB962C8B-B14F-4D97-AF65-F5344CB8AC3E}">
        <p14:creationId xmlns:p14="http://schemas.microsoft.com/office/powerpoint/2010/main" val="335751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002" y="2297510"/>
            <a:ext cx="8080376"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4" name="Content Placeholder 3"/>
          <p:cNvSpPr>
            <a:spLocks noGrp="1"/>
          </p:cNvSpPr>
          <p:nvPr>
            <p:ph sz="half" idx="2"/>
          </p:nvPr>
        </p:nvSpPr>
        <p:spPr>
          <a:xfrm>
            <a:off x="914002" y="3257153"/>
            <a:ext cx="8080376"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89653" y="2297510"/>
            <a:ext cx="8083550"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6" name="Content Placeholder 5"/>
          <p:cNvSpPr>
            <a:spLocks noGrp="1"/>
          </p:cNvSpPr>
          <p:nvPr>
            <p:ph sz="quarter" idx="4"/>
          </p:nvPr>
        </p:nvSpPr>
        <p:spPr>
          <a:xfrm>
            <a:off x="9289653" y="3257153"/>
            <a:ext cx="8083550"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BBDFDEE8-3267-194A-8134-B15234C3D238}"/>
              </a:ext>
            </a:extLst>
          </p:cNvPr>
          <p:cNvSpPr>
            <a:spLocks noGrp="1"/>
          </p:cNvSpPr>
          <p:nvPr>
            <p:ph type="dt" sz="half" idx="10"/>
          </p:nvPr>
        </p:nvSpPr>
        <p:spPr/>
        <p:txBody>
          <a:bodyPr/>
          <a:lstStyle>
            <a:lvl1pPr>
              <a:defRPr/>
            </a:lvl1pPr>
          </a:lstStyle>
          <a:p>
            <a:pPr>
              <a:defRPr/>
            </a:pPr>
            <a:fld id="{9D62E7E9-8F3E-456B-8B40-9FFB5C8E6948}" type="datetime1">
              <a:rPr lang="en-US" altLang="en-US" smtClean="0"/>
              <a:t>10/11/2023</a:t>
            </a:fld>
            <a:endParaRPr lang="en-US" altLang="en-US"/>
          </a:p>
        </p:txBody>
      </p:sp>
      <p:sp>
        <p:nvSpPr>
          <p:cNvPr id="8" name="Footer Placeholder 4">
            <a:extLst>
              <a:ext uri="{FF2B5EF4-FFF2-40B4-BE49-F238E27FC236}">
                <a16:creationId xmlns:a16="http://schemas.microsoft.com/office/drawing/2014/main" id="{4AAD864A-A938-114E-875B-E31AD8FB185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5376A2B-58EC-1540-B6CA-C14867B15CA2}"/>
              </a:ext>
            </a:extLst>
          </p:cNvPr>
          <p:cNvSpPr>
            <a:spLocks noGrp="1"/>
          </p:cNvSpPr>
          <p:nvPr>
            <p:ph type="sldNum" sz="quarter" idx="12"/>
          </p:nvPr>
        </p:nvSpPr>
        <p:spPr/>
        <p:txBody>
          <a:bodyPr/>
          <a:lstStyle>
            <a:lvl1pPr>
              <a:defRPr/>
            </a:lvl1pPr>
          </a:lstStyle>
          <a:p>
            <a:pPr>
              <a:defRPr/>
            </a:pPr>
            <a:fld id="{827C4A42-C104-824F-973E-C2C756211A88}" type="slidenum">
              <a:rPr lang="en-US" altLang="en-US"/>
              <a:pPr>
                <a:defRPr/>
              </a:pPr>
              <a:t>‹#›</a:t>
            </a:fld>
            <a:endParaRPr lang="en-US" altLang="en-US"/>
          </a:p>
        </p:txBody>
      </p:sp>
    </p:spTree>
    <p:extLst>
      <p:ext uri="{BB962C8B-B14F-4D97-AF65-F5344CB8AC3E}">
        <p14:creationId xmlns:p14="http://schemas.microsoft.com/office/powerpoint/2010/main" val="2698370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Y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4" name="Date Placeholder 3">
            <a:extLst>
              <a:ext uri="{FF2B5EF4-FFF2-40B4-BE49-F238E27FC236}">
                <a16:creationId xmlns:a16="http://schemas.microsoft.com/office/drawing/2014/main" id="{579312DF-1198-DE4B-BDE3-E69871EF8360}"/>
              </a:ext>
            </a:extLst>
          </p:cNvPr>
          <p:cNvSpPr>
            <a:spLocks noGrp="1"/>
          </p:cNvSpPr>
          <p:nvPr>
            <p:ph type="dt" sz="half" idx="10"/>
          </p:nvPr>
        </p:nvSpPr>
        <p:spPr/>
        <p:txBody>
          <a:bodyPr/>
          <a:lstStyle>
            <a:lvl1pPr>
              <a:defRPr/>
            </a:lvl1pPr>
          </a:lstStyle>
          <a:p>
            <a:pPr>
              <a:defRPr/>
            </a:pPr>
            <a:fld id="{C2E52214-778B-48B9-B091-17549F5E5AE5}"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59E0B6D8-6498-A146-BE2A-DA8E471BD41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FCE8D7F-BF57-F14C-A5C5-30E87E494CFF}"/>
              </a:ext>
            </a:extLst>
          </p:cNvPr>
          <p:cNvSpPr>
            <a:spLocks noGrp="1"/>
          </p:cNvSpPr>
          <p:nvPr>
            <p:ph type="sldNum" sz="quarter" idx="12"/>
          </p:nvPr>
        </p:nvSpPr>
        <p:spPr/>
        <p:txBody>
          <a:bodyPr/>
          <a:lstStyle>
            <a:lvl1pPr>
              <a:defRPr/>
            </a:lvl1pPr>
          </a:lstStyle>
          <a:p>
            <a:pPr>
              <a:defRPr/>
            </a:pPr>
            <a:fld id="{A9B7D59C-19EB-1D4E-85F6-55C2E6387DB8}" type="slidenum">
              <a:rPr lang="en-US" altLang="en-US"/>
              <a:pPr>
                <a:defRPr/>
              </a:pPr>
              <a:t>‹#›</a:t>
            </a:fld>
            <a:endParaRPr lang="en-US" altLang="en-US"/>
          </a:p>
        </p:txBody>
      </p:sp>
    </p:spTree>
    <p:extLst>
      <p:ext uri="{BB962C8B-B14F-4D97-AF65-F5344CB8AC3E}">
        <p14:creationId xmlns:p14="http://schemas.microsoft.com/office/powerpoint/2010/main" val="48942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ndation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B67DF-9A27-1746-B29D-DB817F9130E4}"/>
              </a:ext>
            </a:extLst>
          </p:cNvPr>
          <p:cNvSpPr/>
          <p:nvPr userDrawn="1"/>
        </p:nvSpPr>
        <p:spPr>
          <a:xfrm>
            <a:off x="15817455" y="184548"/>
            <a:ext cx="2250281" cy="1186656"/>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pic>
        <p:nvPicPr>
          <p:cNvPr id="5" name="Picture 7">
            <a:extLst>
              <a:ext uri="{FF2B5EF4-FFF2-40B4-BE49-F238E27FC236}">
                <a16:creationId xmlns:a16="http://schemas.microsoft.com/office/drawing/2014/main" id="{72CCCE62-4024-E849-8088-FC6E295AF4FD}"/>
              </a:ext>
            </a:extLst>
          </p:cNvPr>
          <p:cNvPicPr>
            <a:picLocks noChangeAspect="1" noChangeArrowheads="1"/>
          </p:cNvPicPr>
          <p:nvPr userDrawn="1"/>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5976204" y="230188"/>
            <a:ext cx="2032000" cy="111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9"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946ED75-963D-B540-91D4-08FF3AFCC3BE}"/>
              </a:ext>
            </a:extLst>
          </p:cNvPr>
          <p:cNvSpPr>
            <a:spLocks noGrp="1"/>
          </p:cNvSpPr>
          <p:nvPr>
            <p:ph type="dt" sz="half" idx="10"/>
          </p:nvPr>
        </p:nvSpPr>
        <p:spPr/>
        <p:txBody>
          <a:bodyPr/>
          <a:lstStyle>
            <a:lvl1pPr>
              <a:defRPr/>
            </a:lvl1pPr>
          </a:lstStyle>
          <a:p>
            <a:pPr>
              <a:defRPr/>
            </a:pPr>
            <a:fld id="{9F673E0C-87E3-4304-AA35-1621F4A0CB26}" type="datetime1">
              <a:rPr lang="en-US" altLang="en-US" smtClean="0"/>
              <a:t>10/11/2023</a:t>
            </a:fld>
            <a:endParaRPr lang="en-US" altLang="en-US"/>
          </a:p>
        </p:txBody>
      </p:sp>
      <p:sp>
        <p:nvSpPr>
          <p:cNvPr id="7" name="Footer Placeholder 4">
            <a:extLst>
              <a:ext uri="{FF2B5EF4-FFF2-40B4-BE49-F238E27FC236}">
                <a16:creationId xmlns:a16="http://schemas.microsoft.com/office/drawing/2014/main" id="{40A26367-5FAA-C847-A035-0513A3E2969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C077DC00-3AAC-C14E-B5DD-77283DA106E7}"/>
              </a:ext>
            </a:extLst>
          </p:cNvPr>
          <p:cNvSpPr>
            <a:spLocks noGrp="1"/>
          </p:cNvSpPr>
          <p:nvPr>
            <p:ph type="sldNum" sz="quarter" idx="12"/>
          </p:nvPr>
        </p:nvSpPr>
        <p:spPr/>
        <p:txBody>
          <a:bodyPr/>
          <a:lstStyle>
            <a:lvl1pPr>
              <a:defRPr/>
            </a:lvl1pPr>
          </a:lstStyle>
          <a:p>
            <a:pPr>
              <a:defRPr/>
            </a:pPr>
            <a:fld id="{7AE82918-5329-704D-AB83-E27FD628C62D}" type="slidenum">
              <a:rPr lang="en-US" altLang="en-US"/>
              <a:pPr>
                <a:defRPr/>
              </a:pPr>
              <a:t>‹#›</a:t>
            </a:fld>
            <a:endParaRPr lang="en-US" altLang="en-US"/>
          </a:p>
        </p:txBody>
      </p:sp>
    </p:spTree>
    <p:extLst>
      <p:ext uri="{BB962C8B-B14F-4D97-AF65-F5344CB8AC3E}">
        <p14:creationId xmlns:p14="http://schemas.microsoft.com/office/powerpoint/2010/main" val="149540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C7219-EAE4-45B0-8784-FAAE02609D6B}"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ademy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EA0890-94D4-CD49-880B-D514E1871D07}"/>
              </a:ext>
            </a:extLst>
          </p:cNvPr>
          <p:cNvSpPr/>
          <p:nvPr userDrawn="1"/>
        </p:nvSpPr>
        <p:spPr>
          <a:xfrm>
            <a:off x="15817455" y="184548"/>
            <a:ext cx="2250281" cy="1014015"/>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pic>
        <p:nvPicPr>
          <p:cNvPr id="5" name="Picture 7">
            <a:extLst>
              <a:ext uri="{FF2B5EF4-FFF2-40B4-BE49-F238E27FC236}">
                <a16:creationId xmlns:a16="http://schemas.microsoft.com/office/drawing/2014/main" id="{B03FDDFC-C75B-8542-8AD4-15648BD2EBA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962313" y="287735"/>
            <a:ext cx="2032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18"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9247E54-C1CF-D341-B4C7-9A83348E54CF}"/>
              </a:ext>
            </a:extLst>
          </p:cNvPr>
          <p:cNvSpPr>
            <a:spLocks noGrp="1"/>
          </p:cNvSpPr>
          <p:nvPr>
            <p:ph type="dt" sz="half" idx="10"/>
          </p:nvPr>
        </p:nvSpPr>
        <p:spPr/>
        <p:txBody>
          <a:bodyPr/>
          <a:lstStyle>
            <a:lvl1pPr>
              <a:defRPr/>
            </a:lvl1pPr>
          </a:lstStyle>
          <a:p>
            <a:pPr>
              <a:defRPr/>
            </a:pPr>
            <a:fld id="{838CBC11-6F39-4519-99C7-B87B3E6406EC}" type="datetime1">
              <a:rPr lang="en-US" altLang="en-US" smtClean="0"/>
              <a:t>10/11/2023</a:t>
            </a:fld>
            <a:endParaRPr lang="en-US" altLang="en-US"/>
          </a:p>
        </p:txBody>
      </p:sp>
      <p:sp>
        <p:nvSpPr>
          <p:cNvPr id="7" name="Footer Placeholder 4">
            <a:extLst>
              <a:ext uri="{FF2B5EF4-FFF2-40B4-BE49-F238E27FC236}">
                <a16:creationId xmlns:a16="http://schemas.microsoft.com/office/drawing/2014/main" id="{86768A1F-5A61-414B-9350-B92903C4A45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DBECD60-7755-9646-9265-CE5836282F62}"/>
              </a:ext>
            </a:extLst>
          </p:cNvPr>
          <p:cNvSpPr>
            <a:spLocks noGrp="1"/>
          </p:cNvSpPr>
          <p:nvPr>
            <p:ph type="sldNum" sz="quarter" idx="12"/>
          </p:nvPr>
        </p:nvSpPr>
        <p:spPr/>
        <p:txBody>
          <a:bodyPr/>
          <a:lstStyle>
            <a:lvl1pPr>
              <a:defRPr/>
            </a:lvl1pPr>
          </a:lstStyle>
          <a:p>
            <a:pPr>
              <a:defRPr/>
            </a:pPr>
            <a:fld id="{803A0D08-2228-BC4F-8D41-7110CB0A00D0}" type="slidenum">
              <a:rPr lang="en-US" altLang="en-US"/>
              <a:pPr>
                <a:defRPr/>
              </a:pPr>
              <a:t>‹#›</a:t>
            </a:fld>
            <a:endParaRPr lang="en-US" altLang="en-US"/>
          </a:p>
        </p:txBody>
      </p:sp>
    </p:spTree>
    <p:extLst>
      <p:ext uri="{BB962C8B-B14F-4D97-AF65-F5344CB8AC3E}">
        <p14:creationId xmlns:p14="http://schemas.microsoft.com/office/powerpoint/2010/main" val="3895225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5E0185-AFD9-AB45-AFC8-1B7F5464BF5C}"/>
              </a:ext>
            </a:extLst>
          </p:cNvPr>
          <p:cNvSpPr>
            <a:spLocks noGrp="1"/>
          </p:cNvSpPr>
          <p:nvPr>
            <p:ph type="dt" sz="half" idx="10"/>
          </p:nvPr>
        </p:nvSpPr>
        <p:spPr/>
        <p:txBody>
          <a:bodyPr/>
          <a:lstStyle>
            <a:lvl1pPr>
              <a:defRPr/>
            </a:lvl1pPr>
          </a:lstStyle>
          <a:p>
            <a:pPr>
              <a:defRPr/>
            </a:pPr>
            <a:fld id="{891D1C02-C4B5-42B3-B30B-73AFD05E4CEE}" type="datetime1">
              <a:rPr lang="en-US" altLang="en-US" smtClean="0"/>
              <a:t>10/11/2023</a:t>
            </a:fld>
            <a:endParaRPr lang="en-US" altLang="en-US"/>
          </a:p>
        </p:txBody>
      </p:sp>
      <p:sp>
        <p:nvSpPr>
          <p:cNvPr id="3" name="Footer Placeholder 4">
            <a:extLst>
              <a:ext uri="{FF2B5EF4-FFF2-40B4-BE49-F238E27FC236}">
                <a16:creationId xmlns:a16="http://schemas.microsoft.com/office/drawing/2014/main" id="{5FDA420C-5A1F-914C-9292-B55D120D20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6DCBA3-FFBB-A84A-9C45-582F9EB3EC59}"/>
              </a:ext>
            </a:extLst>
          </p:cNvPr>
          <p:cNvSpPr>
            <a:spLocks noGrp="1"/>
          </p:cNvSpPr>
          <p:nvPr>
            <p:ph type="sldNum" sz="quarter" idx="12"/>
          </p:nvPr>
        </p:nvSpPr>
        <p:spPr/>
        <p:txBody>
          <a:bodyPr/>
          <a:lstStyle>
            <a:lvl1pPr>
              <a:defRPr/>
            </a:lvl1pPr>
          </a:lstStyle>
          <a:p>
            <a:pPr>
              <a:defRPr/>
            </a:pPr>
            <a:fld id="{EF764880-467F-8F46-B4D5-4B7706AEB5D2}" type="slidenum">
              <a:rPr lang="en-US" altLang="en-US"/>
              <a:pPr>
                <a:defRPr/>
              </a:pPr>
              <a:t>‹#›</a:t>
            </a:fld>
            <a:endParaRPr lang="en-US" altLang="en-US"/>
          </a:p>
        </p:txBody>
      </p:sp>
    </p:spTree>
    <p:extLst>
      <p:ext uri="{BB962C8B-B14F-4D97-AF65-F5344CB8AC3E}">
        <p14:creationId xmlns:p14="http://schemas.microsoft.com/office/powerpoint/2010/main" val="622009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EAA094-12C1-5C41-9E42-E1C023A63FA0}"/>
              </a:ext>
            </a:extLst>
          </p:cNvPr>
          <p:cNvSpPr/>
          <p:nvPr userDrawn="1"/>
        </p:nvSpPr>
        <p:spPr>
          <a:xfrm>
            <a:off x="0" y="0"/>
            <a:ext cx="18288000" cy="1391048"/>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Tree>
    <p:extLst>
      <p:ext uri="{BB962C8B-B14F-4D97-AF65-F5344CB8AC3E}">
        <p14:creationId xmlns:p14="http://schemas.microsoft.com/office/powerpoint/2010/main" val="1105535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D6DF-E67E-8F49-BDED-044880B4398B}"/>
              </a:ext>
            </a:extLst>
          </p:cNvPr>
          <p:cNvSpPr>
            <a:spLocks noGrp="1"/>
          </p:cNvSpPr>
          <p:nvPr>
            <p:ph type="title"/>
          </p:nvPr>
        </p:nvSpPr>
        <p:spPr>
          <a:xfrm>
            <a:off x="914797" y="1"/>
            <a:ext cx="15771813" cy="1405581"/>
          </a:xfrm>
        </p:spPr>
        <p:txBody>
          <a:bodyPr/>
          <a:lstStyle/>
          <a:p>
            <a:r>
              <a:rPr lang="en-US"/>
              <a:t>Click to edit Master title style</a:t>
            </a:r>
          </a:p>
        </p:txBody>
      </p:sp>
      <p:sp>
        <p:nvSpPr>
          <p:cNvPr id="3" name="Date Placeholder 2">
            <a:extLst>
              <a:ext uri="{FF2B5EF4-FFF2-40B4-BE49-F238E27FC236}">
                <a16:creationId xmlns:a16="http://schemas.microsoft.com/office/drawing/2014/main" id="{E290C83D-9A94-A444-9C25-A40448F230F2}"/>
              </a:ext>
            </a:extLst>
          </p:cNvPr>
          <p:cNvSpPr>
            <a:spLocks noGrp="1"/>
          </p:cNvSpPr>
          <p:nvPr>
            <p:ph type="dt" sz="half" idx="10"/>
          </p:nvPr>
        </p:nvSpPr>
        <p:spPr/>
        <p:txBody>
          <a:bodyPr/>
          <a:lstStyle/>
          <a:p>
            <a:pPr>
              <a:defRPr/>
            </a:pPr>
            <a:fld id="{02515FCE-B6DE-4227-9C39-84B2604B02E0}" type="datetime1">
              <a:rPr lang="en-US" altLang="en-US" smtClean="0"/>
              <a:t>10/11/2023</a:t>
            </a:fld>
            <a:endParaRPr lang="en-US" altLang="en-US"/>
          </a:p>
        </p:txBody>
      </p:sp>
      <p:sp>
        <p:nvSpPr>
          <p:cNvPr id="4" name="Footer Placeholder 3">
            <a:extLst>
              <a:ext uri="{FF2B5EF4-FFF2-40B4-BE49-F238E27FC236}">
                <a16:creationId xmlns:a16="http://schemas.microsoft.com/office/drawing/2014/main" id="{45CF3EDB-BDC8-3946-8C63-5FAD19F61C8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BFA3BD3-784D-AA4A-ACC0-ED6659E02303}"/>
              </a:ext>
            </a:extLst>
          </p:cNvPr>
          <p:cNvSpPr>
            <a:spLocks noGrp="1"/>
          </p:cNvSpPr>
          <p:nvPr>
            <p:ph type="sldNum" sz="quarter" idx="12"/>
          </p:nvPr>
        </p:nvSpPr>
        <p:spPr/>
        <p:txBody>
          <a:bodyPr/>
          <a:lstStyle/>
          <a:p>
            <a:pPr>
              <a:defRPr/>
            </a:pPr>
            <a:fld id="{C05F2DBF-95C7-B240-AFB0-03C69B2A3448}" type="slidenum">
              <a:rPr lang="en-US" altLang="en-US" smtClean="0"/>
              <a:pPr>
                <a:defRPr/>
              </a:pPr>
              <a:t>‹#›</a:t>
            </a:fld>
            <a:endParaRPr lang="en-US" altLang="en-US"/>
          </a:p>
        </p:txBody>
      </p:sp>
    </p:spTree>
    <p:extLst>
      <p:ext uri="{BB962C8B-B14F-4D97-AF65-F5344CB8AC3E}">
        <p14:creationId xmlns:p14="http://schemas.microsoft.com/office/powerpoint/2010/main" val="1004572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26000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4DDAF3-0F33-0940-8097-543BF0263834}"/>
              </a:ext>
            </a:extLst>
          </p:cNvPr>
          <p:cNvSpPr/>
          <p:nvPr userDrawn="1"/>
        </p:nvSpPr>
        <p:spPr>
          <a:xfrm>
            <a:off x="1" y="0"/>
            <a:ext cx="6506766"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cxnSp>
        <p:nvCxnSpPr>
          <p:cNvPr id="6" name="Straight Connector 5">
            <a:extLst>
              <a:ext uri="{FF2B5EF4-FFF2-40B4-BE49-F238E27FC236}">
                <a16:creationId xmlns:a16="http://schemas.microsoft.com/office/drawing/2014/main" id="{287952DC-9075-124F-820D-6DECACEB45EC}"/>
              </a:ext>
            </a:extLst>
          </p:cNvPr>
          <p:cNvCxnSpPr/>
          <p:nvPr userDrawn="1"/>
        </p:nvCxnSpPr>
        <p:spPr>
          <a:xfrm>
            <a:off x="6586141" y="0"/>
            <a:ext cx="0" cy="10287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7DDFB0E-BBA8-E841-A9BE-24D2F3A3D27B}"/>
              </a:ext>
            </a:extLst>
          </p:cNvPr>
          <p:cNvSpPr/>
          <p:nvPr userDrawn="1"/>
        </p:nvSpPr>
        <p:spPr>
          <a:xfrm>
            <a:off x="6681392" y="0"/>
            <a:ext cx="11606609"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2" name="Title 1"/>
          <p:cNvSpPr>
            <a:spLocks noGrp="1"/>
          </p:cNvSpPr>
          <p:nvPr>
            <p:ph type="title"/>
          </p:nvPr>
        </p:nvSpPr>
        <p:spPr>
          <a:xfrm>
            <a:off x="295579" y="1830684"/>
            <a:ext cx="5898355" cy="6625633"/>
          </a:xfrm>
        </p:spPr>
        <p:txBody>
          <a:bodyPr>
            <a:normAutofit/>
          </a:bodyPr>
          <a:lstStyle>
            <a:lvl1pPr algn="ctr">
              <a:defRPr sz="6000" b="1">
                <a:solidFill>
                  <a:schemeClr val="bg1"/>
                </a:solidFill>
              </a:defRPr>
            </a:lvl1pPr>
          </a:lstStyle>
          <a:p>
            <a:r>
              <a:rPr lang="en-US"/>
              <a:t>Click to edit Master title style</a:t>
            </a:r>
          </a:p>
        </p:txBody>
      </p:sp>
      <p:sp>
        <p:nvSpPr>
          <p:cNvPr id="5" name="Content Placeholder 4"/>
          <p:cNvSpPr>
            <a:spLocks noGrp="1"/>
          </p:cNvSpPr>
          <p:nvPr>
            <p:ph sz="quarter" idx="10"/>
          </p:nvPr>
        </p:nvSpPr>
        <p:spPr>
          <a:xfrm>
            <a:off x="7110248" y="811161"/>
            <a:ext cx="10698429" cy="8664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59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A22814-743B-8F44-B7C2-AAD431241E2E}"/>
              </a:ext>
            </a:extLst>
          </p:cNvPr>
          <p:cNvSpPr/>
          <p:nvPr userDrawn="1"/>
        </p:nvSpPr>
        <p:spPr>
          <a:xfrm>
            <a:off x="11783220" y="0"/>
            <a:ext cx="6488906"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cxnSp>
        <p:nvCxnSpPr>
          <p:cNvPr id="5" name="Straight Connector 4">
            <a:extLst>
              <a:ext uri="{FF2B5EF4-FFF2-40B4-BE49-F238E27FC236}">
                <a16:creationId xmlns:a16="http://schemas.microsoft.com/office/drawing/2014/main" id="{9435D8B9-E8FF-E84D-8A3D-4E522575EDB0}"/>
              </a:ext>
            </a:extLst>
          </p:cNvPr>
          <p:cNvCxnSpPr/>
          <p:nvPr userDrawn="1"/>
        </p:nvCxnSpPr>
        <p:spPr>
          <a:xfrm>
            <a:off x="11693923" y="0"/>
            <a:ext cx="0" cy="10287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BEE57F-244A-F942-9C77-08A925773773}"/>
              </a:ext>
            </a:extLst>
          </p:cNvPr>
          <p:cNvSpPr/>
          <p:nvPr userDrawn="1"/>
        </p:nvSpPr>
        <p:spPr>
          <a:xfrm>
            <a:off x="337344" y="8816580"/>
            <a:ext cx="4575969" cy="147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sp>
        <p:nvSpPr>
          <p:cNvPr id="7" name="Rectangle 6">
            <a:extLst>
              <a:ext uri="{FF2B5EF4-FFF2-40B4-BE49-F238E27FC236}">
                <a16:creationId xmlns:a16="http://schemas.microsoft.com/office/drawing/2014/main" id="{6658C780-62BC-8241-84C1-F90544A1E380}"/>
              </a:ext>
            </a:extLst>
          </p:cNvPr>
          <p:cNvSpPr/>
          <p:nvPr userDrawn="1"/>
        </p:nvSpPr>
        <p:spPr>
          <a:xfrm>
            <a:off x="0" y="0"/>
            <a:ext cx="11606610"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8" name="Rectangle 7">
            <a:extLst>
              <a:ext uri="{FF2B5EF4-FFF2-40B4-BE49-F238E27FC236}">
                <a16:creationId xmlns:a16="http://schemas.microsoft.com/office/drawing/2014/main" id="{F6CE06BF-83EB-474B-93FA-C9369BCAD471}"/>
              </a:ext>
            </a:extLst>
          </p:cNvPr>
          <p:cNvSpPr/>
          <p:nvPr userDrawn="1"/>
        </p:nvSpPr>
        <p:spPr>
          <a:xfrm>
            <a:off x="-1985" y="0"/>
            <a:ext cx="11606610"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2" name="Title 1"/>
          <p:cNvSpPr>
            <a:spLocks noGrp="1"/>
          </p:cNvSpPr>
          <p:nvPr>
            <p:ph type="title"/>
          </p:nvPr>
        </p:nvSpPr>
        <p:spPr>
          <a:xfrm>
            <a:off x="12066811" y="1830684"/>
            <a:ext cx="5898355" cy="6625633"/>
          </a:xfrm>
        </p:spPr>
        <p:txBody>
          <a:bodyPr>
            <a:normAutofit/>
          </a:bodyPr>
          <a:lstStyle>
            <a:lvl1pPr algn="ctr">
              <a:defRPr sz="6000" b="1">
                <a:solidFill>
                  <a:schemeClr val="bg1"/>
                </a:solidFill>
              </a:defRPr>
            </a:lvl1pPr>
          </a:lstStyle>
          <a:p>
            <a:r>
              <a:rPr lang="en-US"/>
              <a:t>Click to edit Master title style</a:t>
            </a:r>
          </a:p>
        </p:txBody>
      </p:sp>
      <p:sp>
        <p:nvSpPr>
          <p:cNvPr id="9" name="Content Placeholder 4"/>
          <p:cNvSpPr>
            <a:spLocks noGrp="1"/>
          </p:cNvSpPr>
          <p:nvPr>
            <p:ph sz="quarter" idx="10"/>
          </p:nvPr>
        </p:nvSpPr>
        <p:spPr>
          <a:xfrm>
            <a:off x="453709" y="811161"/>
            <a:ext cx="10698429" cy="8664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359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3" name="Picture 3" descr="Overview_Cover.jpg">
            <a:extLst>
              <a:ext uri="{FF2B5EF4-FFF2-40B4-BE49-F238E27FC236}">
                <a16:creationId xmlns:a16="http://schemas.microsoft.com/office/drawing/2014/main" id="{7A3DB443-4FB7-5E48-A2F8-6C27C6BF0B8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DA1B5FE-8ADD-FF4E-BF05-10404220119C}"/>
              </a:ext>
            </a:extLst>
          </p:cNvPr>
          <p:cNvSpPr/>
          <p:nvPr/>
        </p:nvSpPr>
        <p:spPr>
          <a:xfrm>
            <a:off x="0" y="1"/>
            <a:ext cx="18288000" cy="1831579"/>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5" name="Rectangle 4">
            <a:extLst>
              <a:ext uri="{FF2B5EF4-FFF2-40B4-BE49-F238E27FC236}">
                <a16:creationId xmlns:a16="http://schemas.microsoft.com/office/drawing/2014/main" id="{1C2F98CE-C425-4146-8221-E7FDB9395831}"/>
              </a:ext>
            </a:extLst>
          </p:cNvPr>
          <p:cNvSpPr/>
          <p:nvPr/>
        </p:nvSpPr>
        <p:spPr>
          <a:xfrm flipV="1">
            <a:off x="0" y="1831579"/>
            <a:ext cx="18288000" cy="115094"/>
          </a:xfrm>
          <a:prstGeom prst="rect">
            <a:avLst/>
          </a:prstGeom>
          <a:solidFill>
            <a:srgbClr val="8B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7" name="Title 6"/>
          <p:cNvSpPr>
            <a:spLocks noGrp="1"/>
          </p:cNvSpPr>
          <p:nvPr>
            <p:ph type="title"/>
          </p:nvPr>
        </p:nvSpPr>
        <p:spPr>
          <a:xfrm>
            <a:off x="914797" y="1"/>
            <a:ext cx="15771813" cy="1831579"/>
          </a:xfrm>
        </p:spPr>
        <p:txBody>
          <a:bodyPr/>
          <a:lstStyle/>
          <a:p>
            <a:r>
              <a:rPr lang="en-US"/>
              <a:t>Click to edit Master title style</a:t>
            </a:r>
          </a:p>
        </p:txBody>
      </p:sp>
    </p:spTree>
    <p:extLst>
      <p:ext uri="{BB962C8B-B14F-4D97-AF65-F5344CB8AC3E}">
        <p14:creationId xmlns:p14="http://schemas.microsoft.com/office/powerpoint/2010/main" val="527317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AE7DD5D0-3D28-BF41-8033-5AB9F13F65F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897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36F1562-6218-8C42-B53C-0DCA6EEE79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923"/>
            <a:ext cx="18288000" cy="1029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98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08E39F-6D34-4A6D-A0B9-542FAC889929}"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7AA208-C0E1-4A53-B455-32C1C03EEF71}"/>
              </a:ext>
            </a:extLst>
          </p:cNvPr>
          <p:cNvSpPr>
            <a:spLocks noGrp="1"/>
          </p:cNvSpPr>
          <p:nvPr>
            <p:ph type="dt" sz="half" idx="10"/>
          </p:nvPr>
        </p:nvSpPr>
        <p:spPr/>
        <p:txBody>
          <a:bodyPr/>
          <a:lstStyle>
            <a:lvl1pPr>
              <a:defRPr/>
            </a:lvl1pPr>
          </a:lstStyle>
          <a:p>
            <a:pPr>
              <a:defRPr/>
            </a:pPr>
            <a:fld id="{6F60E152-4D73-48CB-963B-CC7782693AAB}" type="datetime1">
              <a:rPr lang="en-US" altLang="en-US" smtClean="0"/>
              <a:t>10/11/2023</a:t>
            </a:fld>
            <a:endParaRPr lang="en-US" altLang="en-US"/>
          </a:p>
        </p:txBody>
      </p:sp>
      <p:sp>
        <p:nvSpPr>
          <p:cNvPr id="4" name="Footer Placeholder 4">
            <a:extLst>
              <a:ext uri="{FF2B5EF4-FFF2-40B4-BE49-F238E27FC236}">
                <a16:creationId xmlns:a16="http://schemas.microsoft.com/office/drawing/2014/main" id="{9643B301-D893-4C91-ADB0-48536C8773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67B4D04-3307-42ED-8752-DAD901454526}"/>
              </a:ext>
            </a:extLst>
          </p:cNvPr>
          <p:cNvSpPr>
            <a:spLocks noGrp="1"/>
          </p:cNvSpPr>
          <p:nvPr>
            <p:ph type="sldNum" sz="quarter" idx="12"/>
          </p:nvPr>
        </p:nvSpPr>
        <p:spPr/>
        <p:txBody>
          <a:bodyPr/>
          <a:lstStyle>
            <a:lvl1pPr>
              <a:defRPr/>
            </a:lvl1pPr>
          </a:lstStyle>
          <a:p>
            <a:pPr>
              <a:defRPr/>
            </a:pPr>
            <a:fld id="{914C84E0-F46A-4E7B-969F-7F148A8EA26C}" type="slidenum">
              <a:rPr lang="en-US" altLang="en-US"/>
              <a:pPr>
                <a:defRPr/>
              </a:pPr>
              <a:t>‹#›</a:t>
            </a:fld>
            <a:endParaRPr lang="en-US" altLang="en-US"/>
          </a:p>
        </p:txBody>
      </p:sp>
    </p:spTree>
    <p:extLst>
      <p:ext uri="{BB962C8B-B14F-4D97-AF65-F5344CB8AC3E}">
        <p14:creationId xmlns:p14="http://schemas.microsoft.com/office/powerpoint/2010/main" val="3245720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ayout 1 - Copy">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1257300" y="2714625"/>
            <a:ext cx="15773400" cy="6660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40FED-0E3E-4FE5-A860-521571D72A15}"/>
              </a:ext>
            </a:extLst>
          </p:cNvPr>
          <p:cNvSpPr>
            <a:spLocks noGrp="1"/>
          </p:cNvSpPr>
          <p:nvPr>
            <p:ph type="dt" sz="half" idx="14"/>
          </p:nvPr>
        </p:nvSpPr>
        <p:spPr/>
        <p:txBody>
          <a:bodyPr/>
          <a:lstStyle>
            <a:lvl1pPr>
              <a:defRPr/>
            </a:lvl1pPr>
          </a:lstStyle>
          <a:p>
            <a:pPr>
              <a:defRPr/>
            </a:pPr>
            <a:fld id="{CE2B5AF1-D283-47FC-8CCD-DA0D1E862854}"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A483F477-2C54-4C77-A014-F026643EB305}"/>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3CF740-83C4-4E2E-8B2B-1798E9B8D0F8}"/>
              </a:ext>
            </a:extLst>
          </p:cNvPr>
          <p:cNvSpPr>
            <a:spLocks noGrp="1"/>
          </p:cNvSpPr>
          <p:nvPr>
            <p:ph type="sldNum" sz="quarter" idx="16"/>
          </p:nvPr>
        </p:nvSpPr>
        <p:spPr/>
        <p:txBody>
          <a:bodyPr/>
          <a:lstStyle>
            <a:lvl1pPr>
              <a:defRPr/>
            </a:lvl1pPr>
          </a:lstStyle>
          <a:p>
            <a:pPr>
              <a:defRPr/>
            </a:pPr>
            <a:fld id="{127C44CE-C8D2-47DB-9815-8E60A020953E}" type="slidenum">
              <a:rPr lang="en-US" altLang="en-US"/>
              <a:pPr>
                <a:defRPr/>
              </a:pPr>
              <a:t>‹#›</a:t>
            </a:fld>
            <a:endParaRPr lang="en-US" altLang="en-US"/>
          </a:p>
        </p:txBody>
      </p:sp>
      <p:sp>
        <p:nvSpPr>
          <p:cNvPr id="7" name="Title 6">
            <a:extLst>
              <a:ext uri="{FF2B5EF4-FFF2-40B4-BE49-F238E27FC236}">
                <a16:creationId xmlns:a16="http://schemas.microsoft.com/office/drawing/2014/main" id="{AEB1595A-9247-0A4E-9EFC-4EAA53B99F4B}"/>
              </a:ext>
            </a:extLst>
          </p:cNvPr>
          <p:cNvSpPr>
            <a:spLocks noGrp="1"/>
          </p:cNvSpPr>
          <p:nvPr>
            <p:ph type="title"/>
          </p:nvPr>
        </p:nvSpPr>
        <p:spPr>
          <a:xfrm>
            <a:off x="914797" y="1"/>
            <a:ext cx="15771813" cy="1405581"/>
          </a:xfrm>
        </p:spPr>
        <p:txBody>
          <a:bodyPr/>
          <a:lstStyle/>
          <a:p>
            <a:r>
              <a:rPr lang="en-US"/>
              <a:t>Click to edit Master title style</a:t>
            </a:r>
          </a:p>
        </p:txBody>
      </p:sp>
    </p:spTree>
    <p:extLst>
      <p:ext uri="{BB962C8B-B14F-4D97-AF65-F5344CB8AC3E}">
        <p14:creationId xmlns:p14="http://schemas.microsoft.com/office/powerpoint/2010/main" val="1296087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43B85-E4C8-4874-8208-5923CCCFC353}"/>
              </a:ext>
            </a:extLst>
          </p:cNvPr>
          <p:cNvSpPr txBox="1">
            <a:spLocks noChangeArrowheads="1"/>
          </p:cNvSpPr>
          <p:nvPr/>
        </p:nvSpPr>
        <p:spPr bwMode="auto">
          <a:xfrm>
            <a:off x="2305846" y="1694657"/>
            <a:ext cx="184731" cy="592470"/>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325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D3F4BB2-F701-4BC9-8F30-E77F0AF05F71}"/>
              </a:ext>
            </a:extLst>
          </p:cNvPr>
          <p:cNvSpPr>
            <a:spLocks noGrp="1"/>
          </p:cNvSpPr>
          <p:nvPr>
            <p:ph type="dt" sz="half" idx="10"/>
          </p:nvPr>
        </p:nvSpPr>
        <p:spPr/>
        <p:txBody>
          <a:bodyPr/>
          <a:lstStyle>
            <a:lvl1pPr>
              <a:defRPr/>
            </a:lvl1pPr>
          </a:lstStyle>
          <a:p>
            <a:pPr>
              <a:defRPr/>
            </a:pPr>
            <a:fld id="{777A0463-B30E-44D4-AF77-5439069C001B}"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5E39B102-2817-47AB-A94D-171EDEAAB3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233971-D317-40B7-BF53-254D5DF61A0D}"/>
              </a:ext>
            </a:extLst>
          </p:cNvPr>
          <p:cNvSpPr>
            <a:spLocks noGrp="1"/>
          </p:cNvSpPr>
          <p:nvPr>
            <p:ph type="sldNum" sz="quarter" idx="12"/>
          </p:nvPr>
        </p:nvSpPr>
        <p:spPr/>
        <p:txBody>
          <a:bodyPr/>
          <a:lstStyle>
            <a:lvl1pPr>
              <a:defRPr/>
            </a:lvl1pPr>
          </a:lstStyle>
          <a:p>
            <a:pPr>
              <a:defRPr/>
            </a:pPr>
            <a:fld id="{2309F329-7389-4F8B-AA68-CC2FB2F22280}" type="slidenum">
              <a:rPr lang="en-US" altLang="en-US"/>
              <a:pPr>
                <a:defRPr/>
              </a:pPr>
              <a:t>‹#›</a:t>
            </a:fld>
            <a:endParaRPr lang="en-US" altLang="en-US"/>
          </a:p>
        </p:txBody>
      </p:sp>
    </p:spTree>
    <p:extLst>
      <p:ext uri="{BB962C8B-B14F-4D97-AF65-F5344CB8AC3E}">
        <p14:creationId xmlns:p14="http://schemas.microsoft.com/office/powerpoint/2010/main" val="3460778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8742"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2"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5836393C-7F93-41CD-8831-81F460E85177}"/>
              </a:ext>
            </a:extLst>
          </p:cNvPr>
          <p:cNvSpPr>
            <a:spLocks noGrp="1"/>
          </p:cNvSpPr>
          <p:nvPr>
            <p:ph type="dt" sz="half" idx="10"/>
          </p:nvPr>
        </p:nvSpPr>
        <p:spPr/>
        <p:txBody>
          <a:bodyPr/>
          <a:lstStyle>
            <a:lvl1pPr>
              <a:defRPr/>
            </a:lvl1pPr>
          </a:lstStyle>
          <a:p>
            <a:pPr>
              <a:defRPr/>
            </a:pPr>
            <a:fld id="{ACB3CF04-7B60-4D7C-A260-5AE14F452D97}"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15CCD488-588E-4A50-9FE0-73E5972CA1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BA03E5-E3B3-41F5-887E-E17BBD13529A}"/>
              </a:ext>
            </a:extLst>
          </p:cNvPr>
          <p:cNvSpPr>
            <a:spLocks noGrp="1"/>
          </p:cNvSpPr>
          <p:nvPr>
            <p:ph type="sldNum" sz="quarter" idx="12"/>
          </p:nvPr>
        </p:nvSpPr>
        <p:spPr/>
        <p:txBody>
          <a:bodyPr/>
          <a:lstStyle>
            <a:lvl1pPr>
              <a:defRPr/>
            </a:lvl1pPr>
          </a:lstStyle>
          <a:p>
            <a:pPr>
              <a:defRPr/>
            </a:pPr>
            <a:fld id="{23ADF612-EC60-46D6-B8BF-33F113378E45}" type="slidenum">
              <a:rPr lang="en-US" altLang="en-US"/>
              <a:pPr>
                <a:defRPr/>
              </a:pPr>
              <a:t>‹#›</a:t>
            </a:fld>
            <a:endParaRPr lang="en-US" altLang="en-US"/>
          </a:p>
        </p:txBody>
      </p:sp>
    </p:spTree>
    <p:extLst>
      <p:ext uri="{BB962C8B-B14F-4D97-AF65-F5344CB8AC3E}">
        <p14:creationId xmlns:p14="http://schemas.microsoft.com/office/powerpoint/2010/main" val="3679382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001" y="2297510"/>
            <a:ext cx="8080378" cy="959643"/>
          </a:xfrm>
        </p:spPr>
        <p:txBody>
          <a:bodyPr anchor="b"/>
          <a:lstStyle>
            <a:lvl1pPr marL="0" indent="0">
              <a:buNone/>
              <a:defRPr sz="4250" b="1"/>
            </a:lvl1pPr>
            <a:lvl2pPr marL="816355" indent="0">
              <a:buNone/>
              <a:defRPr sz="3625" b="1"/>
            </a:lvl2pPr>
            <a:lvl3pPr marL="1632710" indent="0">
              <a:buNone/>
              <a:defRPr sz="3250" b="1"/>
            </a:lvl3pPr>
            <a:lvl4pPr marL="2449066" indent="0">
              <a:buNone/>
              <a:defRPr sz="2875" b="1"/>
            </a:lvl4pPr>
            <a:lvl5pPr marL="3265420" indent="0">
              <a:buNone/>
              <a:defRPr sz="2875" b="1"/>
            </a:lvl5pPr>
            <a:lvl6pPr marL="4081776" indent="0">
              <a:buNone/>
              <a:defRPr sz="2875" b="1"/>
            </a:lvl6pPr>
            <a:lvl7pPr marL="4898130" indent="0">
              <a:buNone/>
              <a:defRPr sz="2875" b="1"/>
            </a:lvl7pPr>
            <a:lvl8pPr marL="5714485" indent="0">
              <a:buNone/>
              <a:defRPr sz="2875" b="1"/>
            </a:lvl8pPr>
            <a:lvl9pPr marL="6530841" indent="0">
              <a:buNone/>
              <a:defRPr sz="2875" b="1"/>
            </a:lvl9pPr>
          </a:lstStyle>
          <a:p>
            <a:pPr lvl="0"/>
            <a:r>
              <a:rPr lang="en-US"/>
              <a:t>Click to edit Master text styles</a:t>
            </a:r>
          </a:p>
        </p:txBody>
      </p:sp>
      <p:sp>
        <p:nvSpPr>
          <p:cNvPr id="4" name="Content Placeholder 3"/>
          <p:cNvSpPr>
            <a:spLocks noGrp="1"/>
          </p:cNvSpPr>
          <p:nvPr>
            <p:ph sz="half" idx="2"/>
          </p:nvPr>
        </p:nvSpPr>
        <p:spPr>
          <a:xfrm>
            <a:off x="914001" y="3257153"/>
            <a:ext cx="8080378"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89654" y="2297510"/>
            <a:ext cx="8083550" cy="959643"/>
          </a:xfrm>
        </p:spPr>
        <p:txBody>
          <a:bodyPr anchor="b"/>
          <a:lstStyle>
            <a:lvl1pPr marL="0" indent="0">
              <a:buNone/>
              <a:defRPr sz="4250" b="1"/>
            </a:lvl1pPr>
            <a:lvl2pPr marL="816355" indent="0">
              <a:buNone/>
              <a:defRPr sz="3625" b="1"/>
            </a:lvl2pPr>
            <a:lvl3pPr marL="1632710" indent="0">
              <a:buNone/>
              <a:defRPr sz="3250" b="1"/>
            </a:lvl3pPr>
            <a:lvl4pPr marL="2449066" indent="0">
              <a:buNone/>
              <a:defRPr sz="2875" b="1"/>
            </a:lvl4pPr>
            <a:lvl5pPr marL="3265420" indent="0">
              <a:buNone/>
              <a:defRPr sz="2875" b="1"/>
            </a:lvl5pPr>
            <a:lvl6pPr marL="4081776" indent="0">
              <a:buNone/>
              <a:defRPr sz="2875" b="1"/>
            </a:lvl6pPr>
            <a:lvl7pPr marL="4898130" indent="0">
              <a:buNone/>
              <a:defRPr sz="2875" b="1"/>
            </a:lvl7pPr>
            <a:lvl8pPr marL="5714485" indent="0">
              <a:buNone/>
              <a:defRPr sz="2875" b="1"/>
            </a:lvl8pPr>
            <a:lvl9pPr marL="6530841" indent="0">
              <a:buNone/>
              <a:defRPr sz="2875" b="1"/>
            </a:lvl9pPr>
          </a:lstStyle>
          <a:p>
            <a:pPr lvl="0"/>
            <a:r>
              <a:rPr lang="en-US"/>
              <a:t>Click to edit Master text styles</a:t>
            </a:r>
          </a:p>
        </p:txBody>
      </p:sp>
      <p:sp>
        <p:nvSpPr>
          <p:cNvPr id="6" name="Content Placeholder 5"/>
          <p:cNvSpPr>
            <a:spLocks noGrp="1"/>
          </p:cNvSpPr>
          <p:nvPr>
            <p:ph sz="quarter" idx="4"/>
          </p:nvPr>
        </p:nvSpPr>
        <p:spPr>
          <a:xfrm>
            <a:off x="9289654" y="3257153"/>
            <a:ext cx="8083550"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CC1EBBC2-6D67-4678-A87C-43E35D5D6507}"/>
              </a:ext>
            </a:extLst>
          </p:cNvPr>
          <p:cNvSpPr>
            <a:spLocks noGrp="1"/>
          </p:cNvSpPr>
          <p:nvPr>
            <p:ph type="dt" sz="half" idx="10"/>
          </p:nvPr>
        </p:nvSpPr>
        <p:spPr/>
        <p:txBody>
          <a:bodyPr/>
          <a:lstStyle>
            <a:lvl1pPr>
              <a:defRPr/>
            </a:lvl1pPr>
          </a:lstStyle>
          <a:p>
            <a:pPr>
              <a:defRPr/>
            </a:pPr>
            <a:fld id="{361C473E-3DDE-4B00-975F-095146DF4249}" type="datetime1">
              <a:rPr lang="en-US" altLang="en-US" smtClean="0"/>
              <a:t>10/11/2023</a:t>
            </a:fld>
            <a:endParaRPr lang="en-US" altLang="en-US"/>
          </a:p>
        </p:txBody>
      </p:sp>
      <p:sp>
        <p:nvSpPr>
          <p:cNvPr id="8" name="Footer Placeholder 4">
            <a:extLst>
              <a:ext uri="{FF2B5EF4-FFF2-40B4-BE49-F238E27FC236}">
                <a16:creationId xmlns:a16="http://schemas.microsoft.com/office/drawing/2014/main" id="{F530A86B-B596-48EA-8504-31FB8135B38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B57445C-BCCA-4684-B99A-B4C78FF5DF20}"/>
              </a:ext>
            </a:extLst>
          </p:cNvPr>
          <p:cNvSpPr>
            <a:spLocks noGrp="1"/>
          </p:cNvSpPr>
          <p:nvPr>
            <p:ph type="sldNum" sz="quarter" idx="12"/>
          </p:nvPr>
        </p:nvSpPr>
        <p:spPr/>
        <p:txBody>
          <a:bodyPr/>
          <a:lstStyle>
            <a:lvl1pPr>
              <a:defRPr/>
            </a:lvl1pPr>
          </a:lstStyle>
          <a:p>
            <a:pPr>
              <a:defRPr/>
            </a:pPr>
            <a:fld id="{D5061D1A-DF17-4FC7-A6A9-00E7C6536BA0}" type="slidenum">
              <a:rPr lang="en-US" altLang="en-US"/>
              <a:pPr>
                <a:defRPr/>
              </a:pPr>
              <a:t>‹#›</a:t>
            </a:fld>
            <a:endParaRPr lang="en-US" altLang="en-US"/>
          </a:p>
        </p:txBody>
      </p:sp>
    </p:spTree>
    <p:extLst>
      <p:ext uri="{BB962C8B-B14F-4D97-AF65-F5344CB8AC3E}">
        <p14:creationId xmlns:p14="http://schemas.microsoft.com/office/powerpoint/2010/main" val="3337574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0100" y="2264835"/>
            <a:ext cx="10223500" cy="6924410"/>
          </a:xfrm>
        </p:spPr>
        <p:txBody>
          <a:bodyPr/>
          <a:lstStyle>
            <a:lvl1pPr>
              <a:defRPr sz="5750"/>
            </a:lvl1pPr>
            <a:lvl2pPr>
              <a:defRPr sz="5000"/>
            </a:lvl2pPr>
            <a:lvl3pPr>
              <a:defRPr sz="4250"/>
            </a:lvl3pPr>
            <a:lvl4pPr>
              <a:defRPr sz="3625"/>
            </a:lvl4pPr>
            <a:lvl5pPr>
              <a:defRPr sz="3625"/>
            </a:lvl5pPr>
            <a:lvl6pPr>
              <a:defRPr sz="3625"/>
            </a:lvl6pPr>
            <a:lvl7pPr>
              <a:defRPr sz="3625"/>
            </a:lvl7pPr>
            <a:lvl8pPr>
              <a:defRPr sz="3625"/>
            </a:lvl8pPr>
            <a:lvl9pPr>
              <a:defRPr sz="3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264836"/>
            <a:ext cx="6016626" cy="6924411"/>
          </a:xfrm>
        </p:spPr>
        <p:txBody>
          <a:bodyPr/>
          <a:lstStyle>
            <a:lvl1pPr marL="0" indent="0">
              <a:buNone/>
              <a:defRPr sz="2500"/>
            </a:lvl1pPr>
            <a:lvl2pPr marL="816355" indent="0">
              <a:buNone/>
              <a:defRPr sz="2125"/>
            </a:lvl2pPr>
            <a:lvl3pPr marL="1632710" indent="0">
              <a:buNone/>
              <a:defRPr sz="1750"/>
            </a:lvl3pPr>
            <a:lvl4pPr marL="2449066" indent="0">
              <a:buNone/>
              <a:defRPr sz="1625"/>
            </a:lvl4pPr>
            <a:lvl5pPr marL="3265420" indent="0">
              <a:buNone/>
              <a:defRPr sz="1625"/>
            </a:lvl5pPr>
            <a:lvl6pPr marL="4081776" indent="0">
              <a:buNone/>
              <a:defRPr sz="1625"/>
            </a:lvl6pPr>
            <a:lvl7pPr marL="4898130" indent="0">
              <a:buNone/>
              <a:defRPr sz="1625"/>
            </a:lvl7pPr>
            <a:lvl8pPr marL="5714485" indent="0">
              <a:buNone/>
              <a:defRPr sz="1625"/>
            </a:lvl8pPr>
            <a:lvl9pPr marL="6530841" indent="0">
              <a:buNone/>
              <a:defRPr sz="1625"/>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F0D60E6-3A75-46E8-9762-8D6AF246CDE4}"/>
              </a:ext>
            </a:extLst>
          </p:cNvPr>
          <p:cNvSpPr>
            <a:spLocks noGrp="1"/>
          </p:cNvSpPr>
          <p:nvPr>
            <p:ph type="dt" sz="half" idx="10"/>
          </p:nvPr>
        </p:nvSpPr>
        <p:spPr/>
        <p:txBody>
          <a:bodyPr/>
          <a:lstStyle>
            <a:lvl1pPr>
              <a:defRPr/>
            </a:lvl1pPr>
          </a:lstStyle>
          <a:p>
            <a:pPr>
              <a:defRPr/>
            </a:pPr>
            <a:fld id="{DF0C0B2C-08C4-43C7-8238-F2CA5AA2FAF9}"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F0615E54-7DA1-4C43-BF7C-86F8A9E4A6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B8A64F-F8FF-4DF8-AFBE-B13AA232CBAD}"/>
              </a:ext>
            </a:extLst>
          </p:cNvPr>
          <p:cNvSpPr>
            <a:spLocks noGrp="1"/>
          </p:cNvSpPr>
          <p:nvPr>
            <p:ph type="sldNum" sz="quarter" idx="12"/>
          </p:nvPr>
        </p:nvSpPr>
        <p:spPr/>
        <p:txBody>
          <a:bodyPr/>
          <a:lstStyle>
            <a:lvl1pPr>
              <a:defRPr/>
            </a:lvl1pPr>
          </a:lstStyle>
          <a:p>
            <a:pPr>
              <a:defRPr/>
            </a:pPr>
            <a:fld id="{B7B9C1DD-1949-4D7B-A2D8-7A05A761F546}" type="slidenum">
              <a:rPr lang="en-US" altLang="en-US"/>
              <a:pPr>
                <a:defRPr/>
              </a:pPr>
              <a:t>‹#›</a:t>
            </a:fld>
            <a:endParaRPr lang="en-US" altLang="en-US"/>
          </a:p>
        </p:txBody>
      </p:sp>
    </p:spTree>
    <p:extLst>
      <p:ext uri="{BB962C8B-B14F-4D97-AF65-F5344CB8AC3E}">
        <p14:creationId xmlns:p14="http://schemas.microsoft.com/office/powerpoint/2010/main" val="899057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043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5835EBE-9BED-4C2F-A1DA-C2F97D8D5F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922"/>
            <a:ext cx="18288000" cy="1029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119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FD06D7F5-99E5-480B-9189-5037AE66B2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298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1932AC-FB56-4B82-92E8-A3011EA7E9C2}"/>
              </a:ext>
            </a:extLst>
          </p:cNvPr>
          <p:cNvSpPr txBox="1">
            <a:spLocks noChangeArrowheads="1"/>
          </p:cNvSpPr>
          <p:nvPr userDrawn="1"/>
        </p:nvSpPr>
        <p:spPr bwMode="auto">
          <a:xfrm>
            <a:off x="2305844" y="1694656"/>
            <a:ext cx="184731" cy="592470"/>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325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3DB33C7C-F9F4-432E-BFC6-587243BA6EB0}"/>
              </a:ext>
            </a:extLst>
          </p:cNvPr>
          <p:cNvSpPr>
            <a:spLocks noGrp="1"/>
          </p:cNvSpPr>
          <p:nvPr>
            <p:ph type="dt" sz="half" idx="10"/>
          </p:nvPr>
        </p:nvSpPr>
        <p:spPr/>
        <p:txBody>
          <a:bodyPr/>
          <a:lstStyle>
            <a:lvl1pPr>
              <a:defRPr/>
            </a:lvl1pPr>
          </a:lstStyle>
          <a:p>
            <a:pPr>
              <a:defRPr/>
            </a:pPr>
            <a:fld id="{87157741-33B8-41B9-8203-3F7A292F5547}"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2C8810FD-FA45-4966-B0B8-56076E0C66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D7D9CA-064E-4B33-B18A-8456ACB32503}"/>
              </a:ext>
            </a:extLst>
          </p:cNvPr>
          <p:cNvSpPr>
            <a:spLocks noGrp="1"/>
          </p:cNvSpPr>
          <p:nvPr>
            <p:ph type="sldNum" sz="quarter" idx="12"/>
          </p:nvPr>
        </p:nvSpPr>
        <p:spPr/>
        <p:txBody>
          <a:bodyPr/>
          <a:lstStyle>
            <a:lvl1pPr>
              <a:defRPr/>
            </a:lvl1pPr>
          </a:lstStyle>
          <a:p>
            <a:pPr>
              <a:defRPr/>
            </a:pPr>
            <a:fld id="{67EF9894-7DA2-4BE4-AE44-A0D75B140888}" type="slidenum">
              <a:rPr lang="en-US" altLang="en-US"/>
              <a:pPr>
                <a:defRPr/>
              </a:pPr>
              <a:t>‹#›</a:t>
            </a:fld>
            <a:endParaRPr lang="en-US" altLang="en-US"/>
          </a:p>
        </p:txBody>
      </p:sp>
    </p:spTree>
    <p:extLst>
      <p:ext uri="{BB962C8B-B14F-4D97-AF65-F5344CB8AC3E}">
        <p14:creationId xmlns:p14="http://schemas.microsoft.com/office/powerpoint/2010/main" val="239976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B39835-2165-4026-BB25-BBF0E5C553DD}" type="datetime1">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8742" y="2881313"/>
            <a:ext cx="8229203" cy="6653610"/>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1" y="2881313"/>
            <a:ext cx="8229203" cy="6653610"/>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B71F4B6C-AB28-40B3-BEB3-49746B8EF165}"/>
              </a:ext>
            </a:extLst>
          </p:cNvPr>
          <p:cNvSpPr>
            <a:spLocks noGrp="1"/>
          </p:cNvSpPr>
          <p:nvPr>
            <p:ph type="dt" sz="half" idx="10"/>
          </p:nvPr>
        </p:nvSpPr>
        <p:spPr/>
        <p:txBody>
          <a:bodyPr/>
          <a:lstStyle>
            <a:lvl1pPr>
              <a:defRPr/>
            </a:lvl1pPr>
          </a:lstStyle>
          <a:p>
            <a:pPr>
              <a:defRPr/>
            </a:pPr>
            <a:fld id="{3A609E6B-5985-4D69-8C4C-A7541D0B9EB0}"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8A6CCE98-5EAC-4A37-8B9E-27976EF1E7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AD0EAFB-D669-4F1A-94A1-3C6FC73DE205}"/>
              </a:ext>
            </a:extLst>
          </p:cNvPr>
          <p:cNvSpPr>
            <a:spLocks noGrp="1"/>
          </p:cNvSpPr>
          <p:nvPr>
            <p:ph type="sldNum" sz="quarter" idx="12"/>
          </p:nvPr>
        </p:nvSpPr>
        <p:spPr/>
        <p:txBody>
          <a:bodyPr/>
          <a:lstStyle>
            <a:lvl1pPr>
              <a:defRPr/>
            </a:lvl1pPr>
          </a:lstStyle>
          <a:p>
            <a:pPr>
              <a:defRPr/>
            </a:pPr>
            <a:fld id="{3339ED98-C142-4369-9629-1255635D8DCF}" type="slidenum">
              <a:rPr lang="en-US" altLang="en-US"/>
              <a:pPr>
                <a:defRPr/>
              </a:pPr>
              <a:t>‹#›</a:t>
            </a:fld>
            <a:endParaRPr lang="en-US" altLang="en-US"/>
          </a:p>
        </p:txBody>
      </p:sp>
    </p:spTree>
    <p:extLst>
      <p:ext uri="{BB962C8B-B14F-4D97-AF65-F5344CB8AC3E}">
        <p14:creationId xmlns:p14="http://schemas.microsoft.com/office/powerpoint/2010/main" val="4190456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002" y="2648347"/>
            <a:ext cx="8080376"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4" name="Content Placeholder 3"/>
          <p:cNvSpPr>
            <a:spLocks noGrp="1"/>
          </p:cNvSpPr>
          <p:nvPr>
            <p:ph sz="half" idx="2"/>
          </p:nvPr>
        </p:nvSpPr>
        <p:spPr>
          <a:xfrm>
            <a:off x="914002" y="3607990"/>
            <a:ext cx="8080376" cy="5926933"/>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89653" y="2648347"/>
            <a:ext cx="8083550"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6" name="Content Placeholder 5"/>
          <p:cNvSpPr>
            <a:spLocks noGrp="1"/>
          </p:cNvSpPr>
          <p:nvPr>
            <p:ph sz="quarter" idx="4"/>
          </p:nvPr>
        </p:nvSpPr>
        <p:spPr>
          <a:xfrm>
            <a:off x="9289653" y="3607990"/>
            <a:ext cx="8083550" cy="5926933"/>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48993BE7-3A57-4EAF-925E-0F534038C878}"/>
              </a:ext>
            </a:extLst>
          </p:cNvPr>
          <p:cNvSpPr>
            <a:spLocks noGrp="1"/>
          </p:cNvSpPr>
          <p:nvPr>
            <p:ph type="dt" sz="half" idx="10"/>
          </p:nvPr>
        </p:nvSpPr>
        <p:spPr/>
        <p:txBody>
          <a:bodyPr/>
          <a:lstStyle>
            <a:lvl1pPr>
              <a:defRPr/>
            </a:lvl1pPr>
          </a:lstStyle>
          <a:p>
            <a:pPr>
              <a:defRPr/>
            </a:pPr>
            <a:fld id="{7C3F0AA2-5E45-4D60-A9C1-305C0F298ED2}" type="datetime1">
              <a:rPr lang="en-US" altLang="en-US" smtClean="0"/>
              <a:t>10/11/2023</a:t>
            </a:fld>
            <a:endParaRPr lang="en-US" altLang="en-US"/>
          </a:p>
        </p:txBody>
      </p:sp>
      <p:sp>
        <p:nvSpPr>
          <p:cNvPr id="8" name="Footer Placeholder 4">
            <a:extLst>
              <a:ext uri="{FF2B5EF4-FFF2-40B4-BE49-F238E27FC236}">
                <a16:creationId xmlns:a16="http://schemas.microsoft.com/office/drawing/2014/main" id="{266E6CC9-E555-415D-88A6-0C7349DB007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C7A630A-65F3-4C14-9C2F-46F661CFB3C8}"/>
              </a:ext>
            </a:extLst>
          </p:cNvPr>
          <p:cNvSpPr>
            <a:spLocks noGrp="1"/>
          </p:cNvSpPr>
          <p:nvPr>
            <p:ph type="sldNum" sz="quarter" idx="12"/>
          </p:nvPr>
        </p:nvSpPr>
        <p:spPr/>
        <p:txBody>
          <a:bodyPr/>
          <a:lstStyle>
            <a:lvl1pPr>
              <a:defRPr/>
            </a:lvl1pPr>
          </a:lstStyle>
          <a:p>
            <a:pPr>
              <a:defRPr/>
            </a:pPr>
            <a:fld id="{AFEC6341-6184-4CD1-A630-3CFEB7763D6A}" type="slidenum">
              <a:rPr lang="en-US" altLang="en-US"/>
              <a:pPr>
                <a:defRPr/>
              </a:pPr>
              <a:t>‹#›</a:t>
            </a:fld>
            <a:endParaRPr lang="en-US" altLang="en-US"/>
          </a:p>
        </p:txBody>
      </p:sp>
    </p:spTree>
    <p:extLst>
      <p:ext uri="{BB962C8B-B14F-4D97-AF65-F5344CB8AC3E}">
        <p14:creationId xmlns:p14="http://schemas.microsoft.com/office/powerpoint/2010/main" val="387483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142771" y="499748"/>
            <a:ext cx="15771813" cy="1988345"/>
          </a:xfrm>
        </p:spPr>
        <p:txBody>
          <a:bodyPr/>
          <a:lstStyle/>
          <a:p>
            <a:r>
              <a:rPr lang="en-US"/>
              <a:t>Click to edit Master title style</a:t>
            </a:r>
          </a:p>
        </p:txBody>
      </p:sp>
      <p:sp>
        <p:nvSpPr>
          <p:cNvPr id="3" name="Date Placeholder 3">
            <a:extLst>
              <a:ext uri="{FF2B5EF4-FFF2-40B4-BE49-F238E27FC236}">
                <a16:creationId xmlns:a16="http://schemas.microsoft.com/office/drawing/2014/main" id="{AEFD3AFB-D533-4EE3-8866-102334DABC59}"/>
              </a:ext>
            </a:extLst>
          </p:cNvPr>
          <p:cNvSpPr>
            <a:spLocks noGrp="1"/>
          </p:cNvSpPr>
          <p:nvPr>
            <p:ph type="dt" sz="half" idx="10"/>
          </p:nvPr>
        </p:nvSpPr>
        <p:spPr/>
        <p:txBody>
          <a:bodyPr/>
          <a:lstStyle>
            <a:lvl1pPr>
              <a:defRPr/>
            </a:lvl1pPr>
          </a:lstStyle>
          <a:p>
            <a:pPr>
              <a:defRPr/>
            </a:pPr>
            <a:fld id="{D387DE6E-4841-4522-BB1B-A6B4FC790FE6}" type="datetime1">
              <a:rPr lang="en-US" altLang="en-US" smtClean="0"/>
              <a:t>10/11/2023</a:t>
            </a:fld>
            <a:endParaRPr lang="en-US" altLang="en-US"/>
          </a:p>
        </p:txBody>
      </p:sp>
      <p:sp>
        <p:nvSpPr>
          <p:cNvPr id="4" name="Footer Placeholder 4">
            <a:extLst>
              <a:ext uri="{FF2B5EF4-FFF2-40B4-BE49-F238E27FC236}">
                <a16:creationId xmlns:a16="http://schemas.microsoft.com/office/drawing/2014/main" id="{E3AD3E23-291E-44F5-8B32-579695D593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6BB4F95-DA2E-46D7-B2DD-1289182BB3F5}"/>
              </a:ext>
            </a:extLst>
          </p:cNvPr>
          <p:cNvSpPr>
            <a:spLocks noGrp="1"/>
          </p:cNvSpPr>
          <p:nvPr>
            <p:ph type="sldNum" sz="quarter" idx="12"/>
          </p:nvPr>
        </p:nvSpPr>
        <p:spPr/>
        <p:txBody>
          <a:bodyPr/>
          <a:lstStyle>
            <a:lvl1pPr>
              <a:defRPr/>
            </a:lvl1pPr>
          </a:lstStyle>
          <a:p>
            <a:pPr>
              <a:defRPr/>
            </a:pPr>
            <a:fld id="{556533E1-5467-4F51-AC7C-5961D5BBAE28}" type="slidenum">
              <a:rPr lang="en-US" altLang="en-US"/>
              <a:pPr>
                <a:defRPr/>
              </a:pPr>
              <a:t>‹#›</a:t>
            </a:fld>
            <a:endParaRPr lang="en-US" altLang="en-US"/>
          </a:p>
        </p:txBody>
      </p:sp>
    </p:spTree>
    <p:extLst>
      <p:ext uri="{BB962C8B-B14F-4D97-AF65-F5344CB8AC3E}">
        <p14:creationId xmlns:p14="http://schemas.microsoft.com/office/powerpoint/2010/main" val="548386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0100" y="2739258"/>
            <a:ext cx="10223500" cy="6449986"/>
          </a:xfrm>
        </p:spPr>
        <p:txBody>
          <a:bodyPr/>
          <a:lstStyle>
            <a:lvl1pPr>
              <a:defRPr sz="5750"/>
            </a:lvl1pPr>
            <a:lvl2pPr>
              <a:defRPr sz="5000"/>
            </a:lvl2pPr>
            <a:lvl3pPr>
              <a:defRPr sz="4250"/>
            </a:lvl3pPr>
            <a:lvl4pPr>
              <a:defRPr sz="3625"/>
            </a:lvl4pPr>
            <a:lvl5pPr>
              <a:defRPr sz="3625"/>
            </a:lvl5pPr>
            <a:lvl6pPr>
              <a:defRPr sz="3625"/>
            </a:lvl6pPr>
            <a:lvl7pPr>
              <a:defRPr sz="3625"/>
            </a:lvl7pPr>
            <a:lvl8pPr>
              <a:defRPr sz="3625"/>
            </a:lvl8pPr>
            <a:lvl9pPr>
              <a:defRPr sz="3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739257"/>
            <a:ext cx="6016626" cy="6449988"/>
          </a:xfrm>
        </p:spPr>
        <p:txBody>
          <a:bodyPr/>
          <a:lstStyle>
            <a:lvl1pPr marL="0" indent="0">
              <a:buNone/>
              <a:defRPr sz="2500"/>
            </a:lvl1pPr>
            <a:lvl2pPr marL="816388" indent="0">
              <a:buNone/>
              <a:defRPr sz="2125"/>
            </a:lvl2pPr>
            <a:lvl3pPr marL="1632775" indent="0">
              <a:buNone/>
              <a:defRPr sz="1750"/>
            </a:lvl3pPr>
            <a:lvl4pPr marL="2449164" indent="0">
              <a:buNone/>
              <a:defRPr sz="1625"/>
            </a:lvl4pPr>
            <a:lvl5pPr marL="3265551" indent="0">
              <a:buNone/>
              <a:defRPr sz="1625"/>
            </a:lvl5pPr>
            <a:lvl6pPr marL="4081939" indent="0">
              <a:buNone/>
              <a:defRPr sz="1625"/>
            </a:lvl6pPr>
            <a:lvl7pPr marL="4898326" indent="0">
              <a:buNone/>
              <a:defRPr sz="1625"/>
            </a:lvl7pPr>
            <a:lvl8pPr marL="5714714" indent="0">
              <a:buNone/>
              <a:defRPr sz="1625"/>
            </a:lvl8pPr>
            <a:lvl9pPr marL="6531103" indent="0">
              <a:buNone/>
              <a:defRPr sz="1625"/>
            </a:lvl9pPr>
          </a:lstStyle>
          <a:p>
            <a:pPr lvl="0"/>
            <a:r>
              <a:rPr lang="en-US"/>
              <a:t>Click to edit Master text styles</a:t>
            </a:r>
          </a:p>
        </p:txBody>
      </p:sp>
      <p:sp>
        <p:nvSpPr>
          <p:cNvPr id="9" name="Title 8"/>
          <p:cNvSpPr>
            <a:spLocks noGrp="1"/>
          </p:cNvSpPr>
          <p:nvPr>
            <p:ph type="title"/>
          </p:nvPr>
        </p:nvSpPr>
        <p:spPr>
          <a:xfrm>
            <a:off x="182876" y="415260"/>
            <a:ext cx="15771813" cy="1988345"/>
          </a:xfrm>
        </p:spPr>
        <p:txBody>
          <a:bodyPr/>
          <a:lstStyle/>
          <a:p>
            <a:r>
              <a:rPr lang="en-US"/>
              <a:t>Click to edit Master title style</a:t>
            </a:r>
          </a:p>
        </p:txBody>
      </p:sp>
      <p:sp>
        <p:nvSpPr>
          <p:cNvPr id="5" name="Date Placeholder 3">
            <a:extLst>
              <a:ext uri="{FF2B5EF4-FFF2-40B4-BE49-F238E27FC236}">
                <a16:creationId xmlns:a16="http://schemas.microsoft.com/office/drawing/2014/main" id="{06470BA0-46C9-4DB5-8E2B-8EFF30EBC6D3}"/>
              </a:ext>
            </a:extLst>
          </p:cNvPr>
          <p:cNvSpPr>
            <a:spLocks noGrp="1"/>
          </p:cNvSpPr>
          <p:nvPr>
            <p:ph type="dt" sz="half" idx="10"/>
          </p:nvPr>
        </p:nvSpPr>
        <p:spPr/>
        <p:txBody>
          <a:bodyPr/>
          <a:lstStyle>
            <a:lvl1pPr>
              <a:defRPr/>
            </a:lvl1pPr>
          </a:lstStyle>
          <a:p>
            <a:pPr>
              <a:defRPr/>
            </a:pPr>
            <a:fld id="{10526453-D29A-456C-B8E5-37997CE35827}"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643B9CD9-9DF0-482E-BEC7-DD917FF37C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863C7F-577F-49E6-823E-AED0DC584411}"/>
              </a:ext>
            </a:extLst>
          </p:cNvPr>
          <p:cNvSpPr>
            <a:spLocks noGrp="1"/>
          </p:cNvSpPr>
          <p:nvPr>
            <p:ph type="sldNum" sz="quarter" idx="12"/>
          </p:nvPr>
        </p:nvSpPr>
        <p:spPr/>
        <p:txBody>
          <a:bodyPr/>
          <a:lstStyle>
            <a:lvl1pPr>
              <a:defRPr/>
            </a:lvl1pPr>
          </a:lstStyle>
          <a:p>
            <a:pPr>
              <a:defRPr/>
            </a:pPr>
            <a:fld id="{3EB6F8DC-DC59-48D4-B399-A115378F2280}" type="slidenum">
              <a:rPr lang="en-US" altLang="en-US"/>
              <a:pPr>
                <a:defRPr/>
              </a:pPr>
              <a:t>‹#›</a:t>
            </a:fld>
            <a:endParaRPr lang="en-US" altLang="en-US"/>
          </a:p>
        </p:txBody>
      </p:sp>
    </p:spTree>
    <p:extLst>
      <p:ext uri="{BB962C8B-B14F-4D97-AF65-F5344CB8AC3E}">
        <p14:creationId xmlns:p14="http://schemas.microsoft.com/office/powerpoint/2010/main" val="9456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31867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Blank Backgroun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088A63-88AC-C545-870F-EC20D3A16B8A}"/>
              </a:ext>
            </a:extLst>
          </p:cNvPr>
          <p:cNvGrpSpPr/>
          <p:nvPr userDrawn="1"/>
        </p:nvGrpSpPr>
        <p:grpSpPr>
          <a:xfrm>
            <a:off x="16451910" y="9132102"/>
            <a:ext cx="1353790" cy="757859"/>
            <a:chOff x="10967939" y="6088067"/>
            <a:chExt cx="902527" cy="505239"/>
          </a:xfrm>
        </p:grpSpPr>
        <p:sp>
          <p:nvSpPr>
            <p:cNvPr id="9" name="Rectangle 8">
              <a:extLst>
                <a:ext uri="{FF2B5EF4-FFF2-40B4-BE49-F238E27FC236}">
                  <a16:creationId xmlns:a16="http://schemas.microsoft.com/office/drawing/2014/main" id="{C791BDF2-D0D3-B742-8AC3-82A552186FBC}"/>
                </a:ext>
              </a:extLst>
            </p:cNvPr>
            <p:cNvSpPr/>
            <p:nvPr/>
          </p:nvSpPr>
          <p:spPr>
            <a:xfrm>
              <a:off x="10967939" y="6088067"/>
              <a:ext cx="902527" cy="505239"/>
            </a:xfrm>
            <a:prstGeom prst="rect">
              <a:avLst/>
            </a:prstGeom>
            <a:solidFill>
              <a:srgbClr val="0FB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00"/>
            </a:p>
          </p:txBody>
        </p:sp>
        <p:pic>
          <p:nvPicPr>
            <p:cNvPr id="10" name="Picture 9">
              <a:extLst>
                <a:ext uri="{FF2B5EF4-FFF2-40B4-BE49-F238E27FC236}">
                  <a16:creationId xmlns:a16="http://schemas.microsoft.com/office/drawing/2014/main" id="{B64BA98D-6906-5449-9596-A430D07853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9699" y="6207442"/>
              <a:ext cx="665256" cy="267317"/>
            </a:xfrm>
            <a:prstGeom prst="rect">
              <a:avLst/>
            </a:prstGeom>
          </p:spPr>
        </p:pic>
      </p:grpSp>
    </p:spTree>
    <p:extLst>
      <p:ext uri="{BB962C8B-B14F-4D97-AF65-F5344CB8AC3E}">
        <p14:creationId xmlns:p14="http://schemas.microsoft.com/office/powerpoint/2010/main" val="4095534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46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a:prstGeom prst="rect">
            <a:avLst/>
          </a:prstGeo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388" indent="0" algn="ctr">
              <a:buNone/>
              <a:defRPr>
                <a:solidFill>
                  <a:schemeClr val="tx1">
                    <a:tint val="75000"/>
                  </a:schemeClr>
                </a:solidFill>
              </a:defRPr>
            </a:lvl2pPr>
            <a:lvl3pPr marL="1632775" indent="0" algn="ctr">
              <a:buNone/>
              <a:defRPr>
                <a:solidFill>
                  <a:schemeClr val="tx1">
                    <a:tint val="75000"/>
                  </a:schemeClr>
                </a:solidFill>
              </a:defRPr>
            </a:lvl3pPr>
            <a:lvl4pPr marL="2449164" indent="0" algn="ctr">
              <a:buNone/>
              <a:defRPr>
                <a:solidFill>
                  <a:schemeClr val="tx1">
                    <a:tint val="75000"/>
                  </a:schemeClr>
                </a:solidFill>
              </a:defRPr>
            </a:lvl4pPr>
            <a:lvl5pPr marL="3265551" indent="0" algn="ctr">
              <a:buNone/>
              <a:defRPr>
                <a:solidFill>
                  <a:schemeClr val="tx1">
                    <a:tint val="75000"/>
                  </a:schemeClr>
                </a:solidFill>
              </a:defRPr>
            </a:lvl5pPr>
            <a:lvl6pPr marL="4081939" indent="0" algn="ctr">
              <a:buNone/>
              <a:defRPr>
                <a:solidFill>
                  <a:schemeClr val="tx1">
                    <a:tint val="75000"/>
                  </a:schemeClr>
                </a:solidFill>
              </a:defRPr>
            </a:lvl6pPr>
            <a:lvl7pPr marL="4898326" indent="0" algn="ctr">
              <a:buNone/>
              <a:defRPr>
                <a:solidFill>
                  <a:schemeClr val="tx1">
                    <a:tint val="75000"/>
                  </a:schemeClr>
                </a:solidFill>
              </a:defRPr>
            </a:lvl7pPr>
            <a:lvl8pPr marL="5714714" indent="0" algn="ctr">
              <a:buNone/>
              <a:defRPr>
                <a:solidFill>
                  <a:schemeClr val="tx1">
                    <a:tint val="75000"/>
                  </a:schemeClr>
                </a:solidFill>
              </a:defRPr>
            </a:lvl8pPr>
            <a:lvl9pPr marL="653110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7DCE7D-5847-754B-895B-C5B7338D4D4A}"/>
              </a:ext>
            </a:extLst>
          </p:cNvPr>
          <p:cNvSpPr>
            <a:spLocks noGrp="1"/>
          </p:cNvSpPr>
          <p:nvPr>
            <p:ph type="dt" sz="half" idx="10"/>
          </p:nvPr>
        </p:nvSpPr>
        <p:spPr/>
        <p:txBody>
          <a:bodyPr/>
          <a:lstStyle>
            <a:lvl1pPr>
              <a:defRPr/>
            </a:lvl1pPr>
          </a:lstStyle>
          <a:p>
            <a:pPr>
              <a:defRPr/>
            </a:pPr>
            <a:fld id="{3C08BA93-DA75-4E39-B869-73CC81C28297}"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F4A4DE81-2E09-8D43-A2F1-38AF1EA5D5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E25C93-2DDA-AD4A-A784-BDFAD2747703}"/>
              </a:ext>
            </a:extLst>
          </p:cNvPr>
          <p:cNvSpPr>
            <a:spLocks noGrp="1"/>
          </p:cNvSpPr>
          <p:nvPr>
            <p:ph type="sldNum" sz="quarter" idx="12"/>
          </p:nvPr>
        </p:nvSpPr>
        <p:spPr/>
        <p:txBody>
          <a:bodyPr/>
          <a:lstStyle>
            <a:lvl1pPr>
              <a:defRPr/>
            </a:lvl1pPr>
          </a:lstStyle>
          <a:p>
            <a:pPr>
              <a:defRPr/>
            </a:pPr>
            <a:fld id="{C63D9E7B-5470-854F-9E0A-3BDEC7A0737D}" type="slidenum">
              <a:rPr lang="en-US" altLang="en-US"/>
              <a:pPr>
                <a:defRPr/>
              </a:pPr>
              <a:t>‹#›</a:t>
            </a:fld>
            <a:endParaRPr lang="en-US" altLang="en-US"/>
          </a:p>
        </p:txBody>
      </p:sp>
    </p:spTree>
    <p:extLst>
      <p:ext uri="{BB962C8B-B14F-4D97-AF65-F5344CB8AC3E}">
        <p14:creationId xmlns:p14="http://schemas.microsoft.com/office/powerpoint/2010/main" val="827726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A6CC0C-A686-F746-A088-56CAFF10F0C9}"/>
              </a:ext>
            </a:extLst>
          </p:cNvPr>
          <p:cNvSpPr txBox="1">
            <a:spLocks noChangeArrowheads="1"/>
          </p:cNvSpPr>
          <p:nvPr/>
        </p:nvSpPr>
        <p:spPr bwMode="auto">
          <a:xfrm>
            <a:off x="2305844" y="1694656"/>
            <a:ext cx="184731" cy="592470"/>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3250"/>
          </a:p>
        </p:txBody>
      </p:sp>
      <p:sp>
        <p:nvSpPr>
          <p:cNvPr id="3"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5" name="Date Placeholder 3">
            <a:extLst>
              <a:ext uri="{FF2B5EF4-FFF2-40B4-BE49-F238E27FC236}">
                <a16:creationId xmlns:a16="http://schemas.microsoft.com/office/drawing/2014/main" id="{1AC8CF49-E31D-ED43-85A4-697A57D34D21}"/>
              </a:ext>
            </a:extLst>
          </p:cNvPr>
          <p:cNvSpPr>
            <a:spLocks noGrp="1"/>
          </p:cNvSpPr>
          <p:nvPr>
            <p:ph type="dt" sz="half" idx="10"/>
          </p:nvPr>
        </p:nvSpPr>
        <p:spPr/>
        <p:txBody>
          <a:bodyPr/>
          <a:lstStyle>
            <a:lvl1pPr>
              <a:defRPr/>
            </a:lvl1pPr>
          </a:lstStyle>
          <a:p>
            <a:pPr>
              <a:defRPr/>
            </a:pPr>
            <a:fld id="{801C3D1A-9A56-4D31-94E8-F4C11480AE35}"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3C42A882-CE4F-9042-AB88-983C4D4E59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27EF27-09B6-1E44-9DC1-E4F430BE9255}"/>
              </a:ext>
            </a:extLst>
          </p:cNvPr>
          <p:cNvSpPr>
            <a:spLocks noGrp="1"/>
          </p:cNvSpPr>
          <p:nvPr>
            <p:ph type="sldNum" sz="quarter" idx="12"/>
          </p:nvPr>
        </p:nvSpPr>
        <p:spPr/>
        <p:txBody>
          <a:bodyPr/>
          <a:lstStyle>
            <a:lvl1pPr>
              <a:defRPr/>
            </a:lvl1pPr>
          </a:lstStyle>
          <a:p>
            <a:pPr>
              <a:defRPr/>
            </a:pPr>
            <a:fld id="{5B72052B-4F58-E145-8C26-B777C8AD4A67}" type="slidenum">
              <a:rPr lang="en-US" altLang="en-US"/>
              <a:pPr>
                <a:defRPr/>
              </a:pPr>
              <a:t>‹#›</a:t>
            </a:fld>
            <a:endParaRPr lang="en-US" altLang="en-US"/>
          </a:p>
        </p:txBody>
      </p:sp>
    </p:spTree>
    <p:extLst>
      <p:ext uri="{BB962C8B-B14F-4D97-AF65-F5344CB8AC3E}">
        <p14:creationId xmlns:p14="http://schemas.microsoft.com/office/powerpoint/2010/main" val="105539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anchor="t"/>
          <a:lstStyle>
            <a:lvl1pPr algn="l">
              <a:defRPr sz="7125"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625">
                <a:solidFill>
                  <a:schemeClr val="tx1">
                    <a:tint val="75000"/>
                  </a:schemeClr>
                </a:solidFill>
              </a:defRPr>
            </a:lvl1pPr>
            <a:lvl2pPr marL="816388" indent="0">
              <a:buNone/>
              <a:defRPr sz="3250">
                <a:solidFill>
                  <a:schemeClr val="tx1">
                    <a:tint val="75000"/>
                  </a:schemeClr>
                </a:solidFill>
              </a:defRPr>
            </a:lvl2pPr>
            <a:lvl3pPr marL="1632775" indent="0">
              <a:buNone/>
              <a:defRPr sz="2875">
                <a:solidFill>
                  <a:schemeClr val="tx1">
                    <a:tint val="75000"/>
                  </a:schemeClr>
                </a:solidFill>
              </a:defRPr>
            </a:lvl3pPr>
            <a:lvl4pPr marL="2449164" indent="0">
              <a:buNone/>
              <a:defRPr sz="2500">
                <a:solidFill>
                  <a:schemeClr val="tx1">
                    <a:tint val="75000"/>
                  </a:schemeClr>
                </a:solidFill>
              </a:defRPr>
            </a:lvl4pPr>
            <a:lvl5pPr marL="3265551" indent="0">
              <a:buNone/>
              <a:defRPr sz="2500">
                <a:solidFill>
                  <a:schemeClr val="tx1">
                    <a:tint val="75000"/>
                  </a:schemeClr>
                </a:solidFill>
              </a:defRPr>
            </a:lvl5pPr>
            <a:lvl6pPr marL="4081939" indent="0">
              <a:buNone/>
              <a:defRPr sz="2500">
                <a:solidFill>
                  <a:schemeClr val="tx1">
                    <a:tint val="75000"/>
                  </a:schemeClr>
                </a:solidFill>
              </a:defRPr>
            </a:lvl6pPr>
            <a:lvl7pPr marL="4898326" indent="0">
              <a:buNone/>
              <a:defRPr sz="2500">
                <a:solidFill>
                  <a:schemeClr val="tx1">
                    <a:tint val="75000"/>
                  </a:schemeClr>
                </a:solidFill>
              </a:defRPr>
            </a:lvl7pPr>
            <a:lvl8pPr marL="5714714" indent="0">
              <a:buNone/>
              <a:defRPr sz="2500">
                <a:solidFill>
                  <a:schemeClr val="tx1">
                    <a:tint val="75000"/>
                  </a:schemeClr>
                </a:solidFill>
              </a:defRPr>
            </a:lvl8pPr>
            <a:lvl9pPr marL="6531103" indent="0">
              <a:buNone/>
              <a:defRPr sz="2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85443-F42D-554C-B723-D29A8B8D6969}"/>
              </a:ext>
            </a:extLst>
          </p:cNvPr>
          <p:cNvSpPr>
            <a:spLocks noGrp="1"/>
          </p:cNvSpPr>
          <p:nvPr>
            <p:ph type="dt" sz="half" idx="10"/>
          </p:nvPr>
        </p:nvSpPr>
        <p:spPr/>
        <p:txBody>
          <a:bodyPr/>
          <a:lstStyle>
            <a:lvl1pPr>
              <a:defRPr/>
            </a:lvl1pPr>
          </a:lstStyle>
          <a:p>
            <a:pPr>
              <a:defRPr/>
            </a:pPr>
            <a:fld id="{8C4F5C1A-61D1-42F5-A257-887C6F05688F}"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638370E0-F402-2642-A889-B72273DDC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E6FA72-0A54-7848-BA27-65012EBC257F}"/>
              </a:ext>
            </a:extLst>
          </p:cNvPr>
          <p:cNvSpPr>
            <a:spLocks noGrp="1"/>
          </p:cNvSpPr>
          <p:nvPr>
            <p:ph type="sldNum" sz="quarter" idx="12"/>
          </p:nvPr>
        </p:nvSpPr>
        <p:spPr/>
        <p:txBody>
          <a:bodyPr/>
          <a:lstStyle>
            <a:lvl1pPr>
              <a:defRPr/>
            </a:lvl1pPr>
          </a:lstStyle>
          <a:p>
            <a:pPr>
              <a:defRPr/>
            </a:pPr>
            <a:fld id="{C7756DA1-5BCE-2241-A2B7-3130CC336206}" type="slidenum">
              <a:rPr lang="en-US" altLang="en-US"/>
              <a:pPr>
                <a:defRPr/>
              </a:pPr>
              <a:t>‹#›</a:t>
            </a:fld>
            <a:endParaRPr lang="en-US" altLang="en-US"/>
          </a:p>
        </p:txBody>
      </p:sp>
    </p:spTree>
    <p:extLst>
      <p:ext uri="{BB962C8B-B14F-4D97-AF65-F5344CB8AC3E}">
        <p14:creationId xmlns:p14="http://schemas.microsoft.com/office/powerpoint/2010/main" val="157473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87061E-DB9D-4188-AF55-393B469235CB}" type="datetime1">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8742"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1"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7CD90849-E26F-AB41-95A9-BD0725C4F5D6}"/>
              </a:ext>
            </a:extLst>
          </p:cNvPr>
          <p:cNvSpPr>
            <a:spLocks noGrp="1"/>
          </p:cNvSpPr>
          <p:nvPr>
            <p:ph type="dt" sz="half" idx="10"/>
          </p:nvPr>
        </p:nvSpPr>
        <p:spPr/>
        <p:txBody>
          <a:bodyPr/>
          <a:lstStyle>
            <a:lvl1pPr>
              <a:defRPr/>
            </a:lvl1pPr>
          </a:lstStyle>
          <a:p>
            <a:pPr>
              <a:defRPr/>
            </a:pPr>
            <a:fld id="{60AAEF7C-A52C-4D09-BEEB-DD35EE67702B}"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CC0AF322-DA46-8D41-B4A7-CC084E675C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AADD31-D955-024F-BF55-A7401E394485}"/>
              </a:ext>
            </a:extLst>
          </p:cNvPr>
          <p:cNvSpPr>
            <a:spLocks noGrp="1"/>
          </p:cNvSpPr>
          <p:nvPr>
            <p:ph type="sldNum" sz="quarter" idx="12"/>
          </p:nvPr>
        </p:nvSpPr>
        <p:spPr/>
        <p:txBody>
          <a:bodyPr/>
          <a:lstStyle>
            <a:lvl1pPr>
              <a:defRPr/>
            </a:lvl1pPr>
          </a:lstStyle>
          <a:p>
            <a:pPr>
              <a:defRPr/>
            </a:pPr>
            <a:fld id="{C5380C14-178E-8A40-B81C-7038D3F033FD}" type="slidenum">
              <a:rPr lang="en-US" altLang="en-US"/>
              <a:pPr>
                <a:defRPr/>
              </a:pPr>
              <a:t>‹#›</a:t>
            </a:fld>
            <a:endParaRPr lang="en-US" altLang="en-US"/>
          </a:p>
        </p:txBody>
      </p:sp>
    </p:spTree>
    <p:extLst>
      <p:ext uri="{BB962C8B-B14F-4D97-AF65-F5344CB8AC3E}">
        <p14:creationId xmlns:p14="http://schemas.microsoft.com/office/powerpoint/2010/main" val="3156894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002" y="2297510"/>
            <a:ext cx="8080376"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4" name="Content Placeholder 3"/>
          <p:cNvSpPr>
            <a:spLocks noGrp="1"/>
          </p:cNvSpPr>
          <p:nvPr>
            <p:ph sz="half" idx="2"/>
          </p:nvPr>
        </p:nvSpPr>
        <p:spPr>
          <a:xfrm>
            <a:off x="914002" y="3257153"/>
            <a:ext cx="8080376"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89653" y="2297510"/>
            <a:ext cx="8083550"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6" name="Content Placeholder 5"/>
          <p:cNvSpPr>
            <a:spLocks noGrp="1"/>
          </p:cNvSpPr>
          <p:nvPr>
            <p:ph sz="quarter" idx="4"/>
          </p:nvPr>
        </p:nvSpPr>
        <p:spPr>
          <a:xfrm>
            <a:off x="9289653" y="3257153"/>
            <a:ext cx="8083550"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BBDFDEE8-3267-194A-8134-B15234C3D238}"/>
              </a:ext>
            </a:extLst>
          </p:cNvPr>
          <p:cNvSpPr>
            <a:spLocks noGrp="1"/>
          </p:cNvSpPr>
          <p:nvPr>
            <p:ph type="dt" sz="half" idx="10"/>
          </p:nvPr>
        </p:nvSpPr>
        <p:spPr/>
        <p:txBody>
          <a:bodyPr/>
          <a:lstStyle>
            <a:lvl1pPr>
              <a:defRPr/>
            </a:lvl1pPr>
          </a:lstStyle>
          <a:p>
            <a:pPr>
              <a:defRPr/>
            </a:pPr>
            <a:fld id="{59D8095C-A200-4707-B640-EF1543D9CFA8}" type="datetime1">
              <a:rPr lang="en-US" altLang="en-US" smtClean="0"/>
              <a:t>10/11/2023</a:t>
            </a:fld>
            <a:endParaRPr lang="en-US" altLang="en-US"/>
          </a:p>
        </p:txBody>
      </p:sp>
      <p:sp>
        <p:nvSpPr>
          <p:cNvPr id="8" name="Footer Placeholder 4">
            <a:extLst>
              <a:ext uri="{FF2B5EF4-FFF2-40B4-BE49-F238E27FC236}">
                <a16:creationId xmlns:a16="http://schemas.microsoft.com/office/drawing/2014/main" id="{4AAD864A-A938-114E-875B-E31AD8FB185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5376A2B-58EC-1540-B6CA-C14867B15CA2}"/>
              </a:ext>
            </a:extLst>
          </p:cNvPr>
          <p:cNvSpPr>
            <a:spLocks noGrp="1"/>
          </p:cNvSpPr>
          <p:nvPr>
            <p:ph type="sldNum" sz="quarter" idx="12"/>
          </p:nvPr>
        </p:nvSpPr>
        <p:spPr/>
        <p:txBody>
          <a:bodyPr/>
          <a:lstStyle>
            <a:lvl1pPr>
              <a:defRPr/>
            </a:lvl1pPr>
          </a:lstStyle>
          <a:p>
            <a:pPr>
              <a:defRPr/>
            </a:pPr>
            <a:fld id="{827C4A42-C104-824F-973E-C2C756211A88}" type="slidenum">
              <a:rPr lang="en-US" altLang="en-US"/>
              <a:pPr>
                <a:defRPr/>
              </a:pPr>
              <a:t>‹#›</a:t>
            </a:fld>
            <a:endParaRPr lang="en-US" altLang="en-US"/>
          </a:p>
        </p:txBody>
      </p:sp>
    </p:spTree>
    <p:extLst>
      <p:ext uri="{BB962C8B-B14F-4D97-AF65-F5344CB8AC3E}">
        <p14:creationId xmlns:p14="http://schemas.microsoft.com/office/powerpoint/2010/main" val="3756828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Y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4" name="Date Placeholder 3">
            <a:extLst>
              <a:ext uri="{FF2B5EF4-FFF2-40B4-BE49-F238E27FC236}">
                <a16:creationId xmlns:a16="http://schemas.microsoft.com/office/drawing/2014/main" id="{579312DF-1198-DE4B-BDE3-E69871EF8360}"/>
              </a:ext>
            </a:extLst>
          </p:cNvPr>
          <p:cNvSpPr>
            <a:spLocks noGrp="1"/>
          </p:cNvSpPr>
          <p:nvPr>
            <p:ph type="dt" sz="half" idx="10"/>
          </p:nvPr>
        </p:nvSpPr>
        <p:spPr/>
        <p:txBody>
          <a:bodyPr/>
          <a:lstStyle>
            <a:lvl1pPr>
              <a:defRPr/>
            </a:lvl1pPr>
          </a:lstStyle>
          <a:p>
            <a:pPr>
              <a:defRPr/>
            </a:pPr>
            <a:fld id="{0E7D1289-86AC-49A4-A468-F4C98CF5EBB9}"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59E0B6D8-6498-A146-BE2A-DA8E471BD41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FCE8D7F-BF57-F14C-A5C5-30E87E494CFF}"/>
              </a:ext>
            </a:extLst>
          </p:cNvPr>
          <p:cNvSpPr>
            <a:spLocks noGrp="1"/>
          </p:cNvSpPr>
          <p:nvPr>
            <p:ph type="sldNum" sz="quarter" idx="12"/>
          </p:nvPr>
        </p:nvSpPr>
        <p:spPr/>
        <p:txBody>
          <a:bodyPr/>
          <a:lstStyle>
            <a:lvl1pPr>
              <a:defRPr/>
            </a:lvl1pPr>
          </a:lstStyle>
          <a:p>
            <a:pPr>
              <a:defRPr/>
            </a:pPr>
            <a:fld id="{A9B7D59C-19EB-1D4E-85F6-55C2E6387DB8}" type="slidenum">
              <a:rPr lang="en-US" altLang="en-US"/>
              <a:pPr>
                <a:defRPr/>
              </a:pPr>
              <a:t>‹#›</a:t>
            </a:fld>
            <a:endParaRPr lang="en-US" altLang="en-US"/>
          </a:p>
        </p:txBody>
      </p:sp>
    </p:spTree>
    <p:extLst>
      <p:ext uri="{BB962C8B-B14F-4D97-AF65-F5344CB8AC3E}">
        <p14:creationId xmlns:p14="http://schemas.microsoft.com/office/powerpoint/2010/main" val="2264220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ndation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B67DF-9A27-1746-B29D-DB817F9130E4}"/>
              </a:ext>
            </a:extLst>
          </p:cNvPr>
          <p:cNvSpPr/>
          <p:nvPr userDrawn="1"/>
        </p:nvSpPr>
        <p:spPr>
          <a:xfrm>
            <a:off x="15817455" y="184548"/>
            <a:ext cx="2250281" cy="1186656"/>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pic>
        <p:nvPicPr>
          <p:cNvPr id="5" name="Picture 7">
            <a:extLst>
              <a:ext uri="{FF2B5EF4-FFF2-40B4-BE49-F238E27FC236}">
                <a16:creationId xmlns:a16="http://schemas.microsoft.com/office/drawing/2014/main" id="{72CCCE62-4024-E849-8088-FC6E295AF4FD}"/>
              </a:ext>
            </a:extLst>
          </p:cNvPr>
          <p:cNvPicPr>
            <a:picLocks noChangeAspect="1" noChangeArrowheads="1"/>
          </p:cNvPicPr>
          <p:nvPr userDrawn="1"/>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5976204" y="230188"/>
            <a:ext cx="2032000" cy="111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9"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946ED75-963D-B540-91D4-08FF3AFCC3BE}"/>
              </a:ext>
            </a:extLst>
          </p:cNvPr>
          <p:cNvSpPr>
            <a:spLocks noGrp="1"/>
          </p:cNvSpPr>
          <p:nvPr>
            <p:ph type="dt" sz="half" idx="10"/>
          </p:nvPr>
        </p:nvSpPr>
        <p:spPr/>
        <p:txBody>
          <a:bodyPr/>
          <a:lstStyle>
            <a:lvl1pPr>
              <a:defRPr/>
            </a:lvl1pPr>
          </a:lstStyle>
          <a:p>
            <a:pPr>
              <a:defRPr/>
            </a:pPr>
            <a:fld id="{5B8266CA-AEA6-4688-8A78-CA75BD16F1AB}" type="datetime1">
              <a:rPr lang="en-US" altLang="en-US" smtClean="0"/>
              <a:t>10/11/2023</a:t>
            </a:fld>
            <a:endParaRPr lang="en-US" altLang="en-US"/>
          </a:p>
        </p:txBody>
      </p:sp>
      <p:sp>
        <p:nvSpPr>
          <p:cNvPr id="7" name="Footer Placeholder 4">
            <a:extLst>
              <a:ext uri="{FF2B5EF4-FFF2-40B4-BE49-F238E27FC236}">
                <a16:creationId xmlns:a16="http://schemas.microsoft.com/office/drawing/2014/main" id="{40A26367-5FAA-C847-A035-0513A3E2969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C077DC00-3AAC-C14E-B5DD-77283DA106E7}"/>
              </a:ext>
            </a:extLst>
          </p:cNvPr>
          <p:cNvSpPr>
            <a:spLocks noGrp="1"/>
          </p:cNvSpPr>
          <p:nvPr>
            <p:ph type="sldNum" sz="quarter" idx="12"/>
          </p:nvPr>
        </p:nvSpPr>
        <p:spPr/>
        <p:txBody>
          <a:bodyPr/>
          <a:lstStyle>
            <a:lvl1pPr>
              <a:defRPr/>
            </a:lvl1pPr>
          </a:lstStyle>
          <a:p>
            <a:pPr>
              <a:defRPr/>
            </a:pPr>
            <a:fld id="{7AE82918-5329-704D-AB83-E27FD628C62D}" type="slidenum">
              <a:rPr lang="en-US" altLang="en-US"/>
              <a:pPr>
                <a:defRPr/>
              </a:pPr>
              <a:t>‹#›</a:t>
            </a:fld>
            <a:endParaRPr lang="en-US" altLang="en-US"/>
          </a:p>
        </p:txBody>
      </p:sp>
    </p:spTree>
    <p:extLst>
      <p:ext uri="{BB962C8B-B14F-4D97-AF65-F5344CB8AC3E}">
        <p14:creationId xmlns:p14="http://schemas.microsoft.com/office/powerpoint/2010/main" val="792937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ademy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EA0890-94D4-CD49-880B-D514E1871D07}"/>
              </a:ext>
            </a:extLst>
          </p:cNvPr>
          <p:cNvSpPr/>
          <p:nvPr userDrawn="1"/>
        </p:nvSpPr>
        <p:spPr>
          <a:xfrm>
            <a:off x="15817455" y="184548"/>
            <a:ext cx="2250281" cy="1014015"/>
          </a:xfrm>
          <a:prstGeom prst="rect">
            <a:avLst/>
          </a:prstGeom>
          <a:solidFill>
            <a:srgbClr val="39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pic>
        <p:nvPicPr>
          <p:cNvPr id="5" name="Picture 7">
            <a:extLst>
              <a:ext uri="{FF2B5EF4-FFF2-40B4-BE49-F238E27FC236}">
                <a16:creationId xmlns:a16="http://schemas.microsoft.com/office/drawing/2014/main" id="{B03FDDFC-C75B-8542-8AD4-15648BD2EBA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962313" y="287735"/>
            <a:ext cx="2032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0"/>
          <p:cNvSpPr>
            <a:spLocks noGrp="1"/>
          </p:cNvSpPr>
          <p:nvPr>
            <p:ph type="title"/>
          </p:nvPr>
        </p:nvSpPr>
        <p:spPr>
          <a:xfrm>
            <a:off x="914797" y="1"/>
            <a:ext cx="15771813" cy="1369219"/>
          </a:xfrm>
        </p:spPr>
        <p:txBody>
          <a:bodyPr anchor="ctr"/>
          <a:lstStyle/>
          <a:p>
            <a:r>
              <a:rPr lang="en-US"/>
              <a:t>Click to edit Master title style</a:t>
            </a:r>
          </a:p>
        </p:txBody>
      </p:sp>
      <p:sp>
        <p:nvSpPr>
          <p:cNvPr id="18" name="Content Placeholder 2"/>
          <p:cNvSpPr>
            <a:spLocks noGrp="1"/>
          </p:cNvSpPr>
          <p:nvPr>
            <p:ph idx="1"/>
          </p:nvPr>
        </p:nvSpPr>
        <p:spPr>
          <a:xfrm>
            <a:off x="914798" y="1694657"/>
            <a:ext cx="16458406" cy="7514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9247E54-C1CF-D341-B4C7-9A83348E54CF}"/>
              </a:ext>
            </a:extLst>
          </p:cNvPr>
          <p:cNvSpPr>
            <a:spLocks noGrp="1"/>
          </p:cNvSpPr>
          <p:nvPr>
            <p:ph type="dt" sz="half" idx="10"/>
          </p:nvPr>
        </p:nvSpPr>
        <p:spPr/>
        <p:txBody>
          <a:bodyPr/>
          <a:lstStyle>
            <a:lvl1pPr>
              <a:defRPr/>
            </a:lvl1pPr>
          </a:lstStyle>
          <a:p>
            <a:pPr>
              <a:defRPr/>
            </a:pPr>
            <a:fld id="{B1AAF47F-8741-40BB-80F3-6B0C687C739E}" type="datetime1">
              <a:rPr lang="en-US" altLang="en-US" smtClean="0"/>
              <a:t>10/11/2023</a:t>
            </a:fld>
            <a:endParaRPr lang="en-US" altLang="en-US"/>
          </a:p>
        </p:txBody>
      </p:sp>
      <p:sp>
        <p:nvSpPr>
          <p:cNvPr id="7" name="Footer Placeholder 4">
            <a:extLst>
              <a:ext uri="{FF2B5EF4-FFF2-40B4-BE49-F238E27FC236}">
                <a16:creationId xmlns:a16="http://schemas.microsoft.com/office/drawing/2014/main" id="{86768A1F-5A61-414B-9350-B92903C4A45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DBECD60-7755-9646-9265-CE5836282F62}"/>
              </a:ext>
            </a:extLst>
          </p:cNvPr>
          <p:cNvSpPr>
            <a:spLocks noGrp="1"/>
          </p:cNvSpPr>
          <p:nvPr>
            <p:ph type="sldNum" sz="quarter" idx="12"/>
          </p:nvPr>
        </p:nvSpPr>
        <p:spPr/>
        <p:txBody>
          <a:bodyPr/>
          <a:lstStyle>
            <a:lvl1pPr>
              <a:defRPr/>
            </a:lvl1pPr>
          </a:lstStyle>
          <a:p>
            <a:pPr>
              <a:defRPr/>
            </a:pPr>
            <a:fld id="{803A0D08-2228-BC4F-8D41-7110CB0A00D0}" type="slidenum">
              <a:rPr lang="en-US" altLang="en-US"/>
              <a:pPr>
                <a:defRPr/>
              </a:pPr>
              <a:t>‹#›</a:t>
            </a:fld>
            <a:endParaRPr lang="en-US" altLang="en-US"/>
          </a:p>
        </p:txBody>
      </p:sp>
    </p:spTree>
    <p:extLst>
      <p:ext uri="{BB962C8B-B14F-4D97-AF65-F5344CB8AC3E}">
        <p14:creationId xmlns:p14="http://schemas.microsoft.com/office/powerpoint/2010/main" val="664801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5E0185-AFD9-AB45-AFC8-1B7F5464BF5C}"/>
              </a:ext>
            </a:extLst>
          </p:cNvPr>
          <p:cNvSpPr>
            <a:spLocks noGrp="1"/>
          </p:cNvSpPr>
          <p:nvPr>
            <p:ph type="dt" sz="half" idx="10"/>
          </p:nvPr>
        </p:nvSpPr>
        <p:spPr/>
        <p:txBody>
          <a:bodyPr/>
          <a:lstStyle>
            <a:lvl1pPr>
              <a:defRPr/>
            </a:lvl1pPr>
          </a:lstStyle>
          <a:p>
            <a:pPr>
              <a:defRPr/>
            </a:pPr>
            <a:fld id="{A3E2E66E-87A6-4639-817F-7B8A99789013}" type="datetime1">
              <a:rPr lang="en-US" altLang="en-US" smtClean="0"/>
              <a:t>10/11/2023</a:t>
            </a:fld>
            <a:endParaRPr lang="en-US" altLang="en-US"/>
          </a:p>
        </p:txBody>
      </p:sp>
      <p:sp>
        <p:nvSpPr>
          <p:cNvPr id="3" name="Footer Placeholder 4">
            <a:extLst>
              <a:ext uri="{FF2B5EF4-FFF2-40B4-BE49-F238E27FC236}">
                <a16:creationId xmlns:a16="http://schemas.microsoft.com/office/drawing/2014/main" id="{5FDA420C-5A1F-914C-9292-B55D120D20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6DCBA3-FFBB-A84A-9C45-582F9EB3EC59}"/>
              </a:ext>
            </a:extLst>
          </p:cNvPr>
          <p:cNvSpPr>
            <a:spLocks noGrp="1"/>
          </p:cNvSpPr>
          <p:nvPr>
            <p:ph type="sldNum" sz="quarter" idx="12"/>
          </p:nvPr>
        </p:nvSpPr>
        <p:spPr/>
        <p:txBody>
          <a:bodyPr/>
          <a:lstStyle>
            <a:lvl1pPr>
              <a:defRPr/>
            </a:lvl1pPr>
          </a:lstStyle>
          <a:p>
            <a:pPr>
              <a:defRPr/>
            </a:pPr>
            <a:fld id="{EF764880-467F-8F46-B4D5-4B7706AEB5D2}" type="slidenum">
              <a:rPr lang="en-US" altLang="en-US"/>
              <a:pPr>
                <a:defRPr/>
              </a:pPr>
              <a:t>‹#›</a:t>
            </a:fld>
            <a:endParaRPr lang="en-US" altLang="en-US"/>
          </a:p>
        </p:txBody>
      </p:sp>
    </p:spTree>
    <p:extLst>
      <p:ext uri="{BB962C8B-B14F-4D97-AF65-F5344CB8AC3E}">
        <p14:creationId xmlns:p14="http://schemas.microsoft.com/office/powerpoint/2010/main" val="1891257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EAA094-12C1-5C41-9E42-E1C023A63FA0}"/>
              </a:ext>
            </a:extLst>
          </p:cNvPr>
          <p:cNvSpPr/>
          <p:nvPr userDrawn="1"/>
        </p:nvSpPr>
        <p:spPr>
          <a:xfrm>
            <a:off x="0" y="0"/>
            <a:ext cx="18288000" cy="1391048"/>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Tree>
    <p:extLst>
      <p:ext uri="{BB962C8B-B14F-4D97-AF65-F5344CB8AC3E}">
        <p14:creationId xmlns:p14="http://schemas.microsoft.com/office/powerpoint/2010/main" val="2352796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D6DF-E67E-8F49-BDED-044880B4398B}"/>
              </a:ext>
            </a:extLst>
          </p:cNvPr>
          <p:cNvSpPr>
            <a:spLocks noGrp="1"/>
          </p:cNvSpPr>
          <p:nvPr>
            <p:ph type="title"/>
          </p:nvPr>
        </p:nvSpPr>
        <p:spPr>
          <a:xfrm>
            <a:off x="914797" y="1"/>
            <a:ext cx="15771813" cy="1405581"/>
          </a:xfrm>
        </p:spPr>
        <p:txBody>
          <a:bodyPr/>
          <a:lstStyle/>
          <a:p>
            <a:r>
              <a:rPr lang="en-US"/>
              <a:t>Click to edit Master title style</a:t>
            </a:r>
          </a:p>
        </p:txBody>
      </p:sp>
      <p:sp>
        <p:nvSpPr>
          <p:cNvPr id="3" name="Date Placeholder 2">
            <a:extLst>
              <a:ext uri="{FF2B5EF4-FFF2-40B4-BE49-F238E27FC236}">
                <a16:creationId xmlns:a16="http://schemas.microsoft.com/office/drawing/2014/main" id="{E290C83D-9A94-A444-9C25-A40448F230F2}"/>
              </a:ext>
            </a:extLst>
          </p:cNvPr>
          <p:cNvSpPr>
            <a:spLocks noGrp="1"/>
          </p:cNvSpPr>
          <p:nvPr>
            <p:ph type="dt" sz="half" idx="10"/>
          </p:nvPr>
        </p:nvSpPr>
        <p:spPr/>
        <p:txBody>
          <a:bodyPr/>
          <a:lstStyle/>
          <a:p>
            <a:pPr>
              <a:defRPr/>
            </a:pPr>
            <a:fld id="{D1A1086A-333C-4F19-9FF4-6EA8A3C5511F}" type="datetime1">
              <a:rPr lang="en-US" altLang="en-US" smtClean="0"/>
              <a:t>10/11/2023</a:t>
            </a:fld>
            <a:endParaRPr lang="en-US" altLang="en-US"/>
          </a:p>
        </p:txBody>
      </p:sp>
      <p:sp>
        <p:nvSpPr>
          <p:cNvPr id="4" name="Footer Placeholder 3">
            <a:extLst>
              <a:ext uri="{FF2B5EF4-FFF2-40B4-BE49-F238E27FC236}">
                <a16:creationId xmlns:a16="http://schemas.microsoft.com/office/drawing/2014/main" id="{45CF3EDB-BDC8-3946-8C63-5FAD19F61C8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BFA3BD3-784D-AA4A-ACC0-ED6659E02303}"/>
              </a:ext>
            </a:extLst>
          </p:cNvPr>
          <p:cNvSpPr>
            <a:spLocks noGrp="1"/>
          </p:cNvSpPr>
          <p:nvPr>
            <p:ph type="sldNum" sz="quarter" idx="12"/>
          </p:nvPr>
        </p:nvSpPr>
        <p:spPr/>
        <p:txBody>
          <a:bodyPr/>
          <a:lstStyle/>
          <a:p>
            <a:pPr>
              <a:defRPr/>
            </a:pPr>
            <a:fld id="{C05F2DBF-95C7-B240-AFB0-03C69B2A3448}" type="slidenum">
              <a:rPr lang="en-US" altLang="en-US" smtClean="0"/>
              <a:pPr>
                <a:defRPr/>
              </a:pPr>
              <a:t>‹#›</a:t>
            </a:fld>
            <a:endParaRPr lang="en-US" altLang="en-US"/>
          </a:p>
        </p:txBody>
      </p:sp>
    </p:spTree>
    <p:extLst>
      <p:ext uri="{BB962C8B-B14F-4D97-AF65-F5344CB8AC3E}">
        <p14:creationId xmlns:p14="http://schemas.microsoft.com/office/powerpoint/2010/main" val="672622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04465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4DDAF3-0F33-0940-8097-543BF0263834}"/>
              </a:ext>
            </a:extLst>
          </p:cNvPr>
          <p:cNvSpPr/>
          <p:nvPr userDrawn="1"/>
        </p:nvSpPr>
        <p:spPr>
          <a:xfrm>
            <a:off x="1" y="0"/>
            <a:ext cx="6506766"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cxnSp>
        <p:nvCxnSpPr>
          <p:cNvPr id="6" name="Straight Connector 5">
            <a:extLst>
              <a:ext uri="{FF2B5EF4-FFF2-40B4-BE49-F238E27FC236}">
                <a16:creationId xmlns:a16="http://schemas.microsoft.com/office/drawing/2014/main" id="{287952DC-9075-124F-820D-6DECACEB45EC}"/>
              </a:ext>
            </a:extLst>
          </p:cNvPr>
          <p:cNvCxnSpPr/>
          <p:nvPr userDrawn="1"/>
        </p:nvCxnSpPr>
        <p:spPr>
          <a:xfrm>
            <a:off x="6586141" y="0"/>
            <a:ext cx="0" cy="10287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7DDFB0E-BBA8-E841-A9BE-24D2F3A3D27B}"/>
              </a:ext>
            </a:extLst>
          </p:cNvPr>
          <p:cNvSpPr/>
          <p:nvPr userDrawn="1"/>
        </p:nvSpPr>
        <p:spPr>
          <a:xfrm>
            <a:off x="6681392" y="0"/>
            <a:ext cx="11606609"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2" name="Title 1"/>
          <p:cNvSpPr>
            <a:spLocks noGrp="1"/>
          </p:cNvSpPr>
          <p:nvPr>
            <p:ph type="title"/>
          </p:nvPr>
        </p:nvSpPr>
        <p:spPr>
          <a:xfrm>
            <a:off x="295579" y="1830684"/>
            <a:ext cx="5898355" cy="6625633"/>
          </a:xfrm>
        </p:spPr>
        <p:txBody>
          <a:bodyPr>
            <a:normAutofit/>
          </a:bodyPr>
          <a:lstStyle>
            <a:lvl1pPr algn="ctr">
              <a:defRPr sz="6000" b="1">
                <a:solidFill>
                  <a:schemeClr val="bg1"/>
                </a:solidFill>
              </a:defRPr>
            </a:lvl1pPr>
          </a:lstStyle>
          <a:p>
            <a:r>
              <a:rPr lang="en-US"/>
              <a:t>Click to edit Master title style</a:t>
            </a:r>
          </a:p>
        </p:txBody>
      </p:sp>
      <p:sp>
        <p:nvSpPr>
          <p:cNvPr id="5" name="Content Placeholder 4"/>
          <p:cNvSpPr>
            <a:spLocks noGrp="1"/>
          </p:cNvSpPr>
          <p:nvPr>
            <p:ph sz="quarter" idx="10"/>
          </p:nvPr>
        </p:nvSpPr>
        <p:spPr>
          <a:xfrm>
            <a:off x="7110248" y="811161"/>
            <a:ext cx="10698429" cy="8664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6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E9E631-CF02-4382-968B-2F7EC8728296}" type="datetime1">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A22814-743B-8F44-B7C2-AAD431241E2E}"/>
              </a:ext>
            </a:extLst>
          </p:cNvPr>
          <p:cNvSpPr/>
          <p:nvPr userDrawn="1"/>
        </p:nvSpPr>
        <p:spPr>
          <a:xfrm>
            <a:off x="11783220" y="0"/>
            <a:ext cx="6488906"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cxnSp>
        <p:nvCxnSpPr>
          <p:cNvPr id="5" name="Straight Connector 4">
            <a:extLst>
              <a:ext uri="{FF2B5EF4-FFF2-40B4-BE49-F238E27FC236}">
                <a16:creationId xmlns:a16="http://schemas.microsoft.com/office/drawing/2014/main" id="{9435D8B9-E8FF-E84D-8A3D-4E522575EDB0}"/>
              </a:ext>
            </a:extLst>
          </p:cNvPr>
          <p:cNvCxnSpPr/>
          <p:nvPr userDrawn="1"/>
        </p:nvCxnSpPr>
        <p:spPr>
          <a:xfrm>
            <a:off x="11693923" y="0"/>
            <a:ext cx="0" cy="10287000"/>
          </a:xfrm>
          <a:prstGeom prst="line">
            <a:avLst/>
          </a:prstGeom>
          <a:ln w="146050">
            <a:solidFill>
              <a:srgbClr val="8EC63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BEE57F-244A-F942-9C77-08A925773773}"/>
              </a:ext>
            </a:extLst>
          </p:cNvPr>
          <p:cNvSpPr/>
          <p:nvPr userDrawn="1"/>
        </p:nvSpPr>
        <p:spPr>
          <a:xfrm>
            <a:off x="337344" y="8816580"/>
            <a:ext cx="4575969" cy="147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900"/>
          </a:p>
        </p:txBody>
      </p:sp>
      <p:sp>
        <p:nvSpPr>
          <p:cNvPr id="7" name="Rectangle 6">
            <a:extLst>
              <a:ext uri="{FF2B5EF4-FFF2-40B4-BE49-F238E27FC236}">
                <a16:creationId xmlns:a16="http://schemas.microsoft.com/office/drawing/2014/main" id="{6658C780-62BC-8241-84C1-F90544A1E380}"/>
              </a:ext>
            </a:extLst>
          </p:cNvPr>
          <p:cNvSpPr/>
          <p:nvPr userDrawn="1"/>
        </p:nvSpPr>
        <p:spPr>
          <a:xfrm>
            <a:off x="0" y="0"/>
            <a:ext cx="11606610"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8" name="Rectangle 7">
            <a:extLst>
              <a:ext uri="{FF2B5EF4-FFF2-40B4-BE49-F238E27FC236}">
                <a16:creationId xmlns:a16="http://schemas.microsoft.com/office/drawing/2014/main" id="{F6CE06BF-83EB-474B-93FA-C9369BCAD471}"/>
              </a:ext>
            </a:extLst>
          </p:cNvPr>
          <p:cNvSpPr/>
          <p:nvPr userDrawn="1"/>
        </p:nvSpPr>
        <p:spPr>
          <a:xfrm>
            <a:off x="-1985" y="0"/>
            <a:ext cx="11606610" cy="1028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2" name="Title 1"/>
          <p:cNvSpPr>
            <a:spLocks noGrp="1"/>
          </p:cNvSpPr>
          <p:nvPr>
            <p:ph type="title"/>
          </p:nvPr>
        </p:nvSpPr>
        <p:spPr>
          <a:xfrm>
            <a:off x="12066811" y="1830684"/>
            <a:ext cx="5898355" cy="6625633"/>
          </a:xfrm>
        </p:spPr>
        <p:txBody>
          <a:bodyPr>
            <a:normAutofit/>
          </a:bodyPr>
          <a:lstStyle>
            <a:lvl1pPr algn="ctr">
              <a:defRPr sz="6000" b="1">
                <a:solidFill>
                  <a:schemeClr val="bg1"/>
                </a:solidFill>
              </a:defRPr>
            </a:lvl1pPr>
          </a:lstStyle>
          <a:p>
            <a:r>
              <a:rPr lang="en-US"/>
              <a:t>Click to edit Master title style</a:t>
            </a:r>
          </a:p>
        </p:txBody>
      </p:sp>
      <p:sp>
        <p:nvSpPr>
          <p:cNvPr id="9" name="Content Placeholder 4"/>
          <p:cNvSpPr>
            <a:spLocks noGrp="1"/>
          </p:cNvSpPr>
          <p:nvPr>
            <p:ph sz="quarter" idx="10"/>
          </p:nvPr>
        </p:nvSpPr>
        <p:spPr>
          <a:xfrm>
            <a:off x="453709" y="811161"/>
            <a:ext cx="10698429" cy="8664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235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3" name="Picture 3" descr="Overview_Cover.jpg">
            <a:extLst>
              <a:ext uri="{FF2B5EF4-FFF2-40B4-BE49-F238E27FC236}">
                <a16:creationId xmlns:a16="http://schemas.microsoft.com/office/drawing/2014/main" id="{7A3DB443-4FB7-5E48-A2F8-6C27C6BF0B8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DA1B5FE-8ADD-FF4E-BF05-10404220119C}"/>
              </a:ext>
            </a:extLst>
          </p:cNvPr>
          <p:cNvSpPr/>
          <p:nvPr/>
        </p:nvSpPr>
        <p:spPr>
          <a:xfrm>
            <a:off x="0" y="1"/>
            <a:ext cx="18288000" cy="1831579"/>
          </a:xfrm>
          <a:prstGeom prst="rect">
            <a:avLst/>
          </a:prstGeom>
          <a:solidFill>
            <a:srgbClr val="05ADE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5" name="Rectangle 4">
            <a:extLst>
              <a:ext uri="{FF2B5EF4-FFF2-40B4-BE49-F238E27FC236}">
                <a16:creationId xmlns:a16="http://schemas.microsoft.com/office/drawing/2014/main" id="{1C2F98CE-C425-4146-8221-E7FDB9395831}"/>
              </a:ext>
            </a:extLst>
          </p:cNvPr>
          <p:cNvSpPr/>
          <p:nvPr/>
        </p:nvSpPr>
        <p:spPr>
          <a:xfrm flipV="1">
            <a:off x="0" y="1831579"/>
            <a:ext cx="18288000" cy="115094"/>
          </a:xfrm>
          <a:prstGeom prst="rect">
            <a:avLst/>
          </a:prstGeom>
          <a:solidFill>
            <a:srgbClr val="8BC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50"/>
          </a:p>
        </p:txBody>
      </p:sp>
      <p:sp>
        <p:nvSpPr>
          <p:cNvPr id="7" name="Title 6"/>
          <p:cNvSpPr>
            <a:spLocks noGrp="1"/>
          </p:cNvSpPr>
          <p:nvPr>
            <p:ph type="title"/>
          </p:nvPr>
        </p:nvSpPr>
        <p:spPr>
          <a:xfrm>
            <a:off x="914797" y="1"/>
            <a:ext cx="15771813" cy="1831579"/>
          </a:xfrm>
        </p:spPr>
        <p:txBody>
          <a:bodyPr/>
          <a:lstStyle/>
          <a:p>
            <a:r>
              <a:rPr lang="en-US"/>
              <a:t>Click to edit Master title style</a:t>
            </a:r>
          </a:p>
        </p:txBody>
      </p:sp>
    </p:spTree>
    <p:extLst>
      <p:ext uri="{BB962C8B-B14F-4D97-AF65-F5344CB8AC3E}">
        <p14:creationId xmlns:p14="http://schemas.microsoft.com/office/powerpoint/2010/main" val="3704421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AE7DD5D0-3D28-BF41-8033-5AB9F13F65F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6060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36F1562-6218-8C42-B53C-0DCA6EEE79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923"/>
            <a:ext cx="18288000" cy="1029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109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7AA208-C0E1-4A53-B455-32C1C03EEF71}"/>
              </a:ext>
            </a:extLst>
          </p:cNvPr>
          <p:cNvSpPr>
            <a:spLocks noGrp="1"/>
          </p:cNvSpPr>
          <p:nvPr>
            <p:ph type="dt" sz="half" idx="10"/>
          </p:nvPr>
        </p:nvSpPr>
        <p:spPr/>
        <p:txBody>
          <a:bodyPr/>
          <a:lstStyle>
            <a:lvl1pPr>
              <a:defRPr/>
            </a:lvl1pPr>
          </a:lstStyle>
          <a:p>
            <a:pPr>
              <a:defRPr/>
            </a:pPr>
            <a:fld id="{13C79951-D0B0-4B76-90C4-3D4CC021811A}" type="datetime1">
              <a:rPr lang="en-US" altLang="en-US" smtClean="0"/>
              <a:t>10/11/2023</a:t>
            </a:fld>
            <a:endParaRPr lang="en-US" altLang="en-US"/>
          </a:p>
        </p:txBody>
      </p:sp>
      <p:sp>
        <p:nvSpPr>
          <p:cNvPr id="4" name="Footer Placeholder 4">
            <a:extLst>
              <a:ext uri="{FF2B5EF4-FFF2-40B4-BE49-F238E27FC236}">
                <a16:creationId xmlns:a16="http://schemas.microsoft.com/office/drawing/2014/main" id="{9643B301-D893-4C91-ADB0-48536C8773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67B4D04-3307-42ED-8752-DAD901454526}"/>
              </a:ext>
            </a:extLst>
          </p:cNvPr>
          <p:cNvSpPr>
            <a:spLocks noGrp="1"/>
          </p:cNvSpPr>
          <p:nvPr>
            <p:ph type="sldNum" sz="quarter" idx="12"/>
          </p:nvPr>
        </p:nvSpPr>
        <p:spPr/>
        <p:txBody>
          <a:bodyPr/>
          <a:lstStyle>
            <a:lvl1pPr>
              <a:defRPr/>
            </a:lvl1pPr>
          </a:lstStyle>
          <a:p>
            <a:pPr>
              <a:defRPr/>
            </a:pPr>
            <a:fld id="{914C84E0-F46A-4E7B-969F-7F148A8EA26C}" type="slidenum">
              <a:rPr lang="en-US" altLang="en-US"/>
              <a:pPr>
                <a:defRPr/>
              </a:pPr>
              <a:t>‹#›</a:t>
            </a:fld>
            <a:endParaRPr lang="en-US" altLang="en-US"/>
          </a:p>
        </p:txBody>
      </p:sp>
    </p:spTree>
    <p:extLst>
      <p:ext uri="{BB962C8B-B14F-4D97-AF65-F5344CB8AC3E}">
        <p14:creationId xmlns:p14="http://schemas.microsoft.com/office/powerpoint/2010/main" val="163676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ayout 1 - Copy">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1257300" y="2714625"/>
            <a:ext cx="15773400" cy="6660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40FED-0E3E-4FE5-A860-521571D72A15}"/>
              </a:ext>
            </a:extLst>
          </p:cNvPr>
          <p:cNvSpPr>
            <a:spLocks noGrp="1"/>
          </p:cNvSpPr>
          <p:nvPr>
            <p:ph type="dt" sz="half" idx="14"/>
          </p:nvPr>
        </p:nvSpPr>
        <p:spPr/>
        <p:txBody>
          <a:bodyPr/>
          <a:lstStyle>
            <a:lvl1pPr>
              <a:defRPr/>
            </a:lvl1pPr>
          </a:lstStyle>
          <a:p>
            <a:pPr>
              <a:defRPr/>
            </a:pPr>
            <a:fld id="{DC2291B8-5F3C-40F2-9B86-23F8B410BDD1}"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A483F477-2C54-4C77-A014-F026643EB305}"/>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3CF740-83C4-4E2E-8B2B-1798E9B8D0F8}"/>
              </a:ext>
            </a:extLst>
          </p:cNvPr>
          <p:cNvSpPr>
            <a:spLocks noGrp="1"/>
          </p:cNvSpPr>
          <p:nvPr>
            <p:ph type="sldNum" sz="quarter" idx="16"/>
          </p:nvPr>
        </p:nvSpPr>
        <p:spPr/>
        <p:txBody>
          <a:bodyPr/>
          <a:lstStyle>
            <a:lvl1pPr>
              <a:defRPr/>
            </a:lvl1pPr>
          </a:lstStyle>
          <a:p>
            <a:pPr>
              <a:defRPr/>
            </a:pPr>
            <a:fld id="{127C44CE-C8D2-47DB-9815-8E60A020953E}" type="slidenum">
              <a:rPr lang="en-US" altLang="en-US"/>
              <a:pPr>
                <a:defRPr/>
              </a:pPr>
              <a:t>‹#›</a:t>
            </a:fld>
            <a:endParaRPr lang="en-US" altLang="en-US"/>
          </a:p>
        </p:txBody>
      </p:sp>
      <p:sp>
        <p:nvSpPr>
          <p:cNvPr id="7" name="Title 6">
            <a:extLst>
              <a:ext uri="{FF2B5EF4-FFF2-40B4-BE49-F238E27FC236}">
                <a16:creationId xmlns:a16="http://schemas.microsoft.com/office/drawing/2014/main" id="{AEB1595A-9247-0A4E-9EFC-4EAA53B99F4B}"/>
              </a:ext>
            </a:extLst>
          </p:cNvPr>
          <p:cNvSpPr>
            <a:spLocks noGrp="1"/>
          </p:cNvSpPr>
          <p:nvPr>
            <p:ph type="title"/>
          </p:nvPr>
        </p:nvSpPr>
        <p:spPr>
          <a:xfrm>
            <a:off x="914797" y="1"/>
            <a:ext cx="15771813" cy="1405581"/>
          </a:xfrm>
        </p:spPr>
        <p:txBody>
          <a:bodyPr/>
          <a:lstStyle/>
          <a:p>
            <a:r>
              <a:rPr lang="en-US"/>
              <a:t>Click to edit Master title style</a:t>
            </a:r>
          </a:p>
        </p:txBody>
      </p:sp>
    </p:spTree>
    <p:extLst>
      <p:ext uri="{BB962C8B-B14F-4D97-AF65-F5344CB8AC3E}">
        <p14:creationId xmlns:p14="http://schemas.microsoft.com/office/powerpoint/2010/main" val="1191954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43B85-E4C8-4874-8208-5923CCCFC353}"/>
              </a:ext>
            </a:extLst>
          </p:cNvPr>
          <p:cNvSpPr txBox="1">
            <a:spLocks noChangeArrowheads="1"/>
          </p:cNvSpPr>
          <p:nvPr/>
        </p:nvSpPr>
        <p:spPr bwMode="auto">
          <a:xfrm>
            <a:off x="2305846" y="1694657"/>
            <a:ext cx="184731" cy="592470"/>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325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D3F4BB2-F701-4BC9-8F30-E77F0AF05F71}"/>
              </a:ext>
            </a:extLst>
          </p:cNvPr>
          <p:cNvSpPr>
            <a:spLocks noGrp="1"/>
          </p:cNvSpPr>
          <p:nvPr>
            <p:ph type="dt" sz="half" idx="10"/>
          </p:nvPr>
        </p:nvSpPr>
        <p:spPr/>
        <p:txBody>
          <a:bodyPr/>
          <a:lstStyle>
            <a:lvl1pPr>
              <a:defRPr/>
            </a:lvl1pPr>
          </a:lstStyle>
          <a:p>
            <a:pPr>
              <a:defRPr/>
            </a:pPr>
            <a:fld id="{3E9DDE4C-1162-4493-B4B3-B5110A53E97A}"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5E39B102-2817-47AB-A94D-171EDEAAB3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233971-D317-40B7-BF53-254D5DF61A0D}"/>
              </a:ext>
            </a:extLst>
          </p:cNvPr>
          <p:cNvSpPr>
            <a:spLocks noGrp="1"/>
          </p:cNvSpPr>
          <p:nvPr>
            <p:ph type="sldNum" sz="quarter" idx="12"/>
          </p:nvPr>
        </p:nvSpPr>
        <p:spPr/>
        <p:txBody>
          <a:bodyPr/>
          <a:lstStyle>
            <a:lvl1pPr>
              <a:defRPr/>
            </a:lvl1pPr>
          </a:lstStyle>
          <a:p>
            <a:pPr>
              <a:defRPr/>
            </a:pPr>
            <a:fld id="{2309F329-7389-4F8B-AA68-CC2FB2F22280}" type="slidenum">
              <a:rPr lang="en-US" altLang="en-US"/>
              <a:pPr>
                <a:defRPr/>
              </a:pPr>
              <a:t>‹#›</a:t>
            </a:fld>
            <a:endParaRPr lang="en-US" altLang="en-US"/>
          </a:p>
        </p:txBody>
      </p:sp>
    </p:spTree>
    <p:extLst>
      <p:ext uri="{BB962C8B-B14F-4D97-AF65-F5344CB8AC3E}">
        <p14:creationId xmlns:p14="http://schemas.microsoft.com/office/powerpoint/2010/main" val="750481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8742"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2" y="2222500"/>
            <a:ext cx="8229203" cy="7312423"/>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5836393C-7F93-41CD-8831-81F460E85177}"/>
              </a:ext>
            </a:extLst>
          </p:cNvPr>
          <p:cNvSpPr>
            <a:spLocks noGrp="1"/>
          </p:cNvSpPr>
          <p:nvPr>
            <p:ph type="dt" sz="half" idx="10"/>
          </p:nvPr>
        </p:nvSpPr>
        <p:spPr/>
        <p:txBody>
          <a:bodyPr/>
          <a:lstStyle>
            <a:lvl1pPr>
              <a:defRPr/>
            </a:lvl1pPr>
          </a:lstStyle>
          <a:p>
            <a:pPr>
              <a:defRPr/>
            </a:pPr>
            <a:fld id="{1CF5AA12-F4DA-4393-8475-E7786F6DD339}"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15CCD488-588E-4A50-9FE0-73E5972CA1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BA03E5-E3B3-41F5-887E-E17BBD13529A}"/>
              </a:ext>
            </a:extLst>
          </p:cNvPr>
          <p:cNvSpPr>
            <a:spLocks noGrp="1"/>
          </p:cNvSpPr>
          <p:nvPr>
            <p:ph type="sldNum" sz="quarter" idx="12"/>
          </p:nvPr>
        </p:nvSpPr>
        <p:spPr/>
        <p:txBody>
          <a:bodyPr/>
          <a:lstStyle>
            <a:lvl1pPr>
              <a:defRPr/>
            </a:lvl1pPr>
          </a:lstStyle>
          <a:p>
            <a:pPr>
              <a:defRPr/>
            </a:pPr>
            <a:fld id="{23ADF612-EC60-46D6-B8BF-33F113378E45}" type="slidenum">
              <a:rPr lang="en-US" altLang="en-US"/>
              <a:pPr>
                <a:defRPr/>
              </a:pPr>
              <a:t>‹#›</a:t>
            </a:fld>
            <a:endParaRPr lang="en-US" altLang="en-US"/>
          </a:p>
        </p:txBody>
      </p:sp>
    </p:spTree>
    <p:extLst>
      <p:ext uri="{BB962C8B-B14F-4D97-AF65-F5344CB8AC3E}">
        <p14:creationId xmlns:p14="http://schemas.microsoft.com/office/powerpoint/2010/main" val="1451031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001" y="2297510"/>
            <a:ext cx="8080378" cy="959643"/>
          </a:xfrm>
        </p:spPr>
        <p:txBody>
          <a:bodyPr anchor="b"/>
          <a:lstStyle>
            <a:lvl1pPr marL="0" indent="0">
              <a:buNone/>
              <a:defRPr sz="4250" b="1"/>
            </a:lvl1pPr>
            <a:lvl2pPr marL="816355" indent="0">
              <a:buNone/>
              <a:defRPr sz="3625" b="1"/>
            </a:lvl2pPr>
            <a:lvl3pPr marL="1632710" indent="0">
              <a:buNone/>
              <a:defRPr sz="3250" b="1"/>
            </a:lvl3pPr>
            <a:lvl4pPr marL="2449066" indent="0">
              <a:buNone/>
              <a:defRPr sz="2875" b="1"/>
            </a:lvl4pPr>
            <a:lvl5pPr marL="3265420" indent="0">
              <a:buNone/>
              <a:defRPr sz="2875" b="1"/>
            </a:lvl5pPr>
            <a:lvl6pPr marL="4081776" indent="0">
              <a:buNone/>
              <a:defRPr sz="2875" b="1"/>
            </a:lvl6pPr>
            <a:lvl7pPr marL="4898130" indent="0">
              <a:buNone/>
              <a:defRPr sz="2875" b="1"/>
            </a:lvl7pPr>
            <a:lvl8pPr marL="5714485" indent="0">
              <a:buNone/>
              <a:defRPr sz="2875" b="1"/>
            </a:lvl8pPr>
            <a:lvl9pPr marL="6530841" indent="0">
              <a:buNone/>
              <a:defRPr sz="2875" b="1"/>
            </a:lvl9pPr>
          </a:lstStyle>
          <a:p>
            <a:pPr lvl="0"/>
            <a:r>
              <a:rPr lang="en-US"/>
              <a:t>Click to edit Master text styles</a:t>
            </a:r>
          </a:p>
        </p:txBody>
      </p:sp>
      <p:sp>
        <p:nvSpPr>
          <p:cNvPr id="4" name="Content Placeholder 3"/>
          <p:cNvSpPr>
            <a:spLocks noGrp="1"/>
          </p:cNvSpPr>
          <p:nvPr>
            <p:ph sz="half" idx="2"/>
          </p:nvPr>
        </p:nvSpPr>
        <p:spPr>
          <a:xfrm>
            <a:off x="914001" y="3257153"/>
            <a:ext cx="8080378"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89654" y="2297510"/>
            <a:ext cx="8083550" cy="959643"/>
          </a:xfrm>
        </p:spPr>
        <p:txBody>
          <a:bodyPr anchor="b"/>
          <a:lstStyle>
            <a:lvl1pPr marL="0" indent="0">
              <a:buNone/>
              <a:defRPr sz="4250" b="1"/>
            </a:lvl1pPr>
            <a:lvl2pPr marL="816355" indent="0">
              <a:buNone/>
              <a:defRPr sz="3625" b="1"/>
            </a:lvl2pPr>
            <a:lvl3pPr marL="1632710" indent="0">
              <a:buNone/>
              <a:defRPr sz="3250" b="1"/>
            </a:lvl3pPr>
            <a:lvl4pPr marL="2449066" indent="0">
              <a:buNone/>
              <a:defRPr sz="2875" b="1"/>
            </a:lvl4pPr>
            <a:lvl5pPr marL="3265420" indent="0">
              <a:buNone/>
              <a:defRPr sz="2875" b="1"/>
            </a:lvl5pPr>
            <a:lvl6pPr marL="4081776" indent="0">
              <a:buNone/>
              <a:defRPr sz="2875" b="1"/>
            </a:lvl6pPr>
            <a:lvl7pPr marL="4898130" indent="0">
              <a:buNone/>
              <a:defRPr sz="2875" b="1"/>
            </a:lvl7pPr>
            <a:lvl8pPr marL="5714485" indent="0">
              <a:buNone/>
              <a:defRPr sz="2875" b="1"/>
            </a:lvl8pPr>
            <a:lvl9pPr marL="6530841" indent="0">
              <a:buNone/>
              <a:defRPr sz="2875" b="1"/>
            </a:lvl9pPr>
          </a:lstStyle>
          <a:p>
            <a:pPr lvl="0"/>
            <a:r>
              <a:rPr lang="en-US"/>
              <a:t>Click to edit Master text styles</a:t>
            </a:r>
          </a:p>
        </p:txBody>
      </p:sp>
      <p:sp>
        <p:nvSpPr>
          <p:cNvPr id="6" name="Content Placeholder 5"/>
          <p:cNvSpPr>
            <a:spLocks noGrp="1"/>
          </p:cNvSpPr>
          <p:nvPr>
            <p:ph sz="quarter" idx="4"/>
          </p:nvPr>
        </p:nvSpPr>
        <p:spPr>
          <a:xfrm>
            <a:off x="9289654" y="3257153"/>
            <a:ext cx="8083550" cy="6277770"/>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CC1EBBC2-6D67-4678-A87C-43E35D5D6507}"/>
              </a:ext>
            </a:extLst>
          </p:cNvPr>
          <p:cNvSpPr>
            <a:spLocks noGrp="1"/>
          </p:cNvSpPr>
          <p:nvPr>
            <p:ph type="dt" sz="half" idx="10"/>
          </p:nvPr>
        </p:nvSpPr>
        <p:spPr/>
        <p:txBody>
          <a:bodyPr/>
          <a:lstStyle>
            <a:lvl1pPr>
              <a:defRPr/>
            </a:lvl1pPr>
          </a:lstStyle>
          <a:p>
            <a:pPr>
              <a:defRPr/>
            </a:pPr>
            <a:fld id="{CA01781E-E869-4DC8-802D-EF890A0A5C8F}" type="datetime1">
              <a:rPr lang="en-US" altLang="en-US" smtClean="0"/>
              <a:t>10/11/2023</a:t>
            </a:fld>
            <a:endParaRPr lang="en-US" altLang="en-US"/>
          </a:p>
        </p:txBody>
      </p:sp>
      <p:sp>
        <p:nvSpPr>
          <p:cNvPr id="8" name="Footer Placeholder 4">
            <a:extLst>
              <a:ext uri="{FF2B5EF4-FFF2-40B4-BE49-F238E27FC236}">
                <a16:creationId xmlns:a16="http://schemas.microsoft.com/office/drawing/2014/main" id="{F530A86B-B596-48EA-8504-31FB8135B38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B57445C-BCCA-4684-B99A-B4C78FF5DF20}"/>
              </a:ext>
            </a:extLst>
          </p:cNvPr>
          <p:cNvSpPr>
            <a:spLocks noGrp="1"/>
          </p:cNvSpPr>
          <p:nvPr>
            <p:ph type="sldNum" sz="quarter" idx="12"/>
          </p:nvPr>
        </p:nvSpPr>
        <p:spPr/>
        <p:txBody>
          <a:bodyPr/>
          <a:lstStyle>
            <a:lvl1pPr>
              <a:defRPr/>
            </a:lvl1pPr>
          </a:lstStyle>
          <a:p>
            <a:pPr>
              <a:defRPr/>
            </a:pPr>
            <a:fld id="{D5061D1A-DF17-4FC7-A6A9-00E7C6536BA0}" type="slidenum">
              <a:rPr lang="en-US" altLang="en-US"/>
              <a:pPr>
                <a:defRPr/>
              </a:pPr>
              <a:t>‹#›</a:t>
            </a:fld>
            <a:endParaRPr lang="en-US" altLang="en-US"/>
          </a:p>
        </p:txBody>
      </p:sp>
    </p:spTree>
    <p:extLst>
      <p:ext uri="{BB962C8B-B14F-4D97-AF65-F5344CB8AC3E}">
        <p14:creationId xmlns:p14="http://schemas.microsoft.com/office/powerpoint/2010/main" val="2864804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0100" y="2264835"/>
            <a:ext cx="10223500" cy="6924410"/>
          </a:xfrm>
        </p:spPr>
        <p:txBody>
          <a:bodyPr/>
          <a:lstStyle>
            <a:lvl1pPr>
              <a:defRPr sz="5750"/>
            </a:lvl1pPr>
            <a:lvl2pPr>
              <a:defRPr sz="5000"/>
            </a:lvl2pPr>
            <a:lvl3pPr>
              <a:defRPr sz="4250"/>
            </a:lvl3pPr>
            <a:lvl4pPr>
              <a:defRPr sz="3625"/>
            </a:lvl4pPr>
            <a:lvl5pPr>
              <a:defRPr sz="3625"/>
            </a:lvl5pPr>
            <a:lvl6pPr>
              <a:defRPr sz="3625"/>
            </a:lvl6pPr>
            <a:lvl7pPr>
              <a:defRPr sz="3625"/>
            </a:lvl7pPr>
            <a:lvl8pPr>
              <a:defRPr sz="3625"/>
            </a:lvl8pPr>
            <a:lvl9pPr>
              <a:defRPr sz="3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264836"/>
            <a:ext cx="6016626" cy="6924411"/>
          </a:xfrm>
        </p:spPr>
        <p:txBody>
          <a:bodyPr/>
          <a:lstStyle>
            <a:lvl1pPr marL="0" indent="0">
              <a:buNone/>
              <a:defRPr sz="2500"/>
            </a:lvl1pPr>
            <a:lvl2pPr marL="816355" indent="0">
              <a:buNone/>
              <a:defRPr sz="2125"/>
            </a:lvl2pPr>
            <a:lvl3pPr marL="1632710" indent="0">
              <a:buNone/>
              <a:defRPr sz="1750"/>
            </a:lvl3pPr>
            <a:lvl4pPr marL="2449066" indent="0">
              <a:buNone/>
              <a:defRPr sz="1625"/>
            </a:lvl4pPr>
            <a:lvl5pPr marL="3265420" indent="0">
              <a:buNone/>
              <a:defRPr sz="1625"/>
            </a:lvl5pPr>
            <a:lvl6pPr marL="4081776" indent="0">
              <a:buNone/>
              <a:defRPr sz="1625"/>
            </a:lvl6pPr>
            <a:lvl7pPr marL="4898130" indent="0">
              <a:buNone/>
              <a:defRPr sz="1625"/>
            </a:lvl7pPr>
            <a:lvl8pPr marL="5714485" indent="0">
              <a:buNone/>
              <a:defRPr sz="1625"/>
            </a:lvl8pPr>
            <a:lvl9pPr marL="6530841" indent="0">
              <a:buNone/>
              <a:defRPr sz="1625"/>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F0D60E6-3A75-46E8-9762-8D6AF246CDE4}"/>
              </a:ext>
            </a:extLst>
          </p:cNvPr>
          <p:cNvSpPr>
            <a:spLocks noGrp="1"/>
          </p:cNvSpPr>
          <p:nvPr>
            <p:ph type="dt" sz="half" idx="10"/>
          </p:nvPr>
        </p:nvSpPr>
        <p:spPr/>
        <p:txBody>
          <a:bodyPr/>
          <a:lstStyle>
            <a:lvl1pPr>
              <a:defRPr/>
            </a:lvl1pPr>
          </a:lstStyle>
          <a:p>
            <a:pPr>
              <a:defRPr/>
            </a:pPr>
            <a:fld id="{7EEDB301-ADDB-45CF-9B0C-8E41015300D6}"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F0615E54-7DA1-4C43-BF7C-86F8A9E4A6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B8A64F-F8FF-4DF8-AFBE-B13AA232CBAD}"/>
              </a:ext>
            </a:extLst>
          </p:cNvPr>
          <p:cNvSpPr>
            <a:spLocks noGrp="1"/>
          </p:cNvSpPr>
          <p:nvPr>
            <p:ph type="sldNum" sz="quarter" idx="12"/>
          </p:nvPr>
        </p:nvSpPr>
        <p:spPr/>
        <p:txBody>
          <a:bodyPr/>
          <a:lstStyle>
            <a:lvl1pPr>
              <a:defRPr/>
            </a:lvl1pPr>
          </a:lstStyle>
          <a:p>
            <a:pPr>
              <a:defRPr/>
            </a:pPr>
            <a:fld id="{B7B9C1DD-1949-4D7B-A2D8-7A05A761F546}" type="slidenum">
              <a:rPr lang="en-US" altLang="en-US"/>
              <a:pPr>
                <a:defRPr/>
              </a:pPr>
              <a:t>‹#›</a:t>
            </a:fld>
            <a:endParaRPr lang="en-US" altLang="en-US"/>
          </a:p>
        </p:txBody>
      </p:sp>
    </p:spTree>
    <p:extLst>
      <p:ext uri="{BB962C8B-B14F-4D97-AF65-F5344CB8AC3E}">
        <p14:creationId xmlns:p14="http://schemas.microsoft.com/office/powerpoint/2010/main" val="1674061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C7C34-3BB8-48E7-9D42-35575DB375D2}" type="datetime1">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776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5835EBE-9BED-4C2F-A1DA-C2F97D8D5F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922"/>
            <a:ext cx="18288000" cy="1029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517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FD06D7F5-99E5-480B-9189-5037AE66B2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452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1932AC-FB56-4B82-92E8-A3011EA7E9C2}"/>
              </a:ext>
            </a:extLst>
          </p:cNvPr>
          <p:cNvSpPr txBox="1">
            <a:spLocks noChangeArrowheads="1"/>
          </p:cNvSpPr>
          <p:nvPr userDrawn="1"/>
        </p:nvSpPr>
        <p:spPr bwMode="auto">
          <a:xfrm>
            <a:off x="2305844" y="1694656"/>
            <a:ext cx="184731" cy="592470"/>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325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3DB33C7C-F9F4-432E-BFC6-587243BA6EB0}"/>
              </a:ext>
            </a:extLst>
          </p:cNvPr>
          <p:cNvSpPr>
            <a:spLocks noGrp="1"/>
          </p:cNvSpPr>
          <p:nvPr>
            <p:ph type="dt" sz="half" idx="10"/>
          </p:nvPr>
        </p:nvSpPr>
        <p:spPr/>
        <p:txBody>
          <a:bodyPr/>
          <a:lstStyle>
            <a:lvl1pPr>
              <a:defRPr/>
            </a:lvl1pPr>
          </a:lstStyle>
          <a:p>
            <a:pPr>
              <a:defRPr/>
            </a:pPr>
            <a:fld id="{775DBB64-3572-45E7-98D8-3ABB80C6BDA5}"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2C8810FD-FA45-4966-B0B8-56076E0C66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D7D9CA-064E-4B33-B18A-8456ACB32503}"/>
              </a:ext>
            </a:extLst>
          </p:cNvPr>
          <p:cNvSpPr>
            <a:spLocks noGrp="1"/>
          </p:cNvSpPr>
          <p:nvPr>
            <p:ph type="sldNum" sz="quarter" idx="12"/>
          </p:nvPr>
        </p:nvSpPr>
        <p:spPr/>
        <p:txBody>
          <a:bodyPr/>
          <a:lstStyle>
            <a:lvl1pPr>
              <a:defRPr/>
            </a:lvl1pPr>
          </a:lstStyle>
          <a:p>
            <a:pPr>
              <a:defRPr/>
            </a:pPr>
            <a:fld id="{67EF9894-7DA2-4BE4-AE44-A0D75B140888}" type="slidenum">
              <a:rPr lang="en-US" altLang="en-US"/>
              <a:pPr>
                <a:defRPr/>
              </a:pPr>
              <a:t>‹#›</a:t>
            </a:fld>
            <a:endParaRPr lang="en-US" altLang="en-US"/>
          </a:p>
        </p:txBody>
      </p:sp>
    </p:spTree>
    <p:extLst>
      <p:ext uri="{BB962C8B-B14F-4D97-AF65-F5344CB8AC3E}">
        <p14:creationId xmlns:p14="http://schemas.microsoft.com/office/powerpoint/2010/main" val="1605958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8742" y="2881313"/>
            <a:ext cx="8229203" cy="6653610"/>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1" y="2881313"/>
            <a:ext cx="8229203" cy="6653610"/>
          </a:xfrm>
        </p:spPr>
        <p:txBody>
          <a:bodyPr/>
          <a:lstStyle>
            <a:lvl1pPr>
              <a:defRPr sz="5000"/>
            </a:lvl1pPr>
            <a:lvl2pPr>
              <a:defRPr sz="4250"/>
            </a:lvl2pPr>
            <a:lvl3pPr>
              <a:defRPr sz="3625"/>
            </a:lvl3pPr>
            <a:lvl4pPr>
              <a:defRPr sz="3250"/>
            </a:lvl4pPr>
            <a:lvl5pPr>
              <a:defRPr sz="3250"/>
            </a:lvl5pPr>
            <a:lvl6pPr>
              <a:defRPr sz="3250"/>
            </a:lvl6pPr>
            <a:lvl7pPr>
              <a:defRPr sz="3250"/>
            </a:lvl7pPr>
            <a:lvl8pPr>
              <a:defRPr sz="3250"/>
            </a:lvl8pPr>
            <a:lvl9pPr>
              <a:defRPr sz="3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B71F4B6C-AB28-40B3-BEB3-49746B8EF165}"/>
              </a:ext>
            </a:extLst>
          </p:cNvPr>
          <p:cNvSpPr>
            <a:spLocks noGrp="1"/>
          </p:cNvSpPr>
          <p:nvPr>
            <p:ph type="dt" sz="half" idx="10"/>
          </p:nvPr>
        </p:nvSpPr>
        <p:spPr/>
        <p:txBody>
          <a:bodyPr/>
          <a:lstStyle>
            <a:lvl1pPr>
              <a:defRPr/>
            </a:lvl1pPr>
          </a:lstStyle>
          <a:p>
            <a:pPr>
              <a:defRPr/>
            </a:pPr>
            <a:fld id="{4416ECF2-E676-470B-9754-74386D988B9F}"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8A6CCE98-5EAC-4A37-8B9E-27976EF1E7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AD0EAFB-D669-4F1A-94A1-3C6FC73DE205}"/>
              </a:ext>
            </a:extLst>
          </p:cNvPr>
          <p:cNvSpPr>
            <a:spLocks noGrp="1"/>
          </p:cNvSpPr>
          <p:nvPr>
            <p:ph type="sldNum" sz="quarter" idx="12"/>
          </p:nvPr>
        </p:nvSpPr>
        <p:spPr/>
        <p:txBody>
          <a:bodyPr/>
          <a:lstStyle>
            <a:lvl1pPr>
              <a:defRPr/>
            </a:lvl1pPr>
          </a:lstStyle>
          <a:p>
            <a:pPr>
              <a:defRPr/>
            </a:pPr>
            <a:fld id="{3339ED98-C142-4369-9629-1255635D8DCF}" type="slidenum">
              <a:rPr lang="en-US" altLang="en-US"/>
              <a:pPr>
                <a:defRPr/>
              </a:pPr>
              <a:t>‹#›</a:t>
            </a:fld>
            <a:endParaRPr lang="en-US" altLang="en-US"/>
          </a:p>
        </p:txBody>
      </p:sp>
    </p:spTree>
    <p:extLst>
      <p:ext uri="{BB962C8B-B14F-4D97-AF65-F5344CB8AC3E}">
        <p14:creationId xmlns:p14="http://schemas.microsoft.com/office/powerpoint/2010/main" val="60094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002" y="2648347"/>
            <a:ext cx="8080376"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4" name="Content Placeholder 3"/>
          <p:cNvSpPr>
            <a:spLocks noGrp="1"/>
          </p:cNvSpPr>
          <p:nvPr>
            <p:ph sz="half" idx="2"/>
          </p:nvPr>
        </p:nvSpPr>
        <p:spPr>
          <a:xfrm>
            <a:off x="914002" y="3607990"/>
            <a:ext cx="8080376" cy="5926933"/>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89653" y="2648347"/>
            <a:ext cx="8083550" cy="959643"/>
          </a:xfrm>
        </p:spPr>
        <p:txBody>
          <a:bodyPr anchor="b"/>
          <a:lstStyle>
            <a:lvl1pPr marL="0" indent="0">
              <a:buNone/>
              <a:defRPr sz="4250" b="1"/>
            </a:lvl1pPr>
            <a:lvl2pPr marL="816388" indent="0">
              <a:buNone/>
              <a:defRPr sz="3625" b="1"/>
            </a:lvl2pPr>
            <a:lvl3pPr marL="1632775" indent="0">
              <a:buNone/>
              <a:defRPr sz="3250" b="1"/>
            </a:lvl3pPr>
            <a:lvl4pPr marL="2449164" indent="0">
              <a:buNone/>
              <a:defRPr sz="2875" b="1"/>
            </a:lvl4pPr>
            <a:lvl5pPr marL="3265551" indent="0">
              <a:buNone/>
              <a:defRPr sz="2875" b="1"/>
            </a:lvl5pPr>
            <a:lvl6pPr marL="4081939" indent="0">
              <a:buNone/>
              <a:defRPr sz="2875" b="1"/>
            </a:lvl6pPr>
            <a:lvl7pPr marL="4898326" indent="0">
              <a:buNone/>
              <a:defRPr sz="2875" b="1"/>
            </a:lvl7pPr>
            <a:lvl8pPr marL="5714714" indent="0">
              <a:buNone/>
              <a:defRPr sz="2875" b="1"/>
            </a:lvl8pPr>
            <a:lvl9pPr marL="6531103" indent="0">
              <a:buNone/>
              <a:defRPr sz="2875" b="1"/>
            </a:lvl9pPr>
          </a:lstStyle>
          <a:p>
            <a:pPr lvl="0"/>
            <a:r>
              <a:rPr lang="en-US"/>
              <a:t>Click to edit Master text styles</a:t>
            </a:r>
          </a:p>
        </p:txBody>
      </p:sp>
      <p:sp>
        <p:nvSpPr>
          <p:cNvPr id="6" name="Content Placeholder 5"/>
          <p:cNvSpPr>
            <a:spLocks noGrp="1"/>
          </p:cNvSpPr>
          <p:nvPr>
            <p:ph sz="quarter" idx="4"/>
          </p:nvPr>
        </p:nvSpPr>
        <p:spPr>
          <a:xfrm>
            <a:off x="9289653" y="3607990"/>
            <a:ext cx="8083550" cy="5926933"/>
          </a:xfrm>
        </p:spPr>
        <p:txBody>
          <a:bodyPr/>
          <a:lstStyle>
            <a:lvl1pPr>
              <a:defRPr sz="4250"/>
            </a:lvl1pPr>
            <a:lvl2pPr>
              <a:defRPr sz="3625"/>
            </a:lvl2pPr>
            <a:lvl3pPr>
              <a:defRPr sz="3250"/>
            </a:lvl3pPr>
            <a:lvl4pPr>
              <a:defRPr sz="2875"/>
            </a:lvl4pPr>
            <a:lvl5pPr>
              <a:defRPr sz="2875"/>
            </a:lvl5pPr>
            <a:lvl6pPr>
              <a:defRPr sz="2875"/>
            </a:lvl6pPr>
            <a:lvl7pPr>
              <a:defRPr sz="2875"/>
            </a:lvl7pPr>
            <a:lvl8pPr>
              <a:defRPr sz="2875"/>
            </a:lvl8pPr>
            <a:lvl9pPr>
              <a:defRPr sz="2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48993BE7-3A57-4EAF-925E-0F534038C878}"/>
              </a:ext>
            </a:extLst>
          </p:cNvPr>
          <p:cNvSpPr>
            <a:spLocks noGrp="1"/>
          </p:cNvSpPr>
          <p:nvPr>
            <p:ph type="dt" sz="half" idx="10"/>
          </p:nvPr>
        </p:nvSpPr>
        <p:spPr/>
        <p:txBody>
          <a:bodyPr/>
          <a:lstStyle>
            <a:lvl1pPr>
              <a:defRPr/>
            </a:lvl1pPr>
          </a:lstStyle>
          <a:p>
            <a:pPr>
              <a:defRPr/>
            </a:pPr>
            <a:fld id="{7513F183-E015-4EF1-B703-3B1C7C0873F7}" type="datetime1">
              <a:rPr lang="en-US" altLang="en-US" smtClean="0"/>
              <a:t>10/11/2023</a:t>
            </a:fld>
            <a:endParaRPr lang="en-US" altLang="en-US"/>
          </a:p>
        </p:txBody>
      </p:sp>
      <p:sp>
        <p:nvSpPr>
          <p:cNvPr id="8" name="Footer Placeholder 4">
            <a:extLst>
              <a:ext uri="{FF2B5EF4-FFF2-40B4-BE49-F238E27FC236}">
                <a16:creationId xmlns:a16="http://schemas.microsoft.com/office/drawing/2014/main" id="{266E6CC9-E555-415D-88A6-0C7349DB007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C7A630A-65F3-4C14-9C2F-46F661CFB3C8}"/>
              </a:ext>
            </a:extLst>
          </p:cNvPr>
          <p:cNvSpPr>
            <a:spLocks noGrp="1"/>
          </p:cNvSpPr>
          <p:nvPr>
            <p:ph type="sldNum" sz="quarter" idx="12"/>
          </p:nvPr>
        </p:nvSpPr>
        <p:spPr/>
        <p:txBody>
          <a:bodyPr/>
          <a:lstStyle>
            <a:lvl1pPr>
              <a:defRPr/>
            </a:lvl1pPr>
          </a:lstStyle>
          <a:p>
            <a:pPr>
              <a:defRPr/>
            </a:pPr>
            <a:fld id="{AFEC6341-6184-4CD1-A630-3CFEB7763D6A}" type="slidenum">
              <a:rPr lang="en-US" altLang="en-US"/>
              <a:pPr>
                <a:defRPr/>
              </a:pPr>
              <a:t>‹#›</a:t>
            </a:fld>
            <a:endParaRPr lang="en-US" altLang="en-US"/>
          </a:p>
        </p:txBody>
      </p:sp>
    </p:spTree>
    <p:extLst>
      <p:ext uri="{BB962C8B-B14F-4D97-AF65-F5344CB8AC3E}">
        <p14:creationId xmlns:p14="http://schemas.microsoft.com/office/powerpoint/2010/main" val="13087517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142771" y="499748"/>
            <a:ext cx="15771813" cy="1988345"/>
          </a:xfrm>
        </p:spPr>
        <p:txBody>
          <a:bodyPr/>
          <a:lstStyle/>
          <a:p>
            <a:r>
              <a:rPr lang="en-US"/>
              <a:t>Click to edit Master title style</a:t>
            </a:r>
          </a:p>
        </p:txBody>
      </p:sp>
      <p:sp>
        <p:nvSpPr>
          <p:cNvPr id="3" name="Date Placeholder 3">
            <a:extLst>
              <a:ext uri="{FF2B5EF4-FFF2-40B4-BE49-F238E27FC236}">
                <a16:creationId xmlns:a16="http://schemas.microsoft.com/office/drawing/2014/main" id="{AEFD3AFB-D533-4EE3-8866-102334DABC59}"/>
              </a:ext>
            </a:extLst>
          </p:cNvPr>
          <p:cNvSpPr>
            <a:spLocks noGrp="1"/>
          </p:cNvSpPr>
          <p:nvPr>
            <p:ph type="dt" sz="half" idx="10"/>
          </p:nvPr>
        </p:nvSpPr>
        <p:spPr/>
        <p:txBody>
          <a:bodyPr/>
          <a:lstStyle>
            <a:lvl1pPr>
              <a:defRPr/>
            </a:lvl1pPr>
          </a:lstStyle>
          <a:p>
            <a:pPr>
              <a:defRPr/>
            </a:pPr>
            <a:fld id="{702FB316-DEA7-4630-A7C5-1BA5D12BADF0}" type="datetime1">
              <a:rPr lang="en-US" altLang="en-US" smtClean="0"/>
              <a:t>10/11/2023</a:t>
            </a:fld>
            <a:endParaRPr lang="en-US" altLang="en-US"/>
          </a:p>
        </p:txBody>
      </p:sp>
      <p:sp>
        <p:nvSpPr>
          <p:cNvPr id="4" name="Footer Placeholder 4">
            <a:extLst>
              <a:ext uri="{FF2B5EF4-FFF2-40B4-BE49-F238E27FC236}">
                <a16:creationId xmlns:a16="http://schemas.microsoft.com/office/drawing/2014/main" id="{E3AD3E23-291E-44F5-8B32-579695D593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6BB4F95-DA2E-46D7-B2DD-1289182BB3F5}"/>
              </a:ext>
            </a:extLst>
          </p:cNvPr>
          <p:cNvSpPr>
            <a:spLocks noGrp="1"/>
          </p:cNvSpPr>
          <p:nvPr>
            <p:ph type="sldNum" sz="quarter" idx="12"/>
          </p:nvPr>
        </p:nvSpPr>
        <p:spPr/>
        <p:txBody>
          <a:bodyPr/>
          <a:lstStyle>
            <a:lvl1pPr>
              <a:defRPr/>
            </a:lvl1pPr>
          </a:lstStyle>
          <a:p>
            <a:pPr>
              <a:defRPr/>
            </a:pPr>
            <a:fld id="{556533E1-5467-4F51-AC7C-5961D5BBAE28}" type="slidenum">
              <a:rPr lang="en-US" altLang="en-US"/>
              <a:pPr>
                <a:defRPr/>
              </a:pPr>
              <a:t>‹#›</a:t>
            </a:fld>
            <a:endParaRPr lang="en-US" altLang="en-US"/>
          </a:p>
        </p:txBody>
      </p:sp>
    </p:spTree>
    <p:extLst>
      <p:ext uri="{BB962C8B-B14F-4D97-AF65-F5344CB8AC3E}">
        <p14:creationId xmlns:p14="http://schemas.microsoft.com/office/powerpoint/2010/main" val="1915848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0100" y="2739258"/>
            <a:ext cx="10223500" cy="6449986"/>
          </a:xfrm>
        </p:spPr>
        <p:txBody>
          <a:bodyPr/>
          <a:lstStyle>
            <a:lvl1pPr>
              <a:defRPr sz="5750"/>
            </a:lvl1pPr>
            <a:lvl2pPr>
              <a:defRPr sz="5000"/>
            </a:lvl2pPr>
            <a:lvl3pPr>
              <a:defRPr sz="4250"/>
            </a:lvl3pPr>
            <a:lvl4pPr>
              <a:defRPr sz="3625"/>
            </a:lvl4pPr>
            <a:lvl5pPr>
              <a:defRPr sz="3625"/>
            </a:lvl5pPr>
            <a:lvl6pPr>
              <a:defRPr sz="3625"/>
            </a:lvl6pPr>
            <a:lvl7pPr>
              <a:defRPr sz="3625"/>
            </a:lvl7pPr>
            <a:lvl8pPr>
              <a:defRPr sz="3625"/>
            </a:lvl8pPr>
            <a:lvl9pPr>
              <a:defRPr sz="3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739257"/>
            <a:ext cx="6016626" cy="6449988"/>
          </a:xfrm>
        </p:spPr>
        <p:txBody>
          <a:bodyPr/>
          <a:lstStyle>
            <a:lvl1pPr marL="0" indent="0">
              <a:buNone/>
              <a:defRPr sz="2500"/>
            </a:lvl1pPr>
            <a:lvl2pPr marL="816388" indent="0">
              <a:buNone/>
              <a:defRPr sz="2125"/>
            </a:lvl2pPr>
            <a:lvl3pPr marL="1632775" indent="0">
              <a:buNone/>
              <a:defRPr sz="1750"/>
            </a:lvl3pPr>
            <a:lvl4pPr marL="2449164" indent="0">
              <a:buNone/>
              <a:defRPr sz="1625"/>
            </a:lvl4pPr>
            <a:lvl5pPr marL="3265551" indent="0">
              <a:buNone/>
              <a:defRPr sz="1625"/>
            </a:lvl5pPr>
            <a:lvl6pPr marL="4081939" indent="0">
              <a:buNone/>
              <a:defRPr sz="1625"/>
            </a:lvl6pPr>
            <a:lvl7pPr marL="4898326" indent="0">
              <a:buNone/>
              <a:defRPr sz="1625"/>
            </a:lvl7pPr>
            <a:lvl8pPr marL="5714714" indent="0">
              <a:buNone/>
              <a:defRPr sz="1625"/>
            </a:lvl8pPr>
            <a:lvl9pPr marL="6531103" indent="0">
              <a:buNone/>
              <a:defRPr sz="1625"/>
            </a:lvl9pPr>
          </a:lstStyle>
          <a:p>
            <a:pPr lvl="0"/>
            <a:r>
              <a:rPr lang="en-US"/>
              <a:t>Click to edit Master text styles</a:t>
            </a:r>
          </a:p>
        </p:txBody>
      </p:sp>
      <p:sp>
        <p:nvSpPr>
          <p:cNvPr id="9" name="Title 8"/>
          <p:cNvSpPr>
            <a:spLocks noGrp="1"/>
          </p:cNvSpPr>
          <p:nvPr>
            <p:ph type="title"/>
          </p:nvPr>
        </p:nvSpPr>
        <p:spPr>
          <a:xfrm>
            <a:off x="182876" y="415260"/>
            <a:ext cx="15771813" cy="1988345"/>
          </a:xfrm>
        </p:spPr>
        <p:txBody>
          <a:bodyPr/>
          <a:lstStyle/>
          <a:p>
            <a:r>
              <a:rPr lang="en-US"/>
              <a:t>Click to edit Master title style</a:t>
            </a:r>
          </a:p>
        </p:txBody>
      </p:sp>
      <p:sp>
        <p:nvSpPr>
          <p:cNvPr id="5" name="Date Placeholder 3">
            <a:extLst>
              <a:ext uri="{FF2B5EF4-FFF2-40B4-BE49-F238E27FC236}">
                <a16:creationId xmlns:a16="http://schemas.microsoft.com/office/drawing/2014/main" id="{06470BA0-46C9-4DB5-8E2B-8EFF30EBC6D3}"/>
              </a:ext>
            </a:extLst>
          </p:cNvPr>
          <p:cNvSpPr>
            <a:spLocks noGrp="1"/>
          </p:cNvSpPr>
          <p:nvPr>
            <p:ph type="dt" sz="half" idx="10"/>
          </p:nvPr>
        </p:nvSpPr>
        <p:spPr/>
        <p:txBody>
          <a:bodyPr/>
          <a:lstStyle>
            <a:lvl1pPr>
              <a:defRPr/>
            </a:lvl1pPr>
          </a:lstStyle>
          <a:p>
            <a:pPr>
              <a:defRPr/>
            </a:pPr>
            <a:fld id="{71F9D438-8867-448E-8E0E-0C90DFE92E03}" type="datetime1">
              <a:rPr lang="en-US" altLang="en-US" smtClean="0"/>
              <a:t>10/11/2023</a:t>
            </a:fld>
            <a:endParaRPr lang="en-US" altLang="en-US"/>
          </a:p>
        </p:txBody>
      </p:sp>
      <p:sp>
        <p:nvSpPr>
          <p:cNvPr id="6" name="Footer Placeholder 4">
            <a:extLst>
              <a:ext uri="{FF2B5EF4-FFF2-40B4-BE49-F238E27FC236}">
                <a16:creationId xmlns:a16="http://schemas.microsoft.com/office/drawing/2014/main" id="{643B9CD9-9DF0-482E-BEC7-DD917FF37C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863C7F-577F-49E6-823E-AED0DC584411}"/>
              </a:ext>
            </a:extLst>
          </p:cNvPr>
          <p:cNvSpPr>
            <a:spLocks noGrp="1"/>
          </p:cNvSpPr>
          <p:nvPr>
            <p:ph type="sldNum" sz="quarter" idx="12"/>
          </p:nvPr>
        </p:nvSpPr>
        <p:spPr/>
        <p:txBody>
          <a:bodyPr/>
          <a:lstStyle>
            <a:lvl1pPr>
              <a:defRPr/>
            </a:lvl1pPr>
          </a:lstStyle>
          <a:p>
            <a:pPr>
              <a:defRPr/>
            </a:pPr>
            <a:fld id="{3EB6F8DC-DC59-48D4-B399-A115378F2280}" type="slidenum">
              <a:rPr lang="en-US" altLang="en-US"/>
              <a:pPr>
                <a:defRPr/>
              </a:pPr>
              <a:t>‹#›</a:t>
            </a:fld>
            <a:endParaRPr lang="en-US" altLang="en-US"/>
          </a:p>
        </p:txBody>
      </p:sp>
    </p:spTree>
    <p:extLst>
      <p:ext uri="{BB962C8B-B14F-4D97-AF65-F5344CB8AC3E}">
        <p14:creationId xmlns:p14="http://schemas.microsoft.com/office/powerpoint/2010/main" val="4179249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7265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Blank Backgroun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088A63-88AC-C545-870F-EC20D3A16B8A}"/>
              </a:ext>
            </a:extLst>
          </p:cNvPr>
          <p:cNvGrpSpPr/>
          <p:nvPr userDrawn="1"/>
        </p:nvGrpSpPr>
        <p:grpSpPr>
          <a:xfrm>
            <a:off x="16451910" y="9132102"/>
            <a:ext cx="1353790" cy="757859"/>
            <a:chOff x="10967939" y="6088067"/>
            <a:chExt cx="902527" cy="505239"/>
          </a:xfrm>
        </p:grpSpPr>
        <p:sp>
          <p:nvSpPr>
            <p:cNvPr id="9" name="Rectangle 8">
              <a:extLst>
                <a:ext uri="{FF2B5EF4-FFF2-40B4-BE49-F238E27FC236}">
                  <a16:creationId xmlns:a16="http://schemas.microsoft.com/office/drawing/2014/main" id="{C791BDF2-D0D3-B742-8AC3-82A552186FBC}"/>
                </a:ext>
              </a:extLst>
            </p:cNvPr>
            <p:cNvSpPr/>
            <p:nvPr/>
          </p:nvSpPr>
          <p:spPr>
            <a:xfrm>
              <a:off x="10967939" y="6088067"/>
              <a:ext cx="902527" cy="505239"/>
            </a:xfrm>
            <a:prstGeom prst="rect">
              <a:avLst/>
            </a:prstGeom>
            <a:solidFill>
              <a:srgbClr val="0FB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00"/>
            </a:p>
          </p:txBody>
        </p:sp>
        <p:pic>
          <p:nvPicPr>
            <p:cNvPr id="10" name="Picture 9">
              <a:extLst>
                <a:ext uri="{FF2B5EF4-FFF2-40B4-BE49-F238E27FC236}">
                  <a16:creationId xmlns:a16="http://schemas.microsoft.com/office/drawing/2014/main" id="{B64BA98D-6906-5449-9596-A430D07853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9699" y="6207442"/>
              <a:ext cx="665256" cy="267317"/>
            </a:xfrm>
            <a:prstGeom prst="rect">
              <a:avLst/>
            </a:prstGeom>
          </p:spPr>
        </p:pic>
      </p:grpSp>
    </p:spTree>
    <p:extLst>
      <p:ext uri="{BB962C8B-B14F-4D97-AF65-F5344CB8AC3E}">
        <p14:creationId xmlns:p14="http://schemas.microsoft.com/office/powerpoint/2010/main" val="10573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67D632-DB97-47F7-B8EA-FB1445DA681E}" type="datetime1">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79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7C3734-EF97-40E5-920C-663F63E1389C}" type="datetime1">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image" Target="../media/image2.jpeg"/><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image" Target="../media/image2.jpeg"/><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theme" Target="../theme/theme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D14EC-1833-4A14-88B1-16E98C6B72A6}" type="datetime1">
              <a:rPr lang="en-US" smtClean="0"/>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6"/>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92B7DAAA-12E3-5E4D-BC9A-B6A7B58DA10F}"/>
              </a:ext>
            </a:extLst>
          </p:cNvPr>
          <p:cNvSpPr>
            <a:spLocks noGrp="1"/>
          </p:cNvSpPr>
          <p:nvPr>
            <p:ph type="body" idx="1"/>
          </p:nvPr>
        </p:nvSpPr>
        <p:spPr bwMode="auto">
          <a:xfrm>
            <a:off x="914798" y="2222500"/>
            <a:ext cx="16458406" cy="698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D17933-661A-5B49-AC9F-300D8D585ADC}"/>
              </a:ext>
            </a:extLst>
          </p:cNvPr>
          <p:cNvSpPr>
            <a:spLocks noGrp="1"/>
          </p:cNvSpPr>
          <p:nvPr>
            <p:ph type="dt" sz="half" idx="2"/>
          </p:nvPr>
        </p:nvSpPr>
        <p:spPr>
          <a:xfrm>
            <a:off x="914798" y="9534922"/>
            <a:ext cx="4266406" cy="547688"/>
          </a:xfrm>
          <a:prstGeom prst="rect">
            <a:avLst/>
          </a:prstGeom>
        </p:spPr>
        <p:txBody>
          <a:bodyPr vert="horz" wrap="square" lIns="130622" tIns="65311" rIns="130622" bIns="65311" numCol="1" anchor="ctr" anchorCtr="0" compatLnSpc="1">
            <a:prstTxWarp prst="textNoShape">
              <a:avLst/>
            </a:prstTxWarp>
          </a:bodyPr>
          <a:lstStyle>
            <a:lvl1pPr eaLnBrk="1" hangingPunct="1">
              <a:defRPr sz="2125">
                <a:solidFill>
                  <a:srgbClr val="898989"/>
                </a:solidFill>
              </a:defRPr>
            </a:lvl1pPr>
          </a:lstStyle>
          <a:p>
            <a:pPr>
              <a:defRPr/>
            </a:pPr>
            <a:fld id="{CC775CCA-7CD9-4686-A13C-CE252B8991A3}"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6D636C03-685F-E043-A8ED-2816C3E23A6F}"/>
              </a:ext>
            </a:extLst>
          </p:cNvPr>
          <p:cNvSpPr>
            <a:spLocks noGrp="1"/>
          </p:cNvSpPr>
          <p:nvPr>
            <p:ph type="ftr" sz="quarter" idx="3"/>
          </p:nvPr>
        </p:nvSpPr>
        <p:spPr>
          <a:xfrm>
            <a:off x="6248798" y="9534922"/>
            <a:ext cx="5790406" cy="547688"/>
          </a:xfrm>
          <a:prstGeom prst="rect">
            <a:avLst/>
          </a:prstGeom>
        </p:spPr>
        <p:txBody>
          <a:bodyPr vert="horz" lIns="130622" tIns="65311" rIns="130622" bIns="65311" rtlCol="0" anchor="ctr"/>
          <a:lstStyle>
            <a:lvl1pPr algn="ctr" defTabSz="816388" eaLnBrk="1" fontAlgn="auto" hangingPunct="1">
              <a:spcBef>
                <a:spcPts val="0"/>
              </a:spcBef>
              <a:spcAft>
                <a:spcPts val="0"/>
              </a:spcAft>
              <a:defRPr sz="2125">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AD70ED4-B4FF-4040-AAC9-B1962A99DC1E}"/>
              </a:ext>
            </a:extLst>
          </p:cNvPr>
          <p:cNvSpPr>
            <a:spLocks noGrp="1"/>
          </p:cNvSpPr>
          <p:nvPr>
            <p:ph type="sldNum" sz="quarter" idx="4"/>
          </p:nvPr>
        </p:nvSpPr>
        <p:spPr>
          <a:xfrm>
            <a:off x="13106798" y="9534922"/>
            <a:ext cx="4266406" cy="547688"/>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2125">
                <a:solidFill>
                  <a:srgbClr val="898989"/>
                </a:solidFill>
              </a:defRPr>
            </a:lvl1pPr>
          </a:lstStyle>
          <a:p>
            <a:pPr>
              <a:defRPr/>
            </a:pPr>
            <a:fld id="{C05F2DBF-95C7-B240-AFB0-03C69B2A3448}" type="slidenum">
              <a:rPr lang="en-US" altLang="en-US"/>
              <a:pPr>
                <a:defRPr/>
              </a:pPr>
              <a:t>‹#›</a:t>
            </a:fld>
            <a:endParaRPr lang="en-US" altLang="en-US"/>
          </a:p>
        </p:txBody>
      </p:sp>
      <p:sp>
        <p:nvSpPr>
          <p:cNvPr id="2" name="Title Placeholder 1">
            <a:extLst>
              <a:ext uri="{FF2B5EF4-FFF2-40B4-BE49-F238E27FC236}">
                <a16:creationId xmlns:a16="http://schemas.microsoft.com/office/drawing/2014/main" id="{317D3285-74F7-DC4D-B17B-0525E574A545}"/>
              </a:ext>
            </a:extLst>
          </p:cNvPr>
          <p:cNvSpPr>
            <a:spLocks noGrp="1"/>
          </p:cNvSpPr>
          <p:nvPr>
            <p:ph type="title"/>
          </p:nvPr>
        </p:nvSpPr>
        <p:spPr>
          <a:xfrm>
            <a:off x="914797" y="1"/>
            <a:ext cx="15771813" cy="1405581"/>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91752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sldNum="0" hdr="0" ftr="0" dt="0"/>
  <p:txStyles>
    <p:titleStyle>
      <a:lvl1pPr algn="l" defTabSz="815579" rtl="0" eaLnBrk="0" fontAlgn="base" hangingPunct="0">
        <a:spcBef>
          <a:spcPct val="0"/>
        </a:spcBef>
        <a:spcAft>
          <a:spcPct val="0"/>
        </a:spcAft>
        <a:defRPr sz="6000" b="1" kern="1200" cap="all">
          <a:solidFill>
            <a:schemeClr val="bg1"/>
          </a:solidFill>
          <a:latin typeface="+mj-lt"/>
          <a:ea typeface="ＭＳ Ｐゴシック" charset="0"/>
          <a:cs typeface="ＭＳ Ｐゴシック" charset="0"/>
        </a:defRPr>
      </a:lvl1pPr>
      <a:lvl2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2pPr>
      <a:lvl3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3pPr>
      <a:lvl4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4pPr>
      <a:lvl5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5pPr>
      <a:lvl6pPr marL="5715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6pPr>
      <a:lvl7pPr marL="11430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7pPr>
      <a:lvl8pPr marL="17145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8pPr>
      <a:lvl9pPr marL="22860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9pPr>
    </p:titleStyle>
    <p:bodyStyle>
      <a:lvl1pPr marL="611188" indent="-611188" algn="l" defTabSz="815579" rtl="0" eaLnBrk="0" fontAlgn="base" hangingPunct="0">
        <a:spcBef>
          <a:spcPct val="20000"/>
        </a:spcBef>
        <a:spcAft>
          <a:spcPct val="0"/>
        </a:spcAft>
        <a:buFont typeface="Arial" panose="020B0604020202020204" pitchFamily="34" charset="0"/>
        <a:buChar char="•"/>
        <a:defRPr sz="5750" kern="1200">
          <a:solidFill>
            <a:schemeClr val="tx1"/>
          </a:solidFill>
          <a:latin typeface="+mn-lt"/>
          <a:ea typeface="ＭＳ Ｐゴシック" charset="0"/>
          <a:cs typeface="ＭＳ Ｐゴシック" charset="0"/>
        </a:defRPr>
      </a:lvl1pPr>
      <a:lvl2pPr marL="1325563" indent="-509985" algn="l" defTabSz="815579" rtl="0" eaLnBrk="0" fontAlgn="base" hangingPunct="0">
        <a:spcBef>
          <a:spcPct val="20000"/>
        </a:spcBef>
        <a:spcAft>
          <a:spcPct val="0"/>
        </a:spcAft>
        <a:buFont typeface="Courier New" panose="02070309020205020404" pitchFamily="49" charset="0"/>
        <a:buChar char="o"/>
        <a:defRPr sz="5000" kern="1200">
          <a:solidFill>
            <a:schemeClr val="tx1"/>
          </a:solidFill>
          <a:latin typeface="+mn-lt"/>
          <a:ea typeface="ＭＳ Ｐゴシック" charset="0"/>
          <a:cs typeface="+mn-cs"/>
        </a:defRPr>
      </a:lvl2pPr>
      <a:lvl3pPr marL="2039938" indent="-406798" algn="l" defTabSz="815579" rtl="0" eaLnBrk="0" fontAlgn="base" hangingPunct="0">
        <a:spcBef>
          <a:spcPct val="20000"/>
        </a:spcBef>
        <a:spcAft>
          <a:spcPct val="0"/>
        </a:spcAft>
        <a:buFont typeface="Wingdings" pitchFamily="2" charset="2"/>
        <a:buChar char="§"/>
        <a:defRPr sz="4250" kern="1200">
          <a:solidFill>
            <a:schemeClr val="tx1"/>
          </a:solidFill>
          <a:latin typeface="+mn-lt"/>
          <a:ea typeface="ＭＳ Ｐゴシック" charset="0"/>
          <a:cs typeface="+mn-cs"/>
        </a:defRPr>
      </a:lvl3pPr>
      <a:lvl4pPr marL="2855516" indent="-406798" algn="l" defTabSz="815579" rtl="0" eaLnBrk="0" fontAlgn="base" hangingPunct="0">
        <a:spcBef>
          <a:spcPct val="20000"/>
        </a:spcBef>
        <a:spcAft>
          <a:spcPct val="0"/>
        </a:spcAft>
        <a:buFont typeface="Arial" panose="020B0604020202020204" pitchFamily="34" charset="0"/>
        <a:buChar char="–"/>
        <a:defRPr sz="3625" kern="1200">
          <a:solidFill>
            <a:schemeClr val="tx1"/>
          </a:solidFill>
          <a:latin typeface="+mn-lt"/>
          <a:ea typeface="ＭＳ Ｐゴシック" charset="0"/>
          <a:cs typeface="+mn-cs"/>
        </a:defRPr>
      </a:lvl4pPr>
      <a:lvl5pPr marL="3673079" indent="-406798" algn="l" defTabSz="815579" rtl="0" eaLnBrk="0" fontAlgn="base" hangingPunct="0">
        <a:spcBef>
          <a:spcPct val="20000"/>
        </a:spcBef>
        <a:spcAft>
          <a:spcPct val="0"/>
        </a:spcAft>
        <a:buFont typeface="Arial" panose="020B0604020202020204" pitchFamily="34" charset="0"/>
        <a:buChar char="»"/>
        <a:defRPr sz="3625" kern="1200">
          <a:solidFill>
            <a:schemeClr val="tx1"/>
          </a:solidFill>
          <a:latin typeface="+mn-lt"/>
          <a:ea typeface="ＭＳ Ｐゴシック" charset="0"/>
          <a:cs typeface="+mn-cs"/>
        </a:defRPr>
      </a:lvl5pPr>
      <a:lvl6pPr marL="4490133" indent="-408194" algn="l" defTabSz="816388" rtl="0" eaLnBrk="1" latinLnBrk="0" hangingPunct="1">
        <a:spcBef>
          <a:spcPct val="20000"/>
        </a:spcBef>
        <a:buFont typeface="Arial"/>
        <a:buChar char="•"/>
        <a:defRPr sz="3625" kern="1200">
          <a:solidFill>
            <a:schemeClr val="tx1"/>
          </a:solidFill>
          <a:latin typeface="+mn-lt"/>
          <a:ea typeface="+mn-ea"/>
          <a:cs typeface="+mn-cs"/>
        </a:defRPr>
      </a:lvl6pPr>
      <a:lvl7pPr marL="5306520" indent="-408194" algn="l" defTabSz="816388" rtl="0" eaLnBrk="1" latinLnBrk="0" hangingPunct="1">
        <a:spcBef>
          <a:spcPct val="20000"/>
        </a:spcBef>
        <a:buFont typeface="Arial"/>
        <a:buChar char="•"/>
        <a:defRPr sz="3625" kern="1200">
          <a:solidFill>
            <a:schemeClr val="tx1"/>
          </a:solidFill>
          <a:latin typeface="+mn-lt"/>
          <a:ea typeface="+mn-ea"/>
          <a:cs typeface="+mn-cs"/>
        </a:defRPr>
      </a:lvl7pPr>
      <a:lvl8pPr marL="6122909" indent="-408194" algn="l" defTabSz="816388" rtl="0" eaLnBrk="1" latinLnBrk="0" hangingPunct="1">
        <a:spcBef>
          <a:spcPct val="20000"/>
        </a:spcBef>
        <a:buFont typeface="Arial"/>
        <a:buChar char="•"/>
        <a:defRPr sz="3625" kern="1200">
          <a:solidFill>
            <a:schemeClr val="tx1"/>
          </a:solidFill>
          <a:latin typeface="+mn-lt"/>
          <a:ea typeface="+mn-ea"/>
          <a:cs typeface="+mn-cs"/>
        </a:defRPr>
      </a:lvl8pPr>
      <a:lvl9pPr marL="6939296" indent="-408194" algn="l" defTabSz="816388" rtl="0" eaLnBrk="1" latinLnBrk="0" hangingPunct="1">
        <a:spcBef>
          <a:spcPct val="20000"/>
        </a:spcBef>
        <a:buFont typeface="Arial"/>
        <a:buChar char="•"/>
        <a:defRPr sz="3625" kern="1200">
          <a:solidFill>
            <a:schemeClr val="tx1"/>
          </a:solidFill>
          <a:latin typeface="+mn-lt"/>
          <a:ea typeface="+mn-ea"/>
          <a:cs typeface="+mn-cs"/>
        </a:defRPr>
      </a:lvl9pPr>
    </p:bodyStyle>
    <p:otherStyle>
      <a:defPPr>
        <a:defRPr lang="en-US"/>
      </a:defPPr>
      <a:lvl1pPr marL="0" algn="l" defTabSz="816388" rtl="0" eaLnBrk="1" latinLnBrk="0" hangingPunct="1">
        <a:defRPr sz="3250" kern="1200">
          <a:solidFill>
            <a:schemeClr val="tx1"/>
          </a:solidFill>
          <a:latin typeface="+mn-lt"/>
          <a:ea typeface="+mn-ea"/>
          <a:cs typeface="+mn-cs"/>
        </a:defRPr>
      </a:lvl1pPr>
      <a:lvl2pPr marL="816388" algn="l" defTabSz="816388" rtl="0" eaLnBrk="1" latinLnBrk="0" hangingPunct="1">
        <a:defRPr sz="3250" kern="1200">
          <a:solidFill>
            <a:schemeClr val="tx1"/>
          </a:solidFill>
          <a:latin typeface="+mn-lt"/>
          <a:ea typeface="+mn-ea"/>
          <a:cs typeface="+mn-cs"/>
        </a:defRPr>
      </a:lvl2pPr>
      <a:lvl3pPr marL="1632775" algn="l" defTabSz="816388" rtl="0" eaLnBrk="1" latinLnBrk="0" hangingPunct="1">
        <a:defRPr sz="3250" kern="1200">
          <a:solidFill>
            <a:schemeClr val="tx1"/>
          </a:solidFill>
          <a:latin typeface="+mn-lt"/>
          <a:ea typeface="+mn-ea"/>
          <a:cs typeface="+mn-cs"/>
        </a:defRPr>
      </a:lvl3pPr>
      <a:lvl4pPr marL="2449164" algn="l" defTabSz="816388" rtl="0" eaLnBrk="1" latinLnBrk="0" hangingPunct="1">
        <a:defRPr sz="3250" kern="1200">
          <a:solidFill>
            <a:schemeClr val="tx1"/>
          </a:solidFill>
          <a:latin typeface="+mn-lt"/>
          <a:ea typeface="+mn-ea"/>
          <a:cs typeface="+mn-cs"/>
        </a:defRPr>
      </a:lvl4pPr>
      <a:lvl5pPr marL="3265551" algn="l" defTabSz="816388" rtl="0" eaLnBrk="1" latinLnBrk="0" hangingPunct="1">
        <a:defRPr sz="3250" kern="1200">
          <a:solidFill>
            <a:schemeClr val="tx1"/>
          </a:solidFill>
          <a:latin typeface="+mn-lt"/>
          <a:ea typeface="+mn-ea"/>
          <a:cs typeface="+mn-cs"/>
        </a:defRPr>
      </a:lvl5pPr>
      <a:lvl6pPr marL="4081939" algn="l" defTabSz="816388" rtl="0" eaLnBrk="1" latinLnBrk="0" hangingPunct="1">
        <a:defRPr sz="3250" kern="1200">
          <a:solidFill>
            <a:schemeClr val="tx1"/>
          </a:solidFill>
          <a:latin typeface="+mn-lt"/>
          <a:ea typeface="+mn-ea"/>
          <a:cs typeface="+mn-cs"/>
        </a:defRPr>
      </a:lvl6pPr>
      <a:lvl7pPr marL="4898326" algn="l" defTabSz="816388" rtl="0" eaLnBrk="1" latinLnBrk="0" hangingPunct="1">
        <a:defRPr sz="3250" kern="1200">
          <a:solidFill>
            <a:schemeClr val="tx1"/>
          </a:solidFill>
          <a:latin typeface="+mn-lt"/>
          <a:ea typeface="+mn-ea"/>
          <a:cs typeface="+mn-cs"/>
        </a:defRPr>
      </a:lvl7pPr>
      <a:lvl8pPr marL="5714714" algn="l" defTabSz="816388" rtl="0" eaLnBrk="1" latinLnBrk="0" hangingPunct="1">
        <a:defRPr sz="3250" kern="1200">
          <a:solidFill>
            <a:schemeClr val="tx1"/>
          </a:solidFill>
          <a:latin typeface="+mn-lt"/>
          <a:ea typeface="+mn-ea"/>
          <a:cs typeface="+mn-cs"/>
        </a:defRPr>
      </a:lvl8pPr>
      <a:lvl9pPr marL="6531103" algn="l" defTabSz="816388" rtl="0" eaLnBrk="1" latinLnBrk="0" hangingPunct="1">
        <a:defRPr sz="32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6"/>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92B7DAAA-12E3-5E4D-BC9A-B6A7B58DA10F}"/>
              </a:ext>
            </a:extLst>
          </p:cNvPr>
          <p:cNvSpPr>
            <a:spLocks noGrp="1"/>
          </p:cNvSpPr>
          <p:nvPr>
            <p:ph type="body" idx="1"/>
          </p:nvPr>
        </p:nvSpPr>
        <p:spPr bwMode="auto">
          <a:xfrm>
            <a:off x="914798" y="2222500"/>
            <a:ext cx="16458406" cy="698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D17933-661A-5B49-AC9F-300D8D585ADC}"/>
              </a:ext>
            </a:extLst>
          </p:cNvPr>
          <p:cNvSpPr>
            <a:spLocks noGrp="1"/>
          </p:cNvSpPr>
          <p:nvPr>
            <p:ph type="dt" sz="half" idx="2"/>
          </p:nvPr>
        </p:nvSpPr>
        <p:spPr>
          <a:xfrm>
            <a:off x="914798" y="9534922"/>
            <a:ext cx="4266406" cy="547688"/>
          </a:xfrm>
          <a:prstGeom prst="rect">
            <a:avLst/>
          </a:prstGeom>
        </p:spPr>
        <p:txBody>
          <a:bodyPr vert="horz" wrap="square" lIns="130622" tIns="65311" rIns="130622" bIns="65311" numCol="1" anchor="ctr" anchorCtr="0" compatLnSpc="1">
            <a:prstTxWarp prst="textNoShape">
              <a:avLst/>
            </a:prstTxWarp>
          </a:bodyPr>
          <a:lstStyle>
            <a:lvl1pPr eaLnBrk="1" hangingPunct="1">
              <a:defRPr sz="2125">
                <a:solidFill>
                  <a:srgbClr val="898989"/>
                </a:solidFill>
              </a:defRPr>
            </a:lvl1pPr>
          </a:lstStyle>
          <a:p>
            <a:pPr>
              <a:defRPr/>
            </a:pPr>
            <a:fld id="{C4CF427E-A518-4BF4-9D9E-E389750D6A00}" type="datetime1">
              <a:rPr lang="en-US" altLang="en-US" smtClean="0"/>
              <a:t>10/11/2023</a:t>
            </a:fld>
            <a:endParaRPr lang="en-US" altLang="en-US"/>
          </a:p>
        </p:txBody>
      </p:sp>
      <p:sp>
        <p:nvSpPr>
          <p:cNvPr id="5" name="Footer Placeholder 4">
            <a:extLst>
              <a:ext uri="{FF2B5EF4-FFF2-40B4-BE49-F238E27FC236}">
                <a16:creationId xmlns:a16="http://schemas.microsoft.com/office/drawing/2014/main" id="{6D636C03-685F-E043-A8ED-2816C3E23A6F}"/>
              </a:ext>
            </a:extLst>
          </p:cNvPr>
          <p:cNvSpPr>
            <a:spLocks noGrp="1"/>
          </p:cNvSpPr>
          <p:nvPr>
            <p:ph type="ftr" sz="quarter" idx="3"/>
          </p:nvPr>
        </p:nvSpPr>
        <p:spPr>
          <a:xfrm>
            <a:off x="6248798" y="9534922"/>
            <a:ext cx="5790406" cy="547688"/>
          </a:xfrm>
          <a:prstGeom prst="rect">
            <a:avLst/>
          </a:prstGeom>
        </p:spPr>
        <p:txBody>
          <a:bodyPr vert="horz" lIns="130622" tIns="65311" rIns="130622" bIns="65311" rtlCol="0" anchor="ctr"/>
          <a:lstStyle>
            <a:lvl1pPr algn="ctr" defTabSz="816388" eaLnBrk="1" fontAlgn="auto" hangingPunct="1">
              <a:spcBef>
                <a:spcPts val="0"/>
              </a:spcBef>
              <a:spcAft>
                <a:spcPts val="0"/>
              </a:spcAft>
              <a:defRPr sz="2125">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AD70ED4-B4FF-4040-AAC9-B1962A99DC1E}"/>
              </a:ext>
            </a:extLst>
          </p:cNvPr>
          <p:cNvSpPr>
            <a:spLocks noGrp="1"/>
          </p:cNvSpPr>
          <p:nvPr>
            <p:ph type="sldNum" sz="quarter" idx="4"/>
          </p:nvPr>
        </p:nvSpPr>
        <p:spPr>
          <a:xfrm>
            <a:off x="13106798" y="9534922"/>
            <a:ext cx="4266406" cy="547688"/>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2125">
                <a:solidFill>
                  <a:srgbClr val="898989"/>
                </a:solidFill>
              </a:defRPr>
            </a:lvl1pPr>
          </a:lstStyle>
          <a:p>
            <a:pPr>
              <a:defRPr/>
            </a:pPr>
            <a:fld id="{C05F2DBF-95C7-B240-AFB0-03C69B2A3448}" type="slidenum">
              <a:rPr lang="en-US" altLang="en-US"/>
              <a:pPr>
                <a:defRPr/>
              </a:pPr>
              <a:t>‹#›</a:t>
            </a:fld>
            <a:endParaRPr lang="en-US" altLang="en-US"/>
          </a:p>
        </p:txBody>
      </p:sp>
      <p:sp>
        <p:nvSpPr>
          <p:cNvPr id="2" name="Title Placeholder 1">
            <a:extLst>
              <a:ext uri="{FF2B5EF4-FFF2-40B4-BE49-F238E27FC236}">
                <a16:creationId xmlns:a16="http://schemas.microsoft.com/office/drawing/2014/main" id="{317D3285-74F7-DC4D-B17B-0525E574A545}"/>
              </a:ext>
            </a:extLst>
          </p:cNvPr>
          <p:cNvSpPr>
            <a:spLocks noGrp="1"/>
          </p:cNvSpPr>
          <p:nvPr>
            <p:ph type="title"/>
          </p:nvPr>
        </p:nvSpPr>
        <p:spPr>
          <a:xfrm>
            <a:off x="914797" y="1"/>
            <a:ext cx="15771813" cy="1405581"/>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40390277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Lst>
  <p:hf sldNum="0" hdr="0" ftr="0" dt="0"/>
  <p:txStyles>
    <p:titleStyle>
      <a:lvl1pPr algn="l" defTabSz="815579" rtl="0" eaLnBrk="0" fontAlgn="base" hangingPunct="0">
        <a:spcBef>
          <a:spcPct val="0"/>
        </a:spcBef>
        <a:spcAft>
          <a:spcPct val="0"/>
        </a:spcAft>
        <a:defRPr sz="6000" b="1" kern="1200" cap="all">
          <a:solidFill>
            <a:schemeClr val="bg1"/>
          </a:solidFill>
          <a:latin typeface="+mj-lt"/>
          <a:ea typeface="ＭＳ Ｐゴシック" charset="0"/>
          <a:cs typeface="ＭＳ Ｐゴシック" charset="0"/>
        </a:defRPr>
      </a:lvl1pPr>
      <a:lvl2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2pPr>
      <a:lvl3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3pPr>
      <a:lvl4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4pPr>
      <a:lvl5pPr algn="l" defTabSz="815579" rtl="0" eaLnBrk="0" fontAlgn="base" hangingPunct="0">
        <a:spcBef>
          <a:spcPct val="0"/>
        </a:spcBef>
        <a:spcAft>
          <a:spcPct val="0"/>
        </a:spcAft>
        <a:defRPr sz="6000" b="1">
          <a:solidFill>
            <a:schemeClr val="bg1"/>
          </a:solidFill>
          <a:latin typeface="Arial" charset="0"/>
          <a:ea typeface="ＭＳ Ｐゴシック" charset="0"/>
          <a:cs typeface="ＭＳ Ｐゴシック" charset="0"/>
        </a:defRPr>
      </a:lvl5pPr>
      <a:lvl6pPr marL="5715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6pPr>
      <a:lvl7pPr marL="11430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7pPr>
      <a:lvl8pPr marL="17145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8pPr>
      <a:lvl9pPr marL="2286000" algn="ctr" defTabSz="815579" rtl="0" eaLnBrk="1" fontAlgn="base" hangingPunct="1">
        <a:spcBef>
          <a:spcPct val="0"/>
        </a:spcBef>
        <a:spcAft>
          <a:spcPct val="0"/>
        </a:spcAft>
        <a:defRPr sz="7875">
          <a:solidFill>
            <a:schemeClr val="tx1"/>
          </a:solidFill>
          <a:latin typeface="Arial" charset="0"/>
          <a:ea typeface="ＭＳ Ｐゴシック" charset="0"/>
          <a:cs typeface="ＭＳ Ｐゴシック" charset="0"/>
        </a:defRPr>
      </a:lvl9pPr>
    </p:titleStyle>
    <p:bodyStyle>
      <a:lvl1pPr marL="611188" indent="-611188" algn="l" defTabSz="815579" rtl="0" eaLnBrk="0" fontAlgn="base" hangingPunct="0">
        <a:spcBef>
          <a:spcPct val="20000"/>
        </a:spcBef>
        <a:spcAft>
          <a:spcPct val="0"/>
        </a:spcAft>
        <a:buFont typeface="Arial" panose="020B0604020202020204" pitchFamily="34" charset="0"/>
        <a:buChar char="•"/>
        <a:defRPr sz="5750" kern="1200">
          <a:solidFill>
            <a:schemeClr val="tx1"/>
          </a:solidFill>
          <a:latin typeface="+mn-lt"/>
          <a:ea typeface="ＭＳ Ｐゴシック" charset="0"/>
          <a:cs typeface="ＭＳ Ｐゴシック" charset="0"/>
        </a:defRPr>
      </a:lvl1pPr>
      <a:lvl2pPr marL="1325563" indent="-509985" algn="l" defTabSz="815579" rtl="0" eaLnBrk="0" fontAlgn="base" hangingPunct="0">
        <a:spcBef>
          <a:spcPct val="20000"/>
        </a:spcBef>
        <a:spcAft>
          <a:spcPct val="0"/>
        </a:spcAft>
        <a:buFont typeface="Courier New" panose="02070309020205020404" pitchFamily="49" charset="0"/>
        <a:buChar char="o"/>
        <a:defRPr sz="5000" kern="1200">
          <a:solidFill>
            <a:schemeClr val="tx1"/>
          </a:solidFill>
          <a:latin typeface="+mn-lt"/>
          <a:ea typeface="ＭＳ Ｐゴシック" charset="0"/>
          <a:cs typeface="+mn-cs"/>
        </a:defRPr>
      </a:lvl2pPr>
      <a:lvl3pPr marL="2039938" indent="-406798" algn="l" defTabSz="815579" rtl="0" eaLnBrk="0" fontAlgn="base" hangingPunct="0">
        <a:spcBef>
          <a:spcPct val="20000"/>
        </a:spcBef>
        <a:spcAft>
          <a:spcPct val="0"/>
        </a:spcAft>
        <a:buFont typeface="Wingdings" pitchFamily="2" charset="2"/>
        <a:buChar char="§"/>
        <a:defRPr sz="4250" kern="1200">
          <a:solidFill>
            <a:schemeClr val="tx1"/>
          </a:solidFill>
          <a:latin typeface="+mn-lt"/>
          <a:ea typeface="ＭＳ Ｐゴシック" charset="0"/>
          <a:cs typeface="+mn-cs"/>
        </a:defRPr>
      </a:lvl3pPr>
      <a:lvl4pPr marL="2855516" indent="-406798" algn="l" defTabSz="815579" rtl="0" eaLnBrk="0" fontAlgn="base" hangingPunct="0">
        <a:spcBef>
          <a:spcPct val="20000"/>
        </a:spcBef>
        <a:spcAft>
          <a:spcPct val="0"/>
        </a:spcAft>
        <a:buFont typeface="Arial" panose="020B0604020202020204" pitchFamily="34" charset="0"/>
        <a:buChar char="–"/>
        <a:defRPr sz="3625" kern="1200">
          <a:solidFill>
            <a:schemeClr val="tx1"/>
          </a:solidFill>
          <a:latin typeface="+mn-lt"/>
          <a:ea typeface="ＭＳ Ｐゴシック" charset="0"/>
          <a:cs typeface="+mn-cs"/>
        </a:defRPr>
      </a:lvl4pPr>
      <a:lvl5pPr marL="3673079" indent="-406798" algn="l" defTabSz="815579" rtl="0" eaLnBrk="0" fontAlgn="base" hangingPunct="0">
        <a:spcBef>
          <a:spcPct val="20000"/>
        </a:spcBef>
        <a:spcAft>
          <a:spcPct val="0"/>
        </a:spcAft>
        <a:buFont typeface="Arial" panose="020B0604020202020204" pitchFamily="34" charset="0"/>
        <a:buChar char="»"/>
        <a:defRPr sz="3625" kern="1200">
          <a:solidFill>
            <a:schemeClr val="tx1"/>
          </a:solidFill>
          <a:latin typeface="+mn-lt"/>
          <a:ea typeface="ＭＳ Ｐゴシック" charset="0"/>
          <a:cs typeface="+mn-cs"/>
        </a:defRPr>
      </a:lvl5pPr>
      <a:lvl6pPr marL="4490133" indent="-408194" algn="l" defTabSz="816388" rtl="0" eaLnBrk="1" latinLnBrk="0" hangingPunct="1">
        <a:spcBef>
          <a:spcPct val="20000"/>
        </a:spcBef>
        <a:buFont typeface="Arial"/>
        <a:buChar char="•"/>
        <a:defRPr sz="3625" kern="1200">
          <a:solidFill>
            <a:schemeClr val="tx1"/>
          </a:solidFill>
          <a:latin typeface="+mn-lt"/>
          <a:ea typeface="+mn-ea"/>
          <a:cs typeface="+mn-cs"/>
        </a:defRPr>
      </a:lvl6pPr>
      <a:lvl7pPr marL="5306520" indent="-408194" algn="l" defTabSz="816388" rtl="0" eaLnBrk="1" latinLnBrk="0" hangingPunct="1">
        <a:spcBef>
          <a:spcPct val="20000"/>
        </a:spcBef>
        <a:buFont typeface="Arial"/>
        <a:buChar char="•"/>
        <a:defRPr sz="3625" kern="1200">
          <a:solidFill>
            <a:schemeClr val="tx1"/>
          </a:solidFill>
          <a:latin typeface="+mn-lt"/>
          <a:ea typeface="+mn-ea"/>
          <a:cs typeface="+mn-cs"/>
        </a:defRPr>
      </a:lvl7pPr>
      <a:lvl8pPr marL="6122909" indent="-408194" algn="l" defTabSz="816388" rtl="0" eaLnBrk="1" latinLnBrk="0" hangingPunct="1">
        <a:spcBef>
          <a:spcPct val="20000"/>
        </a:spcBef>
        <a:buFont typeface="Arial"/>
        <a:buChar char="•"/>
        <a:defRPr sz="3625" kern="1200">
          <a:solidFill>
            <a:schemeClr val="tx1"/>
          </a:solidFill>
          <a:latin typeface="+mn-lt"/>
          <a:ea typeface="+mn-ea"/>
          <a:cs typeface="+mn-cs"/>
        </a:defRPr>
      </a:lvl8pPr>
      <a:lvl9pPr marL="6939296" indent="-408194" algn="l" defTabSz="816388" rtl="0" eaLnBrk="1" latinLnBrk="0" hangingPunct="1">
        <a:spcBef>
          <a:spcPct val="20000"/>
        </a:spcBef>
        <a:buFont typeface="Arial"/>
        <a:buChar char="•"/>
        <a:defRPr sz="3625" kern="1200">
          <a:solidFill>
            <a:schemeClr val="tx1"/>
          </a:solidFill>
          <a:latin typeface="+mn-lt"/>
          <a:ea typeface="+mn-ea"/>
          <a:cs typeface="+mn-cs"/>
        </a:defRPr>
      </a:lvl9pPr>
    </p:bodyStyle>
    <p:otherStyle>
      <a:defPPr>
        <a:defRPr lang="en-US"/>
      </a:defPPr>
      <a:lvl1pPr marL="0" algn="l" defTabSz="816388" rtl="0" eaLnBrk="1" latinLnBrk="0" hangingPunct="1">
        <a:defRPr sz="3250" kern="1200">
          <a:solidFill>
            <a:schemeClr val="tx1"/>
          </a:solidFill>
          <a:latin typeface="+mn-lt"/>
          <a:ea typeface="+mn-ea"/>
          <a:cs typeface="+mn-cs"/>
        </a:defRPr>
      </a:lvl1pPr>
      <a:lvl2pPr marL="816388" algn="l" defTabSz="816388" rtl="0" eaLnBrk="1" latinLnBrk="0" hangingPunct="1">
        <a:defRPr sz="3250" kern="1200">
          <a:solidFill>
            <a:schemeClr val="tx1"/>
          </a:solidFill>
          <a:latin typeface="+mn-lt"/>
          <a:ea typeface="+mn-ea"/>
          <a:cs typeface="+mn-cs"/>
        </a:defRPr>
      </a:lvl2pPr>
      <a:lvl3pPr marL="1632775" algn="l" defTabSz="816388" rtl="0" eaLnBrk="1" latinLnBrk="0" hangingPunct="1">
        <a:defRPr sz="3250" kern="1200">
          <a:solidFill>
            <a:schemeClr val="tx1"/>
          </a:solidFill>
          <a:latin typeface="+mn-lt"/>
          <a:ea typeface="+mn-ea"/>
          <a:cs typeface="+mn-cs"/>
        </a:defRPr>
      </a:lvl3pPr>
      <a:lvl4pPr marL="2449164" algn="l" defTabSz="816388" rtl="0" eaLnBrk="1" latinLnBrk="0" hangingPunct="1">
        <a:defRPr sz="3250" kern="1200">
          <a:solidFill>
            <a:schemeClr val="tx1"/>
          </a:solidFill>
          <a:latin typeface="+mn-lt"/>
          <a:ea typeface="+mn-ea"/>
          <a:cs typeface="+mn-cs"/>
        </a:defRPr>
      </a:lvl4pPr>
      <a:lvl5pPr marL="3265551" algn="l" defTabSz="816388" rtl="0" eaLnBrk="1" latinLnBrk="0" hangingPunct="1">
        <a:defRPr sz="3250" kern="1200">
          <a:solidFill>
            <a:schemeClr val="tx1"/>
          </a:solidFill>
          <a:latin typeface="+mn-lt"/>
          <a:ea typeface="+mn-ea"/>
          <a:cs typeface="+mn-cs"/>
        </a:defRPr>
      </a:lvl5pPr>
      <a:lvl6pPr marL="4081939" algn="l" defTabSz="816388" rtl="0" eaLnBrk="1" latinLnBrk="0" hangingPunct="1">
        <a:defRPr sz="3250" kern="1200">
          <a:solidFill>
            <a:schemeClr val="tx1"/>
          </a:solidFill>
          <a:latin typeface="+mn-lt"/>
          <a:ea typeface="+mn-ea"/>
          <a:cs typeface="+mn-cs"/>
        </a:defRPr>
      </a:lvl6pPr>
      <a:lvl7pPr marL="4898326" algn="l" defTabSz="816388" rtl="0" eaLnBrk="1" latinLnBrk="0" hangingPunct="1">
        <a:defRPr sz="3250" kern="1200">
          <a:solidFill>
            <a:schemeClr val="tx1"/>
          </a:solidFill>
          <a:latin typeface="+mn-lt"/>
          <a:ea typeface="+mn-ea"/>
          <a:cs typeface="+mn-cs"/>
        </a:defRPr>
      </a:lvl7pPr>
      <a:lvl8pPr marL="5714714" algn="l" defTabSz="816388" rtl="0" eaLnBrk="1" latinLnBrk="0" hangingPunct="1">
        <a:defRPr sz="3250" kern="1200">
          <a:solidFill>
            <a:schemeClr val="tx1"/>
          </a:solidFill>
          <a:latin typeface="+mn-lt"/>
          <a:ea typeface="+mn-ea"/>
          <a:cs typeface="+mn-cs"/>
        </a:defRPr>
      </a:lvl8pPr>
      <a:lvl9pPr marL="6531103" algn="l" defTabSz="816388" rtl="0" eaLnBrk="1" latinLnBrk="0" hangingPunct="1">
        <a:defRPr sz="32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4126614" y="6797546"/>
            <a:ext cx="2612153" cy="347659"/>
          </a:xfrm>
          <a:prstGeom prst="rect">
            <a:avLst/>
          </a:prstGeom>
        </p:spPr>
        <p:txBody>
          <a:bodyPr lIns="0" tIns="0" rIns="0" bIns="0" rtlCol="0" anchor="t">
            <a:spAutoFit/>
          </a:bodyPr>
          <a:lstStyle/>
          <a:p>
            <a:pPr algn="r">
              <a:lnSpc>
                <a:spcPts val="2660"/>
              </a:lnSpc>
            </a:pPr>
            <a:endParaRPr sz="2600" dirty="0"/>
          </a:p>
        </p:txBody>
      </p:sp>
      <p:sp>
        <p:nvSpPr>
          <p:cNvPr id="9" name="TextBox 9"/>
          <p:cNvSpPr txBox="1"/>
          <p:nvPr/>
        </p:nvSpPr>
        <p:spPr>
          <a:xfrm>
            <a:off x="7977136" y="6796276"/>
            <a:ext cx="4229021" cy="328423"/>
          </a:xfrm>
          <a:prstGeom prst="rect">
            <a:avLst/>
          </a:prstGeom>
        </p:spPr>
        <p:txBody>
          <a:bodyPr lIns="0" tIns="0" rIns="0" bIns="0" rtlCol="0" anchor="t">
            <a:spAutoFit/>
          </a:bodyPr>
          <a:lstStyle/>
          <a:p>
            <a:pPr>
              <a:lnSpc>
                <a:spcPts val="2520"/>
              </a:lnSpc>
            </a:pPr>
            <a:endParaRPr sz="2600" dirty="0"/>
          </a:p>
        </p:txBody>
      </p:sp>
      <p:sp>
        <p:nvSpPr>
          <p:cNvPr id="5" name="Title 4">
            <a:extLst>
              <a:ext uri="{FF2B5EF4-FFF2-40B4-BE49-F238E27FC236}">
                <a16:creationId xmlns:a16="http://schemas.microsoft.com/office/drawing/2014/main" id="{E1D8A004-33D1-AD16-D5E2-4F4980C1438D}"/>
              </a:ext>
            </a:extLst>
          </p:cNvPr>
          <p:cNvSpPr>
            <a:spLocks noGrp="1"/>
          </p:cNvSpPr>
          <p:nvPr>
            <p:ph type="title"/>
          </p:nvPr>
        </p:nvSpPr>
        <p:spPr>
          <a:xfrm>
            <a:off x="533400" y="419100"/>
            <a:ext cx="16002000" cy="1143000"/>
          </a:xfrm>
        </p:spPr>
        <p:txBody>
          <a:bodyPr>
            <a:noAutofit/>
          </a:bodyPr>
          <a:lstStyle/>
          <a:p>
            <a:r>
              <a:rPr lang="en-US" sz="5000" b="1" dirty="0">
                <a:solidFill>
                  <a:schemeClr val="bg1"/>
                </a:solidFill>
                <a:latin typeface="Arial" panose="020B0604020202020204" pitchFamily="34" charset="0"/>
                <a:cs typeface="Arial" panose="020B0604020202020204" pitchFamily="34" charset="0"/>
              </a:rPr>
              <a:t>MARKETING AND COMMUNICAITONS HANDBOOK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5" name="TextBox 5"/>
          <p:cNvSpPr txBox="1"/>
          <p:nvPr/>
        </p:nvSpPr>
        <p:spPr>
          <a:xfrm>
            <a:off x="2096102" y="4221611"/>
            <a:ext cx="12922745" cy="1024255"/>
          </a:xfrm>
          <a:prstGeom prst="rect">
            <a:avLst/>
          </a:prstGeom>
        </p:spPr>
        <p:txBody>
          <a:bodyPr lIns="0" tIns="0" rIns="0" bIns="0" rtlCol="0" anchor="t">
            <a:spAutoFit/>
          </a:bodyPr>
          <a:lstStyle/>
          <a:p>
            <a:pPr>
              <a:lnSpc>
                <a:spcPts val="4199"/>
              </a:lnSpc>
            </a:pPr>
            <a:endParaRPr lang="en-US" sz="2799" dirty="0">
              <a:solidFill>
                <a:srgbClr val="0C0804"/>
              </a:solidFill>
              <a:latin typeface="Arimo"/>
            </a:endParaRPr>
          </a:p>
          <a:p>
            <a:pPr>
              <a:lnSpc>
                <a:spcPts val="4200"/>
              </a:lnSpc>
            </a:pPr>
            <a:endParaRPr lang="en-US" sz="2799" dirty="0">
              <a:solidFill>
                <a:srgbClr val="0C0804"/>
              </a:solidFill>
              <a:latin typeface="Arimo"/>
            </a:endParaRPr>
          </a:p>
        </p:txBody>
      </p:sp>
      <p:pic>
        <p:nvPicPr>
          <p:cNvPr id="6" name="Picture 5" descr="A picture containing background pattern&#10;&#10;Description automatically generated">
            <a:extLst>
              <a:ext uri="{FF2B5EF4-FFF2-40B4-BE49-F238E27FC236}">
                <a16:creationId xmlns:a16="http://schemas.microsoft.com/office/drawing/2014/main" id="{8559FFAF-2116-1945-BF0C-75E90A8791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2" name="TextBox 5">
            <a:extLst>
              <a:ext uri="{FF2B5EF4-FFF2-40B4-BE49-F238E27FC236}">
                <a16:creationId xmlns:a16="http://schemas.microsoft.com/office/drawing/2014/main" id="{8539FD19-2E25-B747-A897-A86E2325EDBB}"/>
              </a:ext>
            </a:extLst>
          </p:cNvPr>
          <p:cNvSpPr txBox="1"/>
          <p:nvPr/>
        </p:nvSpPr>
        <p:spPr>
          <a:xfrm>
            <a:off x="5105400" y="3674281"/>
            <a:ext cx="13355727" cy="1094659"/>
          </a:xfrm>
          <a:prstGeom prst="rect">
            <a:avLst/>
          </a:prstGeom>
        </p:spPr>
        <p:txBody>
          <a:bodyPr wrap="square" lIns="0" tIns="0" rIns="0" bIns="0" rtlCol="0" anchor="t">
            <a:spAutoFit/>
          </a:bodyPr>
          <a:lstStyle/>
          <a:p>
            <a:pPr>
              <a:lnSpc>
                <a:spcPts val="7403"/>
              </a:lnSpc>
            </a:pPr>
            <a:r>
              <a:rPr lang="en-US" sz="11500" b="1" dirty="0">
                <a:solidFill>
                  <a:schemeClr val="bg1"/>
                </a:solidFill>
              </a:rPr>
              <a:t>A Day in the Life</a:t>
            </a:r>
            <a:endParaRPr lang="en-US" sz="11500" b="1" dirty="0">
              <a:solidFill>
                <a:schemeClr val="bg1"/>
              </a:solidFill>
              <a:latin typeface="Clear Sans Regular Bold"/>
            </a:endParaRPr>
          </a:p>
        </p:txBody>
      </p:sp>
      <p:sp>
        <p:nvSpPr>
          <p:cNvPr id="13" name="TextBox 5">
            <a:extLst>
              <a:ext uri="{FF2B5EF4-FFF2-40B4-BE49-F238E27FC236}">
                <a16:creationId xmlns:a16="http://schemas.microsoft.com/office/drawing/2014/main" id="{9BEC290B-37A6-FF4E-88DB-B59155D887EE}"/>
              </a:ext>
            </a:extLst>
          </p:cNvPr>
          <p:cNvSpPr txBox="1"/>
          <p:nvPr/>
        </p:nvSpPr>
        <p:spPr>
          <a:xfrm>
            <a:off x="5105400" y="5073740"/>
            <a:ext cx="11950098" cy="955518"/>
          </a:xfrm>
          <a:prstGeom prst="rect">
            <a:avLst/>
          </a:prstGeom>
        </p:spPr>
        <p:txBody>
          <a:bodyPr wrap="square" lIns="0" tIns="0" rIns="0" bIns="0" rtlCol="0" anchor="t">
            <a:spAutoFit/>
          </a:bodyPr>
          <a:lstStyle/>
          <a:p>
            <a:pPr>
              <a:lnSpc>
                <a:spcPts val="7403"/>
              </a:lnSpc>
            </a:pPr>
            <a:r>
              <a:rPr lang="en-US" sz="6600" b="1" dirty="0">
                <a:solidFill>
                  <a:schemeClr val="bg1"/>
                </a:solidFill>
              </a:rPr>
              <a:t>Preparing for Your New Role</a:t>
            </a:r>
          </a:p>
        </p:txBody>
      </p:sp>
      <p:cxnSp>
        <p:nvCxnSpPr>
          <p:cNvPr id="14" name="Straight Connector 13">
            <a:extLst>
              <a:ext uri="{FF2B5EF4-FFF2-40B4-BE49-F238E27FC236}">
                <a16:creationId xmlns:a16="http://schemas.microsoft.com/office/drawing/2014/main" id="{EC790080-2478-104D-B257-8996C6E1DD7D}"/>
              </a:ext>
            </a:extLst>
          </p:cNvPr>
          <p:cNvCxnSpPr/>
          <p:nvPr/>
        </p:nvCxnSpPr>
        <p:spPr>
          <a:xfrm>
            <a:off x="5105400" y="4845140"/>
            <a:ext cx="98505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43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5" name="TextBox 5"/>
          <p:cNvSpPr txBox="1"/>
          <p:nvPr/>
        </p:nvSpPr>
        <p:spPr>
          <a:xfrm>
            <a:off x="2096102" y="4221611"/>
            <a:ext cx="12922745" cy="1024255"/>
          </a:xfrm>
          <a:prstGeom prst="rect">
            <a:avLst/>
          </a:prstGeom>
        </p:spPr>
        <p:txBody>
          <a:bodyPr lIns="0" tIns="0" rIns="0" bIns="0" rtlCol="0" anchor="t">
            <a:spAutoFit/>
          </a:bodyPr>
          <a:lstStyle/>
          <a:p>
            <a:pPr>
              <a:lnSpc>
                <a:spcPts val="4199"/>
              </a:lnSpc>
            </a:pPr>
            <a:endParaRPr lang="en-US" sz="2799" dirty="0">
              <a:solidFill>
                <a:srgbClr val="0C0804"/>
              </a:solidFill>
              <a:latin typeface="Arimo"/>
            </a:endParaRPr>
          </a:p>
          <a:p>
            <a:pPr>
              <a:lnSpc>
                <a:spcPts val="4200"/>
              </a:lnSpc>
            </a:pPr>
            <a:endParaRPr lang="en-US" sz="2799" dirty="0">
              <a:solidFill>
                <a:srgbClr val="0C0804"/>
              </a:solidFill>
              <a:latin typeface="Arimo"/>
            </a:endParaRPr>
          </a:p>
        </p:txBody>
      </p:sp>
      <p:pic>
        <p:nvPicPr>
          <p:cNvPr id="6" name="Picture 5" descr="A picture containing background pattern&#10;&#10;Description automatically generated">
            <a:extLst>
              <a:ext uri="{FF2B5EF4-FFF2-40B4-BE49-F238E27FC236}">
                <a16:creationId xmlns:a16="http://schemas.microsoft.com/office/drawing/2014/main" id="{8559FFAF-2116-1945-BF0C-75E90A8791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7" name="TextBox 5">
            <a:extLst>
              <a:ext uri="{FF2B5EF4-FFF2-40B4-BE49-F238E27FC236}">
                <a16:creationId xmlns:a16="http://schemas.microsoft.com/office/drawing/2014/main" id="{97823300-6D85-6041-BB71-9D62E36A0B9F}"/>
              </a:ext>
            </a:extLst>
          </p:cNvPr>
          <p:cNvSpPr txBox="1"/>
          <p:nvPr/>
        </p:nvSpPr>
        <p:spPr>
          <a:xfrm>
            <a:off x="1600200" y="4457700"/>
            <a:ext cx="15925800" cy="1036759"/>
          </a:xfrm>
          <a:prstGeom prst="rect">
            <a:avLst/>
          </a:prstGeom>
        </p:spPr>
        <p:txBody>
          <a:bodyPr wrap="square" lIns="0" tIns="0" rIns="0" bIns="0" rtlCol="0" anchor="t">
            <a:spAutoFit/>
          </a:bodyPr>
          <a:lstStyle/>
          <a:p>
            <a:pPr algn="ctr">
              <a:lnSpc>
                <a:spcPts val="7403"/>
              </a:lnSpc>
            </a:pPr>
            <a:r>
              <a:rPr lang="en-US" sz="9600" b="1" dirty="0">
                <a:solidFill>
                  <a:schemeClr val="bg1"/>
                </a:solidFill>
              </a:rPr>
              <a:t>What are YOUR goals?</a:t>
            </a:r>
            <a:endParaRPr lang="en-US" sz="9600" b="1" dirty="0">
              <a:solidFill>
                <a:schemeClr val="bg1"/>
              </a:solidFill>
              <a:latin typeface="Clear Sans Regular Bold"/>
            </a:endParaRPr>
          </a:p>
        </p:txBody>
      </p:sp>
    </p:spTree>
    <p:extLst>
      <p:ext uri="{BB962C8B-B14F-4D97-AF65-F5344CB8AC3E}">
        <p14:creationId xmlns:p14="http://schemas.microsoft.com/office/powerpoint/2010/main" val="192057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5" name="TextBox 5"/>
          <p:cNvSpPr txBox="1"/>
          <p:nvPr/>
        </p:nvSpPr>
        <p:spPr>
          <a:xfrm>
            <a:off x="2096102" y="4221611"/>
            <a:ext cx="12922745" cy="1024255"/>
          </a:xfrm>
          <a:prstGeom prst="rect">
            <a:avLst/>
          </a:prstGeom>
        </p:spPr>
        <p:txBody>
          <a:bodyPr lIns="0" tIns="0" rIns="0" bIns="0" rtlCol="0" anchor="t">
            <a:spAutoFit/>
          </a:bodyPr>
          <a:lstStyle/>
          <a:p>
            <a:pPr>
              <a:lnSpc>
                <a:spcPts val="4199"/>
              </a:lnSpc>
            </a:pPr>
            <a:endParaRPr lang="en-US" sz="2799" dirty="0">
              <a:solidFill>
                <a:srgbClr val="0C0804"/>
              </a:solidFill>
              <a:latin typeface="Arimo"/>
            </a:endParaRPr>
          </a:p>
          <a:p>
            <a:pPr>
              <a:lnSpc>
                <a:spcPts val="4200"/>
              </a:lnSpc>
            </a:pPr>
            <a:endParaRPr lang="en-US" sz="2799" dirty="0">
              <a:solidFill>
                <a:srgbClr val="0C0804"/>
              </a:solidFill>
              <a:latin typeface="Arimo"/>
            </a:endParaRPr>
          </a:p>
        </p:txBody>
      </p:sp>
      <p:pic>
        <p:nvPicPr>
          <p:cNvPr id="6" name="Picture 5" descr="A picture containing background pattern&#10;&#10;Description automatically generated">
            <a:extLst>
              <a:ext uri="{FF2B5EF4-FFF2-40B4-BE49-F238E27FC236}">
                <a16:creationId xmlns:a16="http://schemas.microsoft.com/office/drawing/2014/main" id="{8559FFAF-2116-1945-BF0C-75E90A8791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7" name="TextBox 5">
            <a:extLst>
              <a:ext uri="{FF2B5EF4-FFF2-40B4-BE49-F238E27FC236}">
                <a16:creationId xmlns:a16="http://schemas.microsoft.com/office/drawing/2014/main" id="{97823300-6D85-6041-BB71-9D62E36A0B9F}"/>
              </a:ext>
            </a:extLst>
          </p:cNvPr>
          <p:cNvSpPr txBox="1"/>
          <p:nvPr/>
        </p:nvSpPr>
        <p:spPr>
          <a:xfrm>
            <a:off x="2096102" y="3162300"/>
            <a:ext cx="15925800" cy="2954655"/>
          </a:xfrm>
          <a:prstGeom prst="rect">
            <a:avLst/>
          </a:prstGeom>
        </p:spPr>
        <p:txBody>
          <a:bodyPr wrap="square" lIns="0" tIns="0" rIns="0" bIns="0" rtlCol="0" anchor="t">
            <a:spAutoFit/>
          </a:bodyPr>
          <a:lstStyle/>
          <a:p>
            <a:pPr lvl="0" algn="ctr" defTabSz="653110">
              <a:defRPr/>
            </a:pPr>
            <a:r>
              <a:rPr lang="en-US" sz="9600" b="1"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Best Practices,</a:t>
            </a:r>
          </a:p>
          <a:p>
            <a:pPr lvl="0" algn="ctr" defTabSz="653110">
              <a:defRPr/>
            </a:pPr>
            <a:r>
              <a:rPr lang="en-US" sz="9600" b="1"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Challenges and Wins</a:t>
            </a:r>
            <a:endParaRPr lang="en-US" sz="96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8477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4ADD9F-E718-4C48-A9F2-61E0B90541A5}"/>
              </a:ext>
            </a:extLst>
          </p:cNvPr>
          <p:cNvSpPr txBox="1"/>
          <p:nvPr/>
        </p:nvSpPr>
        <p:spPr>
          <a:xfrm>
            <a:off x="7163586" y="807956"/>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TextBox 5">
            <a:extLst>
              <a:ext uri="{FF2B5EF4-FFF2-40B4-BE49-F238E27FC236}">
                <a16:creationId xmlns:a16="http://schemas.microsoft.com/office/drawing/2014/main" id="{2405433D-6EF6-1648-9EA3-57F72ADB859A}"/>
              </a:ext>
            </a:extLst>
          </p:cNvPr>
          <p:cNvSpPr txBox="1"/>
          <p:nvPr/>
        </p:nvSpPr>
        <p:spPr>
          <a:xfrm>
            <a:off x="3352800" y="2188481"/>
            <a:ext cx="11125195" cy="923330"/>
          </a:xfrm>
          <a:prstGeom prst="rect">
            <a:avLst/>
          </a:prstGeom>
        </p:spPr>
        <p:txBody>
          <a:bodyPr wrap="square" lIns="0" tIns="0" rIns="0" bIns="0" rtlCol="0" anchor="t">
            <a:spAutoFit/>
          </a:bodyPr>
          <a:lstStyle/>
          <a:p>
            <a:pPr lvl="1" algn="ctr"/>
            <a:r>
              <a:rPr lang="en-US" sz="6000" b="1" dirty="0"/>
              <a:t>Chapter Leader Resource Page</a:t>
            </a:r>
          </a:p>
        </p:txBody>
      </p:sp>
      <p:pic>
        <p:nvPicPr>
          <p:cNvPr id="5" name="Picture 4" descr="Graphical user interface, website&#10;&#10;Description automatically generated">
            <a:extLst>
              <a:ext uri="{FF2B5EF4-FFF2-40B4-BE49-F238E27FC236}">
                <a16:creationId xmlns:a16="http://schemas.microsoft.com/office/drawing/2014/main" id="{EBC35794-91CC-C84C-B312-9F3D431D5C9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3467100"/>
            <a:ext cx="9129687" cy="5526667"/>
          </a:xfrm>
          <a:prstGeom prst="rect">
            <a:avLst/>
          </a:prstGeom>
        </p:spPr>
      </p:pic>
      <p:sp>
        <p:nvSpPr>
          <p:cNvPr id="9" name="TextBox 5">
            <a:extLst>
              <a:ext uri="{FF2B5EF4-FFF2-40B4-BE49-F238E27FC236}">
                <a16:creationId xmlns:a16="http://schemas.microsoft.com/office/drawing/2014/main" id="{D693F50C-9114-2B49-BF65-DDB8A1A7535D}"/>
              </a:ext>
            </a:extLst>
          </p:cNvPr>
          <p:cNvSpPr txBox="1"/>
          <p:nvPr/>
        </p:nvSpPr>
        <p:spPr>
          <a:xfrm>
            <a:off x="10022889" y="4873704"/>
            <a:ext cx="10594079" cy="2215991"/>
          </a:xfrm>
          <a:prstGeom prst="rect">
            <a:avLst/>
          </a:prstGeom>
        </p:spPr>
        <p:txBody>
          <a:bodyPr wrap="square" lIns="0" tIns="0" rIns="0" bIns="0" rtlCol="0" anchor="t">
            <a:spAutoFit/>
          </a:bodyPr>
          <a:lstStyle/>
          <a:p>
            <a:pPr lvl="1"/>
            <a:r>
              <a:rPr lang="en-US" sz="4800" dirty="0"/>
              <a:t>• Marketing Toolkits</a:t>
            </a:r>
          </a:p>
          <a:p>
            <a:pPr lvl="1"/>
            <a:r>
              <a:rPr lang="en-US" sz="4800" dirty="0"/>
              <a:t>• Logos</a:t>
            </a:r>
          </a:p>
          <a:p>
            <a:pPr lvl="1"/>
            <a:r>
              <a:rPr lang="en-US" sz="4800" dirty="0"/>
              <a:t>• Promotional Assets</a:t>
            </a:r>
          </a:p>
        </p:txBody>
      </p:sp>
    </p:spTree>
    <p:extLst>
      <p:ext uri="{BB962C8B-B14F-4D97-AF65-F5344CB8AC3E}">
        <p14:creationId xmlns:p14="http://schemas.microsoft.com/office/powerpoint/2010/main" val="742658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4ADD9F-E718-4C48-A9F2-61E0B90541A5}"/>
              </a:ext>
            </a:extLst>
          </p:cNvPr>
          <p:cNvSpPr txBox="1"/>
          <p:nvPr/>
        </p:nvSpPr>
        <p:spPr>
          <a:xfrm>
            <a:off x="7163586" y="807956"/>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TextBox 5">
            <a:extLst>
              <a:ext uri="{FF2B5EF4-FFF2-40B4-BE49-F238E27FC236}">
                <a16:creationId xmlns:a16="http://schemas.microsoft.com/office/drawing/2014/main" id="{2405433D-6EF6-1648-9EA3-57F72ADB859A}"/>
              </a:ext>
            </a:extLst>
          </p:cNvPr>
          <p:cNvSpPr txBox="1"/>
          <p:nvPr/>
        </p:nvSpPr>
        <p:spPr>
          <a:xfrm>
            <a:off x="3352800" y="2188481"/>
            <a:ext cx="11125195" cy="923330"/>
          </a:xfrm>
          <a:prstGeom prst="rect">
            <a:avLst/>
          </a:prstGeom>
        </p:spPr>
        <p:txBody>
          <a:bodyPr wrap="square" lIns="0" tIns="0" rIns="0" bIns="0" rtlCol="0" anchor="t">
            <a:spAutoFit/>
          </a:bodyPr>
          <a:lstStyle/>
          <a:p>
            <a:pPr lvl="1" algn="ctr"/>
            <a:r>
              <a:rPr lang="en-US" sz="6000" b="1" dirty="0"/>
              <a:t>Chapter Leader Resource Page</a:t>
            </a:r>
          </a:p>
        </p:txBody>
      </p:sp>
      <p:pic>
        <p:nvPicPr>
          <p:cNvPr id="8" name="Picture 7" descr="Graphical user interface, application, website&#10;&#10;Description automatically generated">
            <a:extLst>
              <a:ext uri="{FF2B5EF4-FFF2-40B4-BE49-F238E27FC236}">
                <a16:creationId xmlns:a16="http://schemas.microsoft.com/office/drawing/2014/main" id="{DC242081-08DA-7145-97D9-51D1EDC0B7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4647" y="3467100"/>
            <a:ext cx="9189043" cy="5562599"/>
          </a:xfrm>
          <a:prstGeom prst="rect">
            <a:avLst/>
          </a:prstGeom>
        </p:spPr>
      </p:pic>
      <p:sp>
        <p:nvSpPr>
          <p:cNvPr id="9" name="TextBox 5">
            <a:extLst>
              <a:ext uri="{FF2B5EF4-FFF2-40B4-BE49-F238E27FC236}">
                <a16:creationId xmlns:a16="http://schemas.microsoft.com/office/drawing/2014/main" id="{D693F50C-9114-2B49-BF65-DDB8A1A7535D}"/>
              </a:ext>
            </a:extLst>
          </p:cNvPr>
          <p:cNvSpPr txBox="1"/>
          <p:nvPr/>
        </p:nvSpPr>
        <p:spPr>
          <a:xfrm>
            <a:off x="10022889" y="4873704"/>
            <a:ext cx="10594079" cy="2215991"/>
          </a:xfrm>
          <a:prstGeom prst="rect">
            <a:avLst/>
          </a:prstGeom>
        </p:spPr>
        <p:txBody>
          <a:bodyPr wrap="square" lIns="0" tIns="0" rIns="0" bIns="0" rtlCol="0" anchor="t">
            <a:spAutoFit/>
          </a:bodyPr>
          <a:lstStyle/>
          <a:p>
            <a:pPr lvl="1"/>
            <a:r>
              <a:rPr lang="en-US" sz="4800" dirty="0"/>
              <a:t>• Marketing Toolkits</a:t>
            </a:r>
          </a:p>
          <a:p>
            <a:pPr lvl="1"/>
            <a:r>
              <a:rPr lang="en-US" sz="4800" dirty="0"/>
              <a:t>• Logos</a:t>
            </a:r>
          </a:p>
          <a:p>
            <a:pPr lvl="1"/>
            <a:r>
              <a:rPr lang="en-US" sz="4800" dirty="0"/>
              <a:t>• Promotional Assets</a:t>
            </a:r>
          </a:p>
        </p:txBody>
      </p:sp>
    </p:spTree>
    <p:extLst>
      <p:ext uri="{BB962C8B-B14F-4D97-AF65-F5344CB8AC3E}">
        <p14:creationId xmlns:p14="http://schemas.microsoft.com/office/powerpoint/2010/main" val="2042409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4ADD9F-E718-4C48-A9F2-61E0B90541A5}"/>
              </a:ext>
            </a:extLst>
          </p:cNvPr>
          <p:cNvSpPr txBox="1"/>
          <p:nvPr/>
        </p:nvSpPr>
        <p:spPr>
          <a:xfrm>
            <a:off x="7163586" y="807956"/>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TextBox 5">
            <a:extLst>
              <a:ext uri="{FF2B5EF4-FFF2-40B4-BE49-F238E27FC236}">
                <a16:creationId xmlns:a16="http://schemas.microsoft.com/office/drawing/2014/main" id="{2405433D-6EF6-1648-9EA3-57F72ADB859A}"/>
              </a:ext>
            </a:extLst>
          </p:cNvPr>
          <p:cNvSpPr txBox="1"/>
          <p:nvPr/>
        </p:nvSpPr>
        <p:spPr>
          <a:xfrm>
            <a:off x="3352800" y="2188481"/>
            <a:ext cx="11125195" cy="923330"/>
          </a:xfrm>
          <a:prstGeom prst="rect">
            <a:avLst/>
          </a:prstGeom>
        </p:spPr>
        <p:txBody>
          <a:bodyPr wrap="square" lIns="0" tIns="0" rIns="0" bIns="0" rtlCol="0" anchor="t">
            <a:spAutoFit/>
          </a:bodyPr>
          <a:lstStyle/>
          <a:p>
            <a:pPr lvl="1" algn="ctr"/>
            <a:r>
              <a:rPr lang="en-US" sz="6000" b="1" dirty="0"/>
              <a:t>Chapter Leader Resource Page</a:t>
            </a:r>
          </a:p>
        </p:txBody>
      </p:sp>
      <p:pic>
        <p:nvPicPr>
          <p:cNvPr id="8" name="Picture 7" descr="Graphical user interface, application, website&#10;&#10;Description automatically generated">
            <a:extLst>
              <a:ext uri="{FF2B5EF4-FFF2-40B4-BE49-F238E27FC236}">
                <a16:creationId xmlns:a16="http://schemas.microsoft.com/office/drawing/2014/main" id="{DC242081-08DA-7145-97D9-51D1EDC0B7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7129" y="3467101"/>
            <a:ext cx="9206561" cy="5573204"/>
          </a:xfrm>
          <a:prstGeom prst="rect">
            <a:avLst/>
          </a:prstGeom>
        </p:spPr>
      </p:pic>
      <p:sp>
        <p:nvSpPr>
          <p:cNvPr id="11" name="TextBox 10">
            <a:extLst>
              <a:ext uri="{FF2B5EF4-FFF2-40B4-BE49-F238E27FC236}">
                <a16:creationId xmlns:a16="http://schemas.microsoft.com/office/drawing/2014/main" id="{C0AE8DF6-786F-DB4C-80B0-4A5215394EA7}"/>
              </a:ext>
            </a:extLst>
          </p:cNvPr>
          <p:cNvSpPr txBox="1"/>
          <p:nvPr/>
        </p:nvSpPr>
        <p:spPr>
          <a:xfrm>
            <a:off x="10134600" y="3924300"/>
            <a:ext cx="9144000" cy="3862596"/>
          </a:xfrm>
          <a:prstGeom prst="rect">
            <a:avLst/>
          </a:prstGeom>
          <a:noFill/>
        </p:spPr>
        <p:txBody>
          <a:bodyPr wrap="square">
            <a:spAutoFit/>
          </a:bodyPr>
          <a:lstStyle/>
          <a:p>
            <a:pPr marL="604519" lvl="1" indent="-302260">
              <a:lnSpc>
                <a:spcPts val="4199"/>
              </a:lnSpc>
              <a:buFont typeface="Arial"/>
              <a:buChar char="•"/>
            </a:pPr>
            <a:r>
              <a:rPr lang="en-US" sz="3600" dirty="0">
                <a:solidFill>
                  <a:srgbClr val="0C0804"/>
                </a:solidFill>
                <a:latin typeface="Clear Sans Regular"/>
              </a:rPr>
              <a:t>Log in at </a:t>
            </a:r>
            <a:r>
              <a:rPr lang="en-US" sz="3600" dirty="0" err="1">
                <a:solidFill>
                  <a:srgbClr val="0C0804"/>
                </a:solidFill>
                <a:latin typeface="Clear Sans Regular"/>
              </a:rPr>
              <a:t>mpi.org</a:t>
            </a:r>
            <a:r>
              <a:rPr lang="en-US" sz="3600" dirty="0">
                <a:solidFill>
                  <a:srgbClr val="0C0804"/>
                </a:solidFill>
                <a:latin typeface="Clear Sans Regular"/>
              </a:rPr>
              <a:t>. </a:t>
            </a:r>
          </a:p>
          <a:p>
            <a:pPr marL="604519" lvl="1" indent="-302260">
              <a:lnSpc>
                <a:spcPts val="4199"/>
              </a:lnSpc>
              <a:buFont typeface="Arial"/>
              <a:buChar char="•"/>
            </a:pPr>
            <a:endParaRPr lang="en-US" sz="3600" dirty="0">
              <a:solidFill>
                <a:srgbClr val="0C0804"/>
              </a:solidFill>
              <a:latin typeface="Clear Sans Regular"/>
            </a:endParaRPr>
          </a:p>
          <a:p>
            <a:pPr marL="604519" lvl="1" indent="-302260">
              <a:lnSpc>
                <a:spcPts val="4199"/>
              </a:lnSpc>
              <a:buFont typeface="Arial"/>
              <a:buChar char="•"/>
            </a:pPr>
            <a:r>
              <a:rPr lang="en-US" sz="3600" dirty="0">
                <a:solidFill>
                  <a:srgbClr val="0C0804"/>
                </a:solidFill>
                <a:latin typeface="Arimo"/>
              </a:rPr>
              <a:t>Go to the drop-down menu by</a:t>
            </a:r>
          </a:p>
          <a:p>
            <a:pPr marL="604519" lvl="1" indent="-302260">
              <a:lnSpc>
                <a:spcPts val="4199"/>
              </a:lnSpc>
              <a:buFont typeface="Arial"/>
              <a:buChar char="•"/>
            </a:pPr>
            <a:r>
              <a:rPr lang="en-US" sz="3600" dirty="0">
                <a:solidFill>
                  <a:srgbClr val="0C0804"/>
                </a:solidFill>
                <a:latin typeface="Arimo"/>
              </a:rPr>
              <a:t>your name and select “Chapter </a:t>
            </a:r>
          </a:p>
          <a:p>
            <a:pPr marL="604519" lvl="1" indent="-302260">
              <a:lnSpc>
                <a:spcPts val="4199"/>
              </a:lnSpc>
              <a:buFont typeface="Arial"/>
              <a:buChar char="•"/>
            </a:pPr>
            <a:r>
              <a:rPr lang="en-US" sz="3600" dirty="0">
                <a:solidFill>
                  <a:srgbClr val="0C0804"/>
                </a:solidFill>
                <a:latin typeface="Arimo"/>
              </a:rPr>
              <a:t>Leader Resources” </a:t>
            </a:r>
          </a:p>
          <a:p>
            <a:pPr marL="604519" lvl="1" indent="-302260">
              <a:lnSpc>
                <a:spcPts val="4199"/>
              </a:lnSpc>
              <a:buFont typeface="Arial"/>
              <a:buChar char="•"/>
            </a:pPr>
            <a:endParaRPr lang="en-US" sz="3600" dirty="0">
              <a:solidFill>
                <a:srgbClr val="0C0804"/>
              </a:solidFill>
              <a:latin typeface="Arimo"/>
            </a:endParaRPr>
          </a:p>
          <a:p>
            <a:pPr marL="604519" lvl="1" indent="-302260">
              <a:lnSpc>
                <a:spcPts val="4199"/>
              </a:lnSpc>
              <a:buFont typeface="Arial"/>
              <a:buChar char="•"/>
            </a:pPr>
            <a:r>
              <a:rPr lang="en-US" sz="3600" dirty="0">
                <a:solidFill>
                  <a:srgbClr val="0C0804"/>
                </a:solidFill>
                <a:latin typeface="Arimo"/>
              </a:rPr>
              <a:t>Download what you need </a:t>
            </a:r>
          </a:p>
        </p:txBody>
      </p:sp>
    </p:spTree>
    <p:extLst>
      <p:ext uri="{BB962C8B-B14F-4D97-AF65-F5344CB8AC3E}">
        <p14:creationId xmlns:p14="http://schemas.microsoft.com/office/powerpoint/2010/main" val="3341019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A7989473-DCA4-BA4B-84B4-5C08E902E0BA}"/>
              </a:ext>
            </a:extLst>
          </p:cNvPr>
          <p:cNvSpPr txBox="1"/>
          <p:nvPr/>
        </p:nvSpPr>
        <p:spPr>
          <a:xfrm>
            <a:off x="8514986" y="3868821"/>
            <a:ext cx="8610600" cy="4401205"/>
          </a:xfrm>
          <a:prstGeom prst="rect">
            <a:avLst/>
          </a:prstGeom>
          <a:noFill/>
        </p:spPr>
        <p:txBody>
          <a:bodyPr wrap="square">
            <a:spAutoFit/>
          </a:bodyPr>
          <a:lstStyle/>
          <a:p>
            <a:pPr marL="604519" lvl="1" indent="-302260">
              <a:lnSpc>
                <a:spcPts val="4199"/>
              </a:lnSpc>
              <a:buFont typeface="Arial"/>
              <a:buChar char="•"/>
            </a:pPr>
            <a:r>
              <a:rPr lang="en-US" sz="3600" dirty="0">
                <a:solidFill>
                  <a:srgbClr val="0C0804"/>
                </a:solidFill>
                <a:latin typeface="Clear Sans Regular"/>
              </a:rPr>
              <a:t>Designed to deliver a consistent MPI</a:t>
            </a:r>
            <a:br>
              <a:rPr lang="en-US" sz="3600" dirty="0">
                <a:solidFill>
                  <a:srgbClr val="0C0804"/>
                </a:solidFill>
                <a:latin typeface="Clear Sans Regular"/>
              </a:rPr>
            </a:br>
            <a:r>
              <a:rPr lang="en-US" sz="3600" dirty="0">
                <a:solidFill>
                  <a:srgbClr val="0C0804"/>
                </a:solidFill>
                <a:latin typeface="Clear Sans Regular"/>
              </a:rPr>
              <a:t>brand experience across all chapters</a:t>
            </a:r>
          </a:p>
          <a:p>
            <a:pPr marL="604519" lvl="1" indent="-302260">
              <a:lnSpc>
                <a:spcPts val="4199"/>
              </a:lnSpc>
              <a:buFont typeface="Arial"/>
              <a:buChar char="•"/>
            </a:pPr>
            <a:endParaRPr lang="en-US" sz="3600" dirty="0">
              <a:solidFill>
                <a:srgbClr val="0C0804"/>
              </a:solidFill>
              <a:latin typeface="Clear Sans Regular"/>
            </a:endParaRPr>
          </a:p>
          <a:p>
            <a:pPr marL="604519" lvl="1" indent="-302260">
              <a:lnSpc>
                <a:spcPts val="4199"/>
              </a:lnSpc>
              <a:buFont typeface="Arial"/>
              <a:buChar char="•"/>
            </a:pPr>
            <a:r>
              <a:rPr lang="en-US" sz="3600" dirty="0">
                <a:solidFill>
                  <a:srgbClr val="0C0804"/>
                </a:solidFill>
                <a:latin typeface="Arimo"/>
              </a:rPr>
              <a:t>Ready to customize with your chapter’s content</a:t>
            </a:r>
          </a:p>
          <a:p>
            <a:pPr marL="604519" lvl="1" indent="-302260">
              <a:lnSpc>
                <a:spcPts val="4199"/>
              </a:lnSpc>
              <a:buFont typeface="Arial"/>
              <a:buChar char="•"/>
            </a:pPr>
            <a:endParaRPr lang="en-US" sz="3600" dirty="0">
              <a:solidFill>
                <a:srgbClr val="0C0804"/>
              </a:solidFill>
              <a:latin typeface="Arimo"/>
            </a:endParaRPr>
          </a:p>
          <a:p>
            <a:pPr marL="604519" lvl="1" indent="-302260">
              <a:lnSpc>
                <a:spcPts val="4199"/>
              </a:lnSpc>
              <a:buFont typeface="Arial"/>
              <a:buChar char="•"/>
            </a:pPr>
            <a:r>
              <a:rPr lang="en-US" sz="3600" dirty="0">
                <a:solidFill>
                  <a:srgbClr val="0C0804"/>
                </a:solidFill>
                <a:latin typeface="Arimo"/>
              </a:rPr>
              <a:t>MPI gives you widgets and tools to facilitate what you need</a:t>
            </a:r>
          </a:p>
        </p:txBody>
      </p:sp>
      <p:pic>
        <p:nvPicPr>
          <p:cNvPr id="4" name="Picture 3">
            <a:extLst>
              <a:ext uri="{FF2B5EF4-FFF2-40B4-BE49-F238E27FC236}">
                <a16:creationId xmlns:a16="http://schemas.microsoft.com/office/drawing/2014/main" id="{AB3CAB50-C228-A24C-BD28-397F46AD744E}"/>
              </a:ext>
            </a:extLst>
          </p:cNvPr>
          <p:cNvPicPr>
            <a:picLocks noChangeAspect="1"/>
          </p:cNvPicPr>
          <p:nvPr/>
        </p:nvPicPr>
        <p:blipFill>
          <a:blip r:embed="rId2"/>
          <a:stretch>
            <a:fillRect/>
          </a:stretch>
        </p:blipFill>
        <p:spPr>
          <a:xfrm>
            <a:off x="1447800" y="2238676"/>
            <a:ext cx="6816053" cy="7367287"/>
          </a:xfrm>
          <a:prstGeom prst="rect">
            <a:avLst/>
          </a:prstGeom>
        </p:spPr>
      </p:pic>
      <p:sp>
        <p:nvSpPr>
          <p:cNvPr id="14" name="TextBox 13">
            <a:extLst>
              <a:ext uri="{FF2B5EF4-FFF2-40B4-BE49-F238E27FC236}">
                <a16:creationId xmlns:a16="http://schemas.microsoft.com/office/drawing/2014/main" id="{2F0B00F7-0CEF-2F4C-8601-7EC24BE4F0C0}"/>
              </a:ext>
            </a:extLst>
          </p:cNvPr>
          <p:cNvSpPr txBox="1"/>
          <p:nvPr/>
        </p:nvSpPr>
        <p:spPr>
          <a:xfrm>
            <a:off x="7163586" y="807956"/>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 name="TextBox 5">
            <a:extLst>
              <a:ext uri="{FF2B5EF4-FFF2-40B4-BE49-F238E27FC236}">
                <a16:creationId xmlns:a16="http://schemas.microsoft.com/office/drawing/2014/main" id="{199682EF-9692-314B-A15C-C269F1869F8C}"/>
              </a:ext>
            </a:extLst>
          </p:cNvPr>
          <p:cNvSpPr txBox="1"/>
          <p:nvPr/>
        </p:nvSpPr>
        <p:spPr>
          <a:xfrm>
            <a:off x="3429002" y="1809612"/>
            <a:ext cx="11125195" cy="923330"/>
          </a:xfrm>
          <a:prstGeom prst="rect">
            <a:avLst/>
          </a:prstGeom>
        </p:spPr>
        <p:txBody>
          <a:bodyPr wrap="square" lIns="0" tIns="0" rIns="0" bIns="0" rtlCol="0" anchor="t">
            <a:spAutoFit/>
          </a:bodyPr>
          <a:lstStyle/>
          <a:p>
            <a:pPr lvl="1" algn="ctr"/>
            <a:r>
              <a:rPr lang="en-US" sz="6000" b="1" dirty="0"/>
              <a:t>MPI Chapter Websites</a:t>
            </a:r>
          </a:p>
        </p:txBody>
      </p:sp>
    </p:spTree>
    <p:extLst>
      <p:ext uri="{BB962C8B-B14F-4D97-AF65-F5344CB8AC3E}">
        <p14:creationId xmlns:p14="http://schemas.microsoft.com/office/powerpoint/2010/main" val="2082372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A7989473-DCA4-BA4B-84B4-5C08E902E0BA}"/>
              </a:ext>
            </a:extLst>
          </p:cNvPr>
          <p:cNvSpPr txBox="1"/>
          <p:nvPr/>
        </p:nvSpPr>
        <p:spPr>
          <a:xfrm>
            <a:off x="8514986" y="3991021"/>
            <a:ext cx="8610600" cy="3862596"/>
          </a:xfrm>
          <a:prstGeom prst="rect">
            <a:avLst/>
          </a:prstGeom>
          <a:noFill/>
        </p:spPr>
        <p:txBody>
          <a:bodyPr wrap="square">
            <a:spAutoFit/>
          </a:bodyPr>
          <a:lstStyle/>
          <a:p>
            <a:pPr marL="604519" lvl="1" indent="-302260">
              <a:lnSpc>
                <a:spcPts val="4199"/>
              </a:lnSpc>
              <a:buFont typeface="Arial"/>
              <a:buChar char="•"/>
            </a:pPr>
            <a:r>
              <a:rPr lang="en-US" sz="3600" dirty="0">
                <a:solidFill>
                  <a:srgbClr val="0C0804"/>
                </a:solidFill>
                <a:latin typeface="Clear Sans Regular"/>
              </a:rPr>
              <a:t>You’re not on your own!</a:t>
            </a:r>
          </a:p>
          <a:p>
            <a:pPr marL="604519" lvl="1" indent="-302260">
              <a:lnSpc>
                <a:spcPts val="4199"/>
              </a:lnSpc>
              <a:buFont typeface="Arial"/>
              <a:buChar char="•"/>
            </a:pPr>
            <a:endParaRPr lang="en-US" sz="3600" dirty="0">
              <a:solidFill>
                <a:srgbClr val="0C0804"/>
              </a:solidFill>
              <a:latin typeface="Clear Sans Regular"/>
            </a:endParaRPr>
          </a:p>
          <a:p>
            <a:pPr marL="604519" lvl="1" indent="-302260">
              <a:lnSpc>
                <a:spcPts val="4199"/>
              </a:lnSpc>
              <a:buFont typeface="Arial"/>
              <a:buChar char="•"/>
            </a:pPr>
            <a:r>
              <a:rPr lang="en-US" sz="3600" dirty="0">
                <a:solidFill>
                  <a:srgbClr val="0C0804"/>
                </a:solidFill>
                <a:latin typeface="Arimo"/>
              </a:rPr>
              <a:t>Deep knowledge base and effective support ticket system to help you</a:t>
            </a:r>
          </a:p>
          <a:p>
            <a:pPr marL="604519" lvl="1" indent="-302260">
              <a:lnSpc>
                <a:spcPts val="4199"/>
              </a:lnSpc>
              <a:buFont typeface="Arial"/>
              <a:buChar char="•"/>
            </a:pPr>
            <a:endParaRPr lang="en-US" sz="3600" dirty="0">
              <a:solidFill>
                <a:srgbClr val="0C0804"/>
              </a:solidFill>
              <a:latin typeface="Arimo"/>
            </a:endParaRPr>
          </a:p>
          <a:p>
            <a:pPr marL="604519" lvl="1" indent="-302260">
              <a:lnSpc>
                <a:spcPts val="4199"/>
              </a:lnSpc>
              <a:buFont typeface="Arial"/>
              <a:buChar char="•"/>
            </a:pPr>
            <a:r>
              <a:rPr lang="en-US" sz="3600" dirty="0">
                <a:solidFill>
                  <a:srgbClr val="0C0804"/>
                </a:solidFill>
                <a:latin typeface="Arimo"/>
              </a:rPr>
              <a:t>Jay Hough, Director of Technology Services, MPI -  </a:t>
            </a:r>
            <a:r>
              <a:rPr lang="en-US" sz="3600" b="1" dirty="0" err="1">
                <a:solidFill>
                  <a:srgbClr val="0C0804"/>
                </a:solidFill>
                <a:latin typeface="Arimo"/>
              </a:rPr>
              <a:t>jhough@mpi.org</a:t>
            </a:r>
            <a:endParaRPr lang="en-US" sz="3600" b="1" dirty="0">
              <a:solidFill>
                <a:srgbClr val="0C0804"/>
              </a:solidFill>
              <a:latin typeface="Arimo"/>
            </a:endParaRPr>
          </a:p>
        </p:txBody>
      </p:sp>
      <p:pic>
        <p:nvPicPr>
          <p:cNvPr id="16" name="Picture 15">
            <a:extLst>
              <a:ext uri="{FF2B5EF4-FFF2-40B4-BE49-F238E27FC236}">
                <a16:creationId xmlns:a16="http://schemas.microsoft.com/office/drawing/2014/main" id="{6076EC95-BF1D-6A45-BBFC-F69DCCFA0D6F}"/>
              </a:ext>
            </a:extLst>
          </p:cNvPr>
          <p:cNvPicPr>
            <a:picLocks noChangeAspect="1"/>
          </p:cNvPicPr>
          <p:nvPr/>
        </p:nvPicPr>
        <p:blipFill>
          <a:blip r:embed="rId2"/>
          <a:stretch>
            <a:fillRect/>
          </a:stretch>
        </p:blipFill>
        <p:spPr>
          <a:xfrm>
            <a:off x="1447800" y="2268050"/>
            <a:ext cx="6713056" cy="7255960"/>
          </a:xfrm>
          <a:prstGeom prst="rect">
            <a:avLst/>
          </a:prstGeom>
        </p:spPr>
      </p:pic>
      <p:sp>
        <p:nvSpPr>
          <p:cNvPr id="14" name="TextBox 13">
            <a:extLst>
              <a:ext uri="{FF2B5EF4-FFF2-40B4-BE49-F238E27FC236}">
                <a16:creationId xmlns:a16="http://schemas.microsoft.com/office/drawing/2014/main" id="{2F0B00F7-0CEF-2F4C-8601-7EC24BE4F0C0}"/>
              </a:ext>
            </a:extLst>
          </p:cNvPr>
          <p:cNvSpPr txBox="1"/>
          <p:nvPr/>
        </p:nvSpPr>
        <p:spPr>
          <a:xfrm>
            <a:off x="7163586" y="807956"/>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 name="TextBox 5">
            <a:extLst>
              <a:ext uri="{FF2B5EF4-FFF2-40B4-BE49-F238E27FC236}">
                <a16:creationId xmlns:a16="http://schemas.microsoft.com/office/drawing/2014/main" id="{199682EF-9692-314B-A15C-C269F1869F8C}"/>
              </a:ext>
            </a:extLst>
          </p:cNvPr>
          <p:cNvSpPr txBox="1"/>
          <p:nvPr/>
        </p:nvSpPr>
        <p:spPr>
          <a:xfrm>
            <a:off x="3429002" y="1809612"/>
            <a:ext cx="11125195" cy="923330"/>
          </a:xfrm>
          <a:prstGeom prst="rect">
            <a:avLst/>
          </a:prstGeom>
        </p:spPr>
        <p:txBody>
          <a:bodyPr wrap="square" lIns="0" tIns="0" rIns="0" bIns="0" rtlCol="0" anchor="t">
            <a:spAutoFit/>
          </a:bodyPr>
          <a:lstStyle/>
          <a:p>
            <a:pPr lvl="1" algn="ctr"/>
            <a:r>
              <a:rPr lang="en-US" sz="6000" b="1" dirty="0"/>
              <a:t>MPI Chapter Websites</a:t>
            </a:r>
          </a:p>
        </p:txBody>
      </p:sp>
    </p:spTree>
    <p:extLst>
      <p:ext uri="{BB962C8B-B14F-4D97-AF65-F5344CB8AC3E}">
        <p14:creationId xmlns:p14="http://schemas.microsoft.com/office/powerpoint/2010/main" val="2354288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5">
            <a:extLst>
              <a:ext uri="{FF2B5EF4-FFF2-40B4-BE49-F238E27FC236}">
                <a16:creationId xmlns:a16="http://schemas.microsoft.com/office/drawing/2014/main" id="{199682EF-9692-314B-A15C-C269F1869F8C}"/>
              </a:ext>
            </a:extLst>
          </p:cNvPr>
          <p:cNvSpPr txBox="1"/>
          <p:nvPr/>
        </p:nvSpPr>
        <p:spPr>
          <a:xfrm>
            <a:off x="1599065" y="2062129"/>
            <a:ext cx="11125195" cy="830997"/>
          </a:xfrm>
          <a:prstGeom prst="rect">
            <a:avLst/>
          </a:prstGeom>
        </p:spPr>
        <p:txBody>
          <a:bodyPr wrap="square" lIns="0" tIns="0" rIns="0" bIns="0" rtlCol="0" anchor="t">
            <a:spAutoFit/>
          </a:bodyPr>
          <a:lstStyle/>
          <a:p>
            <a:pPr lvl="1"/>
            <a:r>
              <a:rPr lang="en-US" sz="5400" b="1" dirty="0"/>
              <a:t>MPI Community Forums</a:t>
            </a:r>
          </a:p>
        </p:txBody>
      </p:sp>
      <p:pic>
        <p:nvPicPr>
          <p:cNvPr id="5" name="Picture 4" descr="A picture containing text, monitor, screenshot&#10;&#10;Description automatically generated">
            <a:extLst>
              <a:ext uri="{FF2B5EF4-FFF2-40B4-BE49-F238E27FC236}">
                <a16:creationId xmlns:a16="http://schemas.microsoft.com/office/drawing/2014/main" id="{62DAAFF9-9EB6-0A4A-BA0D-E9BFDDFF99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3314700"/>
            <a:ext cx="8770020" cy="5308942"/>
          </a:xfrm>
          <a:prstGeom prst="rect">
            <a:avLst/>
          </a:prstGeom>
        </p:spPr>
      </p:pic>
      <p:sp>
        <p:nvSpPr>
          <p:cNvPr id="12" name="TextBox 11">
            <a:extLst>
              <a:ext uri="{FF2B5EF4-FFF2-40B4-BE49-F238E27FC236}">
                <a16:creationId xmlns:a16="http://schemas.microsoft.com/office/drawing/2014/main" id="{A6D10D46-8252-9049-9763-38705643E36E}"/>
              </a:ext>
            </a:extLst>
          </p:cNvPr>
          <p:cNvSpPr txBox="1"/>
          <p:nvPr/>
        </p:nvSpPr>
        <p:spPr>
          <a:xfrm>
            <a:off x="1981200" y="1178890"/>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TextBox 12">
            <a:extLst>
              <a:ext uri="{FF2B5EF4-FFF2-40B4-BE49-F238E27FC236}">
                <a16:creationId xmlns:a16="http://schemas.microsoft.com/office/drawing/2014/main" id="{8AF4D300-1E7C-F04C-AA17-EA888E41A3D5}"/>
              </a:ext>
            </a:extLst>
          </p:cNvPr>
          <p:cNvSpPr txBox="1"/>
          <p:nvPr/>
        </p:nvSpPr>
        <p:spPr>
          <a:xfrm>
            <a:off x="9537882" y="1732888"/>
            <a:ext cx="7689180" cy="5977149"/>
          </a:xfrm>
          <a:prstGeom prst="rect">
            <a:avLst/>
          </a:prstGeom>
          <a:noFill/>
        </p:spPr>
        <p:txBody>
          <a:bodyPr wrap="square">
            <a:spAutoFit/>
          </a:bodyPr>
          <a:lstStyle/>
          <a:p>
            <a:pPr marL="604519" lvl="1" indent="-302260">
              <a:lnSpc>
                <a:spcPts val="4199"/>
              </a:lnSpc>
              <a:buFont typeface="Arial"/>
              <a:buChar char="•"/>
            </a:pPr>
            <a:r>
              <a:rPr lang="en-US" sz="2800" dirty="0"/>
              <a:t>Content, real-time feedback and houses a library of assets tailored to specific social interests and professions</a:t>
            </a:r>
            <a:endParaRPr lang="en-US" sz="2800" dirty="0">
              <a:solidFill>
                <a:srgbClr val="0C0804"/>
              </a:solidFill>
              <a:latin typeface="Clear Sans Regular"/>
            </a:endParaRPr>
          </a:p>
          <a:p>
            <a:pPr marL="604519" lvl="1" indent="-302260">
              <a:lnSpc>
                <a:spcPts val="4199"/>
              </a:lnSpc>
              <a:buFont typeface="Arial"/>
              <a:buChar char="•"/>
            </a:pPr>
            <a:endParaRPr lang="en-US" sz="2800" dirty="0">
              <a:solidFill>
                <a:srgbClr val="0C0804"/>
              </a:solidFill>
              <a:latin typeface="Clear Sans Regular"/>
            </a:endParaRPr>
          </a:p>
          <a:p>
            <a:pPr marL="604519" lvl="1" indent="-302260">
              <a:lnSpc>
                <a:spcPts val="4199"/>
              </a:lnSpc>
              <a:buFont typeface="Arial"/>
              <a:buChar char="•"/>
            </a:pPr>
            <a:r>
              <a:rPr lang="en-US" sz="2800" dirty="0"/>
              <a:t>Stay engaged 24/7 and to provide even more value through digital connections</a:t>
            </a:r>
          </a:p>
          <a:p>
            <a:pPr marL="604519" lvl="1" indent="-302260">
              <a:lnSpc>
                <a:spcPts val="4199"/>
              </a:lnSpc>
              <a:buFont typeface="Arial"/>
              <a:buChar char="•"/>
            </a:pPr>
            <a:endParaRPr lang="en-US" sz="2800" dirty="0">
              <a:solidFill>
                <a:srgbClr val="0C0804"/>
              </a:solidFill>
              <a:latin typeface="Arimo"/>
            </a:endParaRPr>
          </a:p>
          <a:p>
            <a:pPr marL="604519" lvl="1" indent="-302260">
              <a:lnSpc>
                <a:spcPts val="4199"/>
              </a:lnSpc>
              <a:buFont typeface="Arial"/>
              <a:buChar char="•"/>
            </a:pPr>
            <a:r>
              <a:rPr lang="en-US" sz="2800" dirty="0"/>
              <a:t>Opportunity for chapters to host their own community events (MPI Women, LGBTQ, </a:t>
            </a:r>
            <a:br>
              <a:rPr lang="en-US" sz="2800" dirty="0"/>
            </a:br>
            <a:r>
              <a:rPr lang="en-US" sz="2800" dirty="0"/>
              <a:t>Black Meeting Professionals, Association Professionals, </a:t>
            </a:r>
            <a:r>
              <a:rPr lang="en-US" sz="2800" dirty="0" err="1"/>
              <a:t>etc</a:t>
            </a:r>
            <a:r>
              <a:rPr lang="en-US" sz="2800" dirty="0"/>
              <a:t>)</a:t>
            </a:r>
            <a:endParaRPr lang="en-US" sz="2800" dirty="0">
              <a:solidFill>
                <a:srgbClr val="0C0804"/>
              </a:solidFill>
              <a:latin typeface="Arimo"/>
            </a:endParaRPr>
          </a:p>
        </p:txBody>
      </p:sp>
    </p:spTree>
    <p:extLst>
      <p:ext uri="{BB962C8B-B14F-4D97-AF65-F5344CB8AC3E}">
        <p14:creationId xmlns:p14="http://schemas.microsoft.com/office/powerpoint/2010/main" val="2970645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businesscard, sign&#10;&#10;Description automatically generated">
            <a:extLst>
              <a:ext uri="{FF2B5EF4-FFF2-40B4-BE49-F238E27FC236}">
                <a16:creationId xmlns:a16="http://schemas.microsoft.com/office/drawing/2014/main" id="{F51D3888-15F7-674E-A0CF-9B26E8A2E1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8251" y="2552700"/>
            <a:ext cx="8414291" cy="7058500"/>
          </a:xfrm>
          <a:prstGeom prst="rect">
            <a:avLst/>
          </a:prstGeom>
        </p:spPr>
      </p:pic>
      <p:sp>
        <p:nvSpPr>
          <p:cNvPr id="8" name="TextBox 7">
            <a:extLst>
              <a:ext uri="{FF2B5EF4-FFF2-40B4-BE49-F238E27FC236}">
                <a16:creationId xmlns:a16="http://schemas.microsoft.com/office/drawing/2014/main" id="{74B6D86D-0E0D-1C4B-8B1E-76F14C8C7A85}"/>
              </a:ext>
            </a:extLst>
          </p:cNvPr>
          <p:cNvSpPr txBox="1"/>
          <p:nvPr/>
        </p:nvSpPr>
        <p:spPr>
          <a:xfrm>
            <a:off x="7163586" y="807956"/>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 name="TextBox 5">
            <a:extLst>
              <a:ext uri="{FF2B5EF4-FFF2-40B4-BE49-F238E27FC236}">
                <a16:creationId xmlns:a16="http://schemas.microsoft.com/office/drawing/2014/main" id="{E0C9D821-2A7A-6649-99DE-9631CAF244EC}"/>
              </a:ext>
            </a:extLst>
          </p:cNvPr>
          <p:cNvSpPr txBox="1"/>
          <p:nvPr/>
        </p:nvSpPr>
        <p:spPr>
          <a:xfrm>
            <a:off x="3352800" y="1801221"/>
            <a:ext cx="11125195" cy="923330"/>
          </a:xfrm>
          <a:prstGeom prst="rect">
            <a:avLst/>
          </a:prstGeom>
        </p:spPr>
        <p:txBody>
          <a:bodyPr wrap="square" lIns="0" tIns="0" rIns="0" bIns="0" rtlCol="0" anchor="t">
            <a:spAutoFit/>
          </a:bodyPr>
          <a:lstStyle/>
          <a:p>
            <a:pPr lvl="1" algn="ctr"/>
            <a:r>
              <a:rPr lang="en-US" sz="6000" b="1" dirty="0"/>
              <a:t>MPI Brand Guide</a:t>
            </a:r>
          </a:p>
        </p:txBody>
      </p:sp>
    </p:spTree>
    <p:extLst>
      <p:ext uri="{BB962C8B-B14F-4D97-AF65-F5344CB8AC3E}">
        <p14:creationId xmlns:p14="http://schemas.microsoft.com/office/powerpoint/2010/main" val="427865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5" name="TextBox 5"/>
          <p:cNvSpPr txBox="1"/>
          <p:nvPr/>
        </p:nvSpPr>
        <p:spPr>
          <a:xfrm>
            <a:off x="2096102" y="4221611"/>
            <a:ext cx="12922745" cy="1024255"/>
          </a:xfrm>
          <a:prstGeom prst="rect">
            <a:avLst/>
          </a:prstGeom>
        </p:spPr>
        <p:txBody>
          <a:bodyPr lIns="0" tIns="0" rIns="0" bIns="0" rtlCol="0" anchor="t">
            <a:spAutoFit/>
          </a:bodyPr>
          <a:lstStyle/>
          <a:p>
            <a:pPr>
              <a:lnSpc>
                <a:spcPts val="4199"/>
              </a:lnSpc>
            </a:pPr>
            <a:endParaRPr lang="en-US" sz="2799" dirty="0">
              <a:solidFill>
                <a:srgbClr val="0C0804"/>
              </a:solidFill>
              <a:latin typeface="Arimo"/>
            </a:endParaRPr>
          </a:p>
          <a:p>
            <a:pPr>
              <a:lnSpc>
                <a:spcPts val="4200"/>
              </a:lnSpc>
            </a:pPr>
            <a:endParaRPr lang="en-US" sz="2799" dirty="0">
              <a:solidFill>
                <a:srgbClr val="0C0804"/>
              </a:solidFill>
              <a:latin typeface="Arimo"/>
            </a:endParaRPr>
          </a:p>
        </p:txBody>
      </p:sp>
      <p:pic>
        <p:nvPicPr>
          <p:cNvPr id="6" name="Picture 5" descr="A picture containing background pattern&#10;&#10;Description automatically generated">
            <a:extLst>
              <a:ext uri="{FF2B5EF4-FFF2-40B4-BE49-F238E27FC236}">
                <a16:creationId xmlns:a16="http://schemas.microsoft.com/office/drawing/2014/main" id="{8559FFAF-2116-1945-BF0C-75E90A8791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2" name="TextBox 5">
            <a:extLst>
              <a:ext uri="{FF2B5EF4-FFF2-40B4-BE49-F238E27FC236}">
                <a16:creationId xmlns:a16="http://schemas.microsoft.com/office/drawing/2014/main" id="{8539FD19-2E25-B747-A897-A86E2325EDBB}"/>
              </a:ext>
            </a:extLst>
          </p:cNvPr>
          <p:cNvSpPr txBox="1"/>
          <p:nvPr/>
        </p:nvSpPr>
        <p:spPr>
          <a:xfrm>
            <a:off x="5029200" y="3190175"/>
            <a:ext cx="13355727" cy="1031436"/>
          </a:xfrm>
          <a:prstGeom prst="rect">
            <a:avLst/>
          </a:prstGeom>
        </p:spPr>
        <p:txBody>
          <a:bodyPr wrap="square" lIns="0" tIns="0" rIns="0" bIns="0" rtlCol="0" anchor="t">
            <a:spAutoFit/>
          </a:bodyPr>
          <a:lstStyle/>
          <a:p>
            <a:pPr>
              <a:lnSpc>
                <a:spcPts val="7403"/>
              </a:lnSpc>
            </a:pPr>
            <a:r>
              <a:rPr lang="en-US" sz="9600" b="1" dirty="0">
                <a:solidFill>
                  <a:schemeClr val="bg1"/>
                </a:solidFill>
              </a:rPr>
              <a:t>GOALS &amp; OBJECTIVES</a:t>
            </a:r>
            <a:endParaRPr lang="en-US" sz="9600" b="1" dirty="0">
              <a:solidFill>
                <a:schemeClr val="bg1"/>
              </a:solidFill>
              <a:latin typeface="Clear Sans Regular Bold"/>
            </a:endParaRPr>
          </a:p>
        </p:txBody>
      </p:sp>
      <p:sp>
        <p:nvSpPr>
          <p:cNvPr id="13" name="TextBox 5">
            <a:extLst>
              <a:ext uri="{FF2B5EF4-FFF2-40B4-BE49-F238E27FC236}">
                <a16:creationId xmlns:a16="http://schemas.microsoft.com/office/drawing/2014/main" id="{9BEC290B-37A6-FF4E-88DB-B59155D887EE}"/>
              </a:ext>
            </a:extLst>
          </p:cNvPr>
          <p:cNvSpPr txBox="1"/>
          <p:nvPr/>
        </p:nvSpPr>
        <p:spPr>
          <a:xfrm>
            <a:off x="4648200" y="4921439"/>
            <a:ext cx="11950098" cy="1897955"/>
          </a:xfrm>
          <a:prstGeom prst="rect">
            <a:avLst/>
          </a:prstGeom>
        </p:spPr>
        <p:txBody>
          <a:bodyPr wrap="square" lIns="0" tIns="0" rIns="0" bIns="0" rtlCol="0" anchor="t">
            <a:spAutoFit/>
          </a:bodyPr>
          <a:lstStyle/>
          <a:p>
            <a:pPr algn="ctr">
              <a:lnSpc>
                <a:spcPts val="7403"/>
              </a:lnSpc>
            </a:pPr>
            <a:r>
              <a:rPr lang="en-US" sz="6600" b="1" dirty="0">
                <a:solidFill>
                  <a:schemeClr val="bg1"/>
                </a:solidFill>
              </a:rPr>
              <a:t>MPI, Your Chapter’s,</a:t>
            </a:r>
          </a:p>
          <a:p>
            <a:pPr algn="ctr">
              <a:lnSpc>
                <a:spcPts val="7403"/>
              </a:lnSpc>
            </a:pPr>
            <a:r>
              <a:rPr lang="en-US" sz="6600" b="1" dirty="0">
                <a:solidFill>
                  <a:schemeClr val="bg1"/>
                </a:solidFill>
              </a:rPr>
              <a:t>and How They Intersect</a:t>
            </a:r>
          </a:p>
        </p:txBody>
      </p:sp>
      <p:cxnSp>
        <p:nvCxnSpPr>
          <p:cNvPr id="14" name="Straight Connector 13">
            <a:extLst>
              <a:ext uri="{FF2B5EF4-FFF2-40B4-BE49-F238E27FC236}">
                <a16:creationId xmlns:a16="http://schemas.microsoft.com/office/drawing/2014/main" id="{EC790080-2478-104D-B257-8996C6E1DD7D}"/>
              </a:ext>
            </a:extLst>
          </p:cNvPr>
          <p:cNvCxnSpPr>
            <a:cxnSpLocks/>
          </p:cNvCxnSpPr>
          <p:nvPr/>
        </p:nvCxnSpPr>
        <p:spPr>
          <a:xfrm>
            <a:off x="5029200" y="4520713"/>
            <a:ext cx="1097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292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74B6D86D-0E0D-1C4B-8B1E-76F14C8C7A85}"/>
              </a:ext>
            </a:extLst>
          </p:cNvPr>
          <p:cNvSpPr txBox="1"/>
          <p:nvPr/>
        </p:nvSpPr>
        <p:spPr>
          <a:xfrm>
            <a:off x="7163586" y="807956"/>
            <a:ext cx="4572000" cy="1107996"/>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 name="TextBox 5">
            <a:extLst>
              <a:ext uri="{FF2B5EF4-FFF2-40B4-BE49-F238E27FC236}">
                <a16:creationId xmlns:a16="http://schemas.microsoft.com/office/drawing/2014/main" id="{E0C9D821-2A7A-6649-99DE-9631CAF244EC}"/>
              </a:ext>
            </a:extLst>
          </p:cNvPr>
          <p:cNvSpPr txBox="1"/>
          <p:nvPr/>
        </p:nvSpPr>
        <p:spPr>
          <a:xfrm>
            <a:off x="3352800" y="1790700"/>
            <a:ext cx="11125195" cy="923330"/>
          </a:xfrm>
          <a:prstGeom prst="rect">
            <a:avLst/>
          </a:prstGeom>
        </p:spPr>
        <p:txBody>
          <a:bodyPr wrap="square" lIns="0" tIns="0" rIns="0" bIns="0" rtlCol="0" anchor="t">
            <a:spAutoFit/>
          </a:bodyPr>
          <a:lstStyle/>
          <a:p>
            <a:pPr lvl="1" algn="ctr"/>
            <a:r>
              <a:rPr lang="en-US" sz="6000" b="1" dirty="0"/>
              <a:t>MPI Brand Guide</a:t>
            </a:r>
          </a:p>
        </p:txBody>
      </p:sp>
      <p:pic>
        <p:nvPicPr>
          <p:cNvPr id="13" name="Picture 12" descr="A picture containing text, person, crowd&#10;&#10;Description automatically generated">
            <a:extLst>
              <a:ext uri="{FF2B5EF4-FFF2-40B4-BE49-F238E27FC236}">
                <a16:creationId xmlns:a16="http://schemas.microsoft.com/office/drawing/2014/main" id="{BEEA1D93-D21B-614B-AD96-8B78E5526B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6742" y="3039387"/>
            <a:ext cx="3820470" cy="2948827"/>
          </a:xfrm>
          <a:prstGeom prst="rect">
            <a:avLst/>
          </a:prstGeom>
          <a:ln>
            <a:solidFill>
              <a:schemeClr val="bg1">
                <a:lumMod val="75000"/>
              </a:schemeClr>
            </a:solidFill>
          </a:ln>
        </p:spPr>
      </p:pic>
      <p:pic>
        <p:nvPicPr>
          <p:cNvPr id="14" name="Picture 13" descr="Graphical user interface, website&#10;&#10;Description automatically generated">
            <a:extLst>
              <a:ext uri="{FF2B5EF4-FFF2-40B4-BE49-F238E27FC236}">
                <a16:creationId xmlns:a16="http://schemas.microsoft.com/office/drawing/2014/main" id="{4253E8BD-160D-9748-8189-1B18BB97B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3216" y="6435034"/>
            <a:ext cx="3804372" cy="2948827"/>
          </a:xfrm>
          <a:prstGeom prst="rect">
            <a:avLst/>
          </a:prstGeom>
          <a:ln>
            <a:solidFill>
              <a:schemeClr val="bg1">
                <a:lumMod val="75000"/>
              </a:schemeClr>
            </a:solidFill>
          </a:ln>
        </p:spPr>
      </p:pic>
      <p:pic>
        <p:nvPicPr>
          <p:cNvPr id="15" name="Picture 14" descr="Chart, pie chart&#10;&#10;Description automatically generated">
            <a:extLst>
              <a:ext uri="{FF2B5EF4-FFF2-40B4-BE49-F238E27FC236}">
                <a16:creationId xmlns:a16="http://schemas.microsoft.com/office/drawing/2014/main" id="{448C94A4-E2D9-A647-97EB-ED5E02B29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6742" y="6435034"/>
            <a:ext cx="3811385" cy="2948827"/>
          </a:xfrm>
          <a:prstGeom prst="rect">
            <a:avLst/>
          </a:prstGeom>
          <a:ln>
            <a:solidFill>
              <a:schemeClr val="bg1">
                <a:lumMod val="75000"/>
              </a:schemeClr>
            </a:solidFill>
          </a:ln>
        </p:spPr>
      </p:pic>
      <p:pic>
        <p:nvPicPr>
          <p:cNvPr id="16" name="Picture 15" descr="Graphical user interface, application&#10;&#10;Description automatically generated">
            <a:extLst>
              <a:ext uri="{FF2B5EF4-FFF2-40B4-BE49-F238E27FC236}">
                <a16:creationId xmlns:a16="http://schemas.microsoft.com/office/drawing/2014/main" id="{A245E979-8CAF-8C4A-A3E2-E19EB100AF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0800" y="3030316"/>
            <a:ext cx="3797359" cy="2948827"/>
          </a:xfrm>
          <a:prstGeom prst="rect">
            <a:avLst/>
          </a:prstGeom>
          <a:ln>
            <a:solidFill>
              <a:schemeClr val="bg1">
                <a:lumMod val="75000"/>
              </a:schemeClr>
            </a:solidFill>
          </a:ln>
        </p:spPr>
      </p:pic>
      <p:sp>
        <p:nvSpPr>
          <p:cNvPr id="17" name="TextBox 16">
            <a:extLst>
              <a:ext uri="{FF2B5EF4-FFF2-40B4-BE49-F238E27FC236}">
                <a16:creationId xmlns:a16="http://schemas.microsoft.com/office/drawing/2014/main" id="{9EF09B44-A959-FB49-A5D9-87C5A90882E3}"/>
              </a:ext>
            </a:extLst>
          </p:cNvPr>
          <p:cNvSpPr txBox="1"/>
          <p:nvPr/>
        </p:nvSpPr>
        <p:spPr>
          <a:xfrm>
            <a:off x="10497603" y="3696774"/>
            <a:ext cx="7772400" cy="4939814"/>
          </a:xfrm>
          <a:prstGeom prst="rect">
            <a:avLst/>
          </a:prstGeom>
          <a:noFill/>
        </p:spPr>
        <p:txBody>
          <a:bodyPr wrap="square">
            <a:spAutoFit/>
          </a:bodyPr>
          <a:lstStyle/>
          <a:p>
            <a:pPr marL="604519" lvl="1" indent="-302260">
              <a:lnSpc>
                <a:spcPts val="4199"/>
              </a:lnSpc>
              <a:buFont typeface="Arial"/>
              <a:buChar char="•"/>
            </a:pPr>
            <a:r>
              <a:rPr lang="en-US" sz="3600" dirty="0">
                <a:solidFill>
                  <a:srgbClr val="0C0804"/>
                </a:solidFill>
                <a:latin typeface="Clear Sans Regular"/>
              </a:rPr>
              <a:t>MPI visual and </a:t>
            </a:r>
            <a:br>
              <a:rPr lang="en-US" sz="3600" dirty="0">
                <a:solidFill>
                  <a:srgbClr val="0C0804"/>
                </a:solidFill>
                <a:latin typeface="Clear Sans Regular"/>
              </a:rPr>
            </a:br>
            <a:r>
              <a:rPr lang="en-US" sz="3600" dirty="0">
                <a:solidFill>
                  <a:srgbClr val="0C0804"/>
                </a:solidFill>
                <a:latin typeface="Clear Sans Regular"/>
              </a:rPr>
              <a:t>language style guide</a:t>
            </a:r>
          </a:p>
          <a:p>
            <a:pPr marL="604519" lvl="1" indent="-302260">
              <a:lnSpc>
                <a:spcPts val="4199"/>
              </a:lnSpc>
              <a:buFont typeface="Arial"/>
              <a:buChar char="•"/>
            </a:pPr>
            <a:endParaRPr lang="en-US" sz="3600" dirty="0">
              <a:solidFill>
                <a:srgbClr val="0C0804"/>
              </a:solidFill>
              <a:latin typeface="Clear Sans Regular"/>
            </a:endParaRPr>
          </a:p>
          <a:p>
            <a:pPr marL="604519" lvl="1" indent="-302260">
              <a:lnSpc>
                <a:spcPts val="4199"/>
              </a:lnSpc>
              <a:buFont typeface="Arial"/>
              <a:buChar char="•"/>
            </a:pPr>
            <a:r>
              <a:rPr lang="en-US" sz="3600" dirty="0">
                <a:solidFill>
                  <a:srgbClr val="0C0804"/>
                </a:solidFill>
                <a:latin typeface="Clear Sans Regular"/>
              </a:rPr>
              <a:t>MPI Brand character</a:t>
            </a:r>
          </a:p>
          <a:p>
            <a:pPr marL="604519" lvl="1" indent="-302260">
              <a:lnSpc>
                <a:spcPts val="4199"/>
              </a:lnSpc>
              <a:buFont typeface="Arial"/>
              <a:buChar char="•"/>
            </a:pPr>
            <a:endParaRPr lang="en-US" sz="3600" dirty="0">
              <a:solidFill>
                <a:srgbClr val="0C0804"/>
              </a:solidFill>
              <a:latin typeface="Clear Sans Regular"/>
            </a:endParaRPr>
          </a:p>
          <a:p>
            <a:pPr marL="604519" lvl="1" indent="-302260">
              <a:lnSpc>
                <a:spcPts val="4199"/>
              </a:lnSpc>
              <a:buFont typeface="Arial"/>
              <a:buChar char="•"/>
            </a:pPr>
            <a:r>
              <a:rPr lang="en-US" sz="3600" dirty="0">
                <a:solidFill>
                  <a:srgbClr val="0C0804"/>
                </a:solidFill>
                <a:latin typeface="Arimo"/>
              </a:rPr>
              <a:t>Design guidelines</a:t>
            </a:r>
          </a:p>
          <a:p>
            <a:pPr marL="302259" lvl="1">
              <a:lnSpc>
                <a:spcPts val="4199"/>
              </a:lnSpc>
            </a:pPr>
            <a:endParaRPr lang="en-US" sz="3600" dirty="0">
              <a:solidFill>
                <a:srgbClr val="0C0804"/>
              </a:solidFill>
              <a:latin typeface="Arimo"/>
            </a:endParaRPr>
          </a:p>
          <a:p>
            <a:pPr marL="604519" lvl="1" indent="-302260">
              <a:lnSpc>
                <a:spcPts val="4199"/>
              </a:lnSpc>
              <a:buFont typeface="Arial"/>
              <a:buChar char="•"/>
            </a:pPr>
            <a:r>
              <a:rPr lang="en-US" sz="3600" dirty="0">
                <a:solidFill>
                  <a:srgbClr val="0C0804"/>
                </a:solidFill>
                <a:latin typeface="Arimo"/>
              </a:rPr>
              <a:t>Chapter logo use standards</a:t>
            </a:r>
          </a:p>
          <a:p>
            <a:pPr marL="604519" lvl="1" indent="-302260">
              <a:lnSpc>
                <a:spcPts val="4199"/>
              </a:lnSpc>
              <a:buFont typeface="Arial"/>
              <a:buChar char="•"/>
            </a:pPr>
            <a:endParaRPr lang="en-US" sz="3600" dirty="0">
              <a:solidFill>
                <a:srgbClr val="0C0804"/>
              </a:solidFill>
              <a:latin typeface="Arimo"/>
            </a:endParaRPr>
          </a:p>
        </p:txBody>
      </p:sp>
    </p:spTree>
    <p:extLst>
      <p:ext uri="{BB962C8B-B14F-4D97-AF65-F5344CB8AC3E}">
        <p14:creationId xmlns:p14="http://schemas.microsoft.com/office/powerpoint/2010/main" val="3554075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AE4645B-0ABC-E342-BFFD-A2DEDFC9483D}"/>
              </a:ext>
            </a:extLst>
          </p:cNvPr>
          <p:cNvPicPr>
            <a:picLocks noChangeAspect="1"/>
          </p:cNvPicPr>
          <p:nvPr/>
        </p:nvPicPr>
        <p:blipFill>
          <a:blip r:embed="rId2"/>
          <a:stretch>
            <a:fillRect/>
          </a:stretch>
        </p:blipFill>
        <p:spPr>
          <a:xfrm>
            <a:off x="609600" y="571500"/>
            <a:ext cx="8769257" cy="7848600"/>
          </a:xfrm>
          <a:prstGeom prst="rect">
            <a:avLst/>
          </a:prstGeom>
        </p:spPr>
      </p:pic>
      <p:sp>
        <p:nvSpPr>
          <p:cNvPr id="19" name="TextBox 5">
            <a:extLst>
              <a:ext uri="{FF2B5EF4-FFF2-40B4-BE49-F238E27FC236}">
                <a16:creationId xmlns:a16="http://schemas.microsoft.com/office/drawing/2014/main" id="{F47E2D42-8CE9-E649-9794-4CF5AB99100E}"/>
              </a:ext>
            </a:extLst>
          </p:cNvPr>
          <p:cNvSpPr txBox="1"/>
          <p:nvPr/>
        </p:nvSpPr>
        <p:spPr>
          <a:xfrm>
            <a:off x="8534400" y="2019300"/>
            <a:ext cx="8769257" cy="2133469"/>
          </a:xfrm>
          <a:prstGeom prst="rect">
            <a:avLst/>
          </a:prstGeom>
        </p:spPr>
        <p:txBody>
          <a:bodyPr wrap="square" lIns="0" tIns="0" rIns="0" bIns="0" rtlCol="0" anchor="t">
            <a:spAutoFit/>
          </a:bodyPr>
          <a:lstStyle/>
          <a:p>
            <a:pPr>
              <a:lnSpc>
                <a:spcPts val="8300"/>
              </a:lnSpc>
            </a:pPr>
            <a:r>
              <a:rPr lang="en-US" sz="8000" b="1" dirty="0"/>
              <a:t>Who is your</a:t>
            </a:r>
          </a:p>
          <a:p>
            <a:pPr>
              <a:lnSpc>
                <a:spcPts val="8300"/>
              </a:lnSpc>
            </a:pPr>
            <a:r>
              <a:rPr lang="en-US" sz="8000" b="1" dirty="0"/>
              <a:t>chapter audience? </a:t>
            </a:r>
          </a:p>
        </p:txBody>
      </p:sp>
      <p:sp>
        <p:nvSpPr>
          <p:cNvPr id="9" name="TextBox 5">
            <a:extLst>
              <a:ext uri="{FF2B5EF4-FFF2-40B4-BE49-F238E27FC236}">
                <a16:creationId xmlns:a16="http://schemas.microsoft.com/office/drawing/2014/main" id="{68EB8FDA-809B-7A48-AAD8-1596C78A8834}"/>
              </a:ext>
            </a:extLst>
          </p:cNvPr>
          <p:cNvSpPr txBox="1"/>
          <p:nvPr/>
        </p:nvSpPr>
        <p:spPr>
          <a:xfrm>
            <a:off x="8553450" y="4438519"/>
            <a:ext cx="7829550" cy="3323987"/>
          </a:xfrm>
          <a:prstGeom prst="rect">
            <a:avLst/>
          </a:prstGeom>
        </p:spPr>
        <p:txBody>
          <a:bodyPr wrap="square" lIns="0" tIns="0" rIns="0" bIns="0" rtlCol="0" anchor="t">
            <a:spAutoFit/>
          </a:bodyPr>
          <a:lstStyle/>
          <a:p>
            <a:r>
              <a:rPr lang="en-US" sz="5400" dirty="0"/>
              <a:t>Who are you speaking </a:t>
            </a:r>
          </a:p>
          <a:p>
            <a:r>
              <a:rPr lang="en-US" sz="5400" dirty="0"/>
              <a:t>to demographically, geographically &amp; </a:t>
            </a:r>
            <a:r>
              <a:rPr lang="en-US" sz="5400" dirty="0" err="1"/>
              <a:t>valuegraphically</a:t>
            </a:r>
            <a:r>
              <a:rPr lang="en-US" sz="5400" dirty="0"/>
              <a:t>?</a:t>
            </a:r>
          </a:p>
        </p:txBody>
      </p:sp>
    </p:spTree>
    <p:extLst>
      <p:ext uri="{BB962C8B-B14F-4D97-AF65-F5344CB8AC3E}">
        <p14:creationId xmlns:p14="http://schemas.microsoft.com/office/powerpoint/2010/main" val="1309740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4ADD9F-E718-4C48-A9F2-61E0B90541A5}"/>
              </a:ext>
            </a:extLst>
          </p:cNvPr>
          <p:cNvSpPr txBox="1"/>
          <p:nvPr/>
        </p:nvSpPr>
        <p:spPr>
          <a:xfrm>
            <a:off x="1409700" y="5534442"/>
            <a:ext cx="15468600" cy="2123658"/>
          </a:xfrm>
          <a:prstGeom prst="rect">
            <a:avLst/>
          </a:prstGeom>
          <a:noFill/>
        </p:spPr>
        <p:txBody>
          <a:bodyPr wrap="square">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Always promote the importance of fully completed Member Profiles!</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4" name="Picture 3" descr="Icon&#10;&#10;Description automatically generated">
            <a:extLst>
              <a:ext uri="{FF2B5EF4-FFF2-40B4-BE49-F238E27FC236}">
                <a16:creationId xmlns:a16="http://schemas.microsoft.com/office/drawing/2014/main" id="{8EF6D9FC-87F3-1744-855B-CD23620023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1541427"/>
            <a:ext cx="3775745" cy="3754473"/>
          </a:xfrm>
          <a:prstGeom prst="rect">
            <a:avLst/>
          </a:prstGeom>
        </p:spPr>
      </p:pic>
    </p:spTree>
    <p:extLst>
      <p:ext uri="{BB962C8B-B14F-4D97-AF65-F5344CB8AC3E}">
        <p14:creationId xmlns:p14="http://schemas.microsoft.com/office/powerpoint/2010/main" val="153313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4ADD9F-E718-4C48-A9F2-61E0B90541A5}"/>
              </a:ext>
            </a:extLst>
          </p:cNvPr>
          <p:cNvSpPr txBox="1"/>
          <p:nvPr/>
        </p:nvSpPr>
        <p:spPr>
          <a:xfrm>
            <a:off x="5295900" y="1070193"/>
            <a:ext cx="7696200" cy="1107996"/>
          </a:xfrm>
          <a:prstGeom prst="rect">
            <a:avLst/>
          </a:prstGeom>
          <a:noFill/>
        </p:spPr>
        <p:txBody>
          <a:bodyPr wrap="square">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SOCIAL </a:t>
            </a:r>
            <a:r>
              <a:rPr lang="en-US" sz="6600" b="1" dirty="0">
                <a:solidFill>
                  <a:srgbClr val="34B5E5"/>
                </a:solidFill>
                <a:latin typeface="Calibri" panose="020F0502020204030204" pitchFamily="34" charset="0"/>
                <a:ea typeface="ＭＳ Ｐゴシック" panose="020B0600070205080204" pitchFamily="34" charset="-128"/>
                <a:cs typeface="Calibri" panose="020F0502020204030204" pitchFamily="34" charset="0"/>
              </a:rPr>
              <a:t>MEDIA</a:t>
            </a:r>
            <a:endPar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 name="TextBox 6">
            <a:extLst>
              <a:ext uri="{FF2B5EF4-FFF2-40B4-BE49-F238E27FC236}">
                <a16:creationId xmlns:a16="http://schemas.microsoft.com/office/drawing/2014/main" id="{3F443750-6D48-5F42-92BD-DBB1C99D6EC2}"/>
              </a:ext>
            </a:extLst>
          </p:cNvPr>
          <p:cNvSpPr txBox="1"/>
          <p:nvPr/>
        </p:nvSpPr>
        <p:spPr>
          <a:xfrm>
            <a:off x="2133600" y="2476500"/>
            <a:ext cx="14706600" cy="6186309"/>
          </a:xfrm>
          <a:prstGeom prst="rect">
            <a:avLst/>
          </a:prstGeom>
          <a:noFill/>
        </p:spPr>
        <p:txBody>
          <a:bodyPr wrap="square">
            <a:spAutoFit/>
          </a:bodyPr>
          <a:lstStyle/>
          <a:p>
            <a:r>
              <a:rPr lang="en-US" sz="4400" dirty="0"/>
              <a:t>• MPI always provides social media examples in our toolkits</a:t>
            </a:r>
          </a:p>
          <a:p>
            <a:endParaRPr lang="en-US" sz="4400" dirty="0"/>
          </a:p>
          <a:p>
            <a:r>
              <a:rPr lang="en-US" sz="4400" dirty="0"/>
              <a:t>• Use different platforms for different things</a:t>
            </a:r>
            <a:br>
              <a:rPr lang="en-US" sz="4400" dirty="0"/>
            </a:br>
            <a:endParaRPr lang="en-US" sz="4400" dirty="0"/>
          </a:p>
          <a:p>
            <a:r>
              <a:rPr lang="en-US" sz="4400" dirty="0"/>
              <a:t>• Don't overwhelm yourself with every platform. Stick to where your audience is.</a:t>
            </a:r>
            <a:br>
              <a:rPr lang="en-US" sz="4400" dirty="0"/>
            </a:br>
            <a:endParaRPr lang="en-US" sz="4400" dirty="0"/>
          </a:p>
          <a:p>
            <a:r>
              <a:rPr lang="en-US" sz="4400" dirty="0"/>
              <a:t>• This is your opportunity to really develop your "chapter tone" within the MPI brand guidelines</a:t>
            </a:r>
          </a:p>
        </p:txBody>
      </p:sp>
    </p:spTree>
    <p:extLst>
      <p:ext uri="{BB962C8B-B14F-4D97-AF65-F5344CB8AC3E}">
        <p14:creationId xmlns:p14="http://schemas.microsoft.com/office/powerpoint/2010/main" val="1102488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4126614" y="6797546"/>
            <a:ext cx="2612153" cy="347659"/>
          </a:xfrm>
          <a:prstGeom prst="rect">
            <a:avLst/>
          </a:prstGeom>
        </p:spPr>
        <p:txBody>
          <a:bodyPr lIns="0" tIns="0" rIns="0" bIns="0" rtlCol="0" anchor="t">
            <a:spAutoFit/>
          </a:bodyPr>
          <a:lstStyle/>
          <a:p>
            <a:pPr algn="r">
              <a:lnSpc>
                <a:spcPts val="2660"/>
              </a:lnSpc>
            </a:pPr>
            <a:endParaRPr sz="2600" dirty="0"/>
          </a:p>
        </p:txBody>
      </p:sp>
      <p:sp>
        <p:nvSpPr>
          <p:cNvPr id="9" name="TextBox 9"/>
          <p:cNvSpPr txBox="1"/>
          <p:nvPr/>
        </p:nvSpPr>
        <p:spPr>
          <a:xfrm>
            <a:off x="7977136" y="6796276"/>
            <a:ext cx="4229021" cy="328423"/>
          </a:xfrm>
          <a:prstGeom prst="rect">
            <a:avLst/>
          </a:prstGeom>
        </p:spPr>
        <p:txBody>
          <a:bodyPr lIns="0" tIns="0" rIns="0" bIns="0" rtlCol="0" anchor="t">
            <a:spAutoFit/>
          </a:bodyPr>
          <a:lstStyle/>
          <a:p>
            <a:pPr>
              <a:lnSpc>
                <a:spcPts val="2520"/>
              </a:lnSpc>
            </a:pPr>
            <a:endParaRPr sz="2600" dirty="0"/>
          </a:p>
        </p:txBody>
      </p:sp>
      <p:sp>
        <p:nvSpPr>
          <p:cNvPr id="5" name="Title 4">
            <a:extLst>
              <a:ext uri="{FF2B5EF4-FFF2-40B4-BE49-F238E27FC236}">
                <a16:creationId xmlns:a16="http://schemas.microsoft.com/office/drawing/2014/main" id="{E1D8A004-33D1-AD16-D5E2-4F4980C1438D}"/>
              </a:ext>
            </a:extLst>
          </p:cNvPr>
          <p:cNvSpPr>
            <a:spLocks noGrp="1"/>
          </p:cNvSpPr>
          <p:nvPr>
            <p:ph type="title"/>
          </p:nvPr>
        </p:nvSpPr>
        <p:spPr>
          <a:xfrm>
            <a:off x="533400" y="419100"/>
            <a:ext cx="12801600" cy="1143000"/>
          </a:xfrm>
        </p:spPr>
        <p:txBody>
          <a:bodyPr>
            <a:normAutofit fontScale="90000"/>
          </a:bodyPr>
          <a:lstStyle/>
          <a:p>
            <a:r>
              <a:rPr lang="en-US" b="1" dirty="0">
                <a:solidFill>
                  <a:schemeClr val="bg1"/>
                </a:solidFill>
                <a:latin typeface="Arial" panose="020B0604020202020204" pitchFamily="34" charset="0"/>
                <a:cs typeface="Arial" panose="020B0604020202020204" pitchFamily="34" charset="0"/>
              </a:rPr>
              <a:t>MARKETING AND COMMUNICAITONS HANDBOOK</a:t>
            </a:r>
          </a:p>
        </p:txBody>
      </p:sp>
    </p:spTree>
    <p:extLst>
      <p:ext uri="{BB962C8B-B14F-4D97-AF65-F5344CB8AC3E}">
        <p14:creationId xmlns:p14="http://schemas.microsoft.com/office/powerpoint/2010/main" val="64335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4ADD9F-E718-4C48-A9F2-61E0B90541A5}"/>
              </a:ext>
            </a:extLst>
          </p:cNvPr>
          <p:cNvSpPr txBox="1"/>
          <p:nvPr/>
        </p:nvSpPr>
        <p:spPr>
          <a:xfrm>
            <a:off x="8504318" y="2400300"/>
            <a:ext cx="7391400" cy="1862048"/>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VISION</a:t>
            </a:r>
            <a:endParaRPr kumimoji="0" lang="is-I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defTabSz="653110" rtl="0" eaLnBrk="1" fontAlgn="auto" latinLnBrk="0" hangingPunct="1">
              <a:lnSpc>
                <a:spcPct val="100000"/>
              </a:lnSpc>
              <a:spcBef>
                <a:spcPts val="0"/>
              </a:spcBef>
              <a:spcAft>
                <a:spcPts val="0"/>
              </a:spcAft>
              <a:buClrTx/>
              <a:buSzTx/>
              <a:buFontTx/>
              <a:buNone/>
              <a:tabLst/>
              <a:defRPr/>
            </a:pPr>
            <a:r>
              <a:rPr kumimoji="0" lang="is-IS" sz="3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rPr>
              <a:t>Lead and empower the meeting and event community to change the world.</a:t>
            </a:r>
            <a:endParaRPr kumimoji="0" lang="en-US" sz="3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 name="TextBox 6">
            <a:extLst>
              <a:ext uri="{FF2B5EF4-FFF2-40B4-BE49-F238E27FC236}">
                <a16:creationId xmlns:a16="http://schemas.microsoft.com/office/drawing/2014/main" id="{65CCEC22-8EFE-8743-9298-22AA04C9BE14}"/>
              </a:ext>
            </a:extLst>
          </p:cNvPr>
          <p:cNvSpPr txBox="1"/>
          <p:nvPr/>
        </p:nvSpPr>
        <p:spPr>
          <a:xfrm>
            <a:off x="8468032" y="5486043"/>
            <a:ext cx="8524568" cy="2400657"/>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MISSION</a:t>
            </a:r>
            <a:endParaRPr kumimoji="0" lang="is-I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defTabSz="653110" rtl="0" eaLnBrk="1" fontAlgn="auto" latinLnBrk="0" hangingPunct="1">
              <a:lnSpc>
                <a:spcPct val="100000"/>
              </a:lnSpc>
              <a:spcBef>
                <a:spcPts val="0"/>
              </a:spcBef>
              <a:spcAft>
                <a:spcPts val="0"/>
              </a:spcAft>
              <a:buClrTx/>
              <a:buSzTx/>
              <a:buFontTx/>
              <a:buNone/>
              <a:tabLst/>
              <a:defRPr/>
            </a:pPr>
            <a:r>
              <a:rPr kumimoji="0" lang="is-IS" sz="3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rPr>
              <a:t>Connect the global meeting and event community to learn, innovate, collaborate and advocate.</a:t>
            </a:r>
            <a:endParaRPr kumimoji="0" lang="en-US" sz="3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9" name="Picture 8" descr="Logo&#10;&#10;Description automatically generated">
            <a:extLst>
              <a:ext uri="{FF2B5EF4-FFF2-40B4-BE49-F238E27FC236}">
                <a16:creationId xmlns:a16="http://schemas.microsoft.com/office/drawing/2014/main" id="{82DD6D78-F17F-C941-BD7D-2899E579A8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250" y="3809617"/>
            <a:ext cx="5671550" cy="2172083"/>
          </a:xfrm>
          <a:prstGeom prst="rect">
            <a:avLst/>
          </a:prstGeom>
        </p:spPr>
      </p:pic>
      <p:cxnSp>
        <p:nvCxnSpPr>
          <p:cNvPr id="12" name="Straight Connector 11">
            <a:extLst>
              <a:ext uri="{FF2B5EF4-FFF2-40B4-BE49-F238E27FC236}">
                <a16:creationId xmlns:a16="http://schemas.microsoft.com/office/drawing/2014/main" id="{06144768-F083-2C4B-94C1-75BDDA6FB300}"/>
              </a:ext>
            </a:extLst>
          </p:cNvPr>
          <p:cNvCxnSpPr/>
          <p:nvPr/>
        </p:nvCxnSpPr>
        <p:spPr>
          <a:xfrm>
            <a:off x="8001000" y="2019300"/>
            <a:ext cx="0" cy="6629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2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65CCEC22-8EFE-8743-9298-22AA04C9BE14}"/>
              </a:ext>
            </a:extLst>
          </p:cNvPr>
          <p:cNvSpPr txBox="1"/>
          <p:nvPr/>
        </p:nvSpPr>
        <p:spPr>
          <a:xfrm>
            <a:off x="8458200" y="1398096"/>
            <a:ext cx="8524568" cy="1477328"/>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MPI’s Pillars of Value </a:t>
            </a:r>
            <a:b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Delivery to its Community</a:t>
            </a:r>
            <a:endParaRPr kumimoji="0" lang="en-US" sz="3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9" name="Picture 8" descr="Logo&#10;&#10;Description automatically generated">
            <a:extLst>
              <a:ext uri="{FF2B5EF4-FFF2-40B4-BE49-F238E27FC236}">
                <a16:creationId xmlns:a16="http://schemas.microsoft.com/office/drawing/2014/main" id="{82DD6D78-F17F-C941-BD7D-2899E579A8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250" y="3809617"/>
            <a:ext cx="5671550" cy="2172083"/>
          </a:xfrm>
          <a:prstGeom prst="rect">
            <a:avLst/>
          </a:prstGeom>
        </p:spPr>
      </p:pic>
      <p:cxnSp>
        <p:nvCxnSpPr>
          <p:cNvPr id="12" name="Straight Connector 11">
            <a:extLst>
              <a:ext uri="{FF2B5EF4-FFF2-40B4-BE49-F238E27FC236}">
                <a16:creationId xmlns:a16="http://schemas.microsoft.com/office/drawing/2014/main" id="{06144768-F083-2C4B-94C1-75BDDA6FB300}"/>
              </a:ext>
            </a:extLst>
          </p:cNvPr>
          <p:cNvCxnSpPr>
            <a:cxnSpLocks/>
          </p:cNvCxnSpPr>
          <p:nvPr/>
        </p:nvCxnSpPr>
        <p:spPr>
          <a:xfrm>
            <a:off x="8001000" y="1409700"/>
            <a:ext cx="0" cy="79248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459F8F6-AA73-2E48-816E-E71C878E7AE8}"/>
              </a:ext>
            </a:extLst>
          </p:cNvPr>
          <p:cNvSpPr txBox="1"/>
          <p:nvPr/>
        </p:nvSpPr>
        <p:spPr>
          <a:xfrm>
            <a:off x="8458200" y="3304044"/>
            <a:ext cx="8524568" cy="2677656"/>
          </a:xfrm>
          <a:prstGeom prst="rect">
            <a:avLst/>
          </a:prstGeom>
          <a:noFill/>
        </p:spPr>
        <p:txBody>
          <a:bodyPr wrap="square">
            <a:spAutoFit/>
          </a:bodyPr>
          <a:lstStyle/>
          <a:p>
            <a:r>
              <a:rPr lang="en-US" sz="2800" b="1" dirty="0"/>
              <a:t>ACTIONABLE EDUCATION</a:t>
            </a:r>
            <a:endParaRPr lang="en-US" sz="2800" dirty="0"/>
          </a:p>
          <a:p>
            <a:r>
              <a:rPr lang="en-US" sz="2800" dirty="0"/>
              <a:t>Where other education providers offer up DIY lessons, MPI provides a career path. More than clock hours and credits, MPI delivers advancement and action, jobs and profits, corporate improvement and sustainable, positive change.</a:t>
            </a:r>
          </a:p>
        </p:txBody>
      </p:sp>
      <p:sp>
        <p:nvSpPr>
          <p:cNvPr id="11" name="TextBox 10">
            <a:extLst>
              <a:ext uri="{FF2B5EF4-FFF2-40B4-BE49-F238E27FC236}">
                <a16:creationId xmlns:a16="http://schemas.microsoft.com/office/drawing/2014/main" id="{F3DDA2C9-8F53-0F43-A1E6-068AFC80BC10}"/>
              </a:ext>
            </a:extLst>
          </p:cNvPr>
          <p:cNvSpPr txBox="1"/>
          <p:nvPr/>
        </p:nvSpPr>
        <p:spPr>
          <a:xfrm>
            <a:off x="8458200" y="6403699"/>
            <a:ext cx="8524568" cy="1815882"/>
          </a:xfrm>
          <a:prstGeom prst="rect">
            <a:avLst/>
          </a:prstGeom>
          <a:noFill/>
        </p:spPr>
        <p:txBody>
          <a:bodyPr wrap="square">
            <a:spAutoFit/>
          </a:bodyPr>
          <a:lstStyle/>
          <a:p>
            <a:r>
              <a:rPr lang="en-US" sz="2800" b="1" dirty="0"/>
              <a:t>A CAREER HOME</a:t>
            </a:r>
            <a:endParaRPr lang="en-US" sz="2800" dirty="0"/>
          </a:p>
          <a:p>
            <a:r>
              <a:rPr lang="en-US" sz="2800" dirty="0"/>
              <a:t>MPI delivers value at every stage of our members’ careers. Once someone joins, they often remain involved and highly active with MPI for decades.</a:t>
            </a:r>
          </a:p>
        </p:txBody>
      </p:sp>
    </p:spTree>
    <p:extLst>
      <p:ext uri="{BB962C8B-B14F-4D97-AF65-F5344CB8AC3E}">
        <p14:creationId xmlns:p14="http://schemas.microsoft.com/office/powerpoint/2010/main" val="414485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65CCEC22-8EFE-8743-9298-22AA04C9BE14}"/>
              </a:ext>
            </a:extLst>
          </p:cNvPr>
          <p:cNvSpPr txBox="1"/>
          <p:nvPr/>
        </p:nvSpPr>
        <p:spPr>
          <a:xfrm>
            <a:off x="8458200" y="1398096"/>
            <a:ext cx="8524568" cy="1477328"/>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MPI’s Pillars of Value </a:t>
            </a:r>
            <a:b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Delivery to its Community</a:t>
            </a:r>
            <a:endParaRPr kumimoji="0" lang="en-US" sz="3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9" name="Picture 8" descr="Logo&#10;&#10;Description automatically generated">
            <a:extLst>
              <a:ext uri="{FF2B5EF4-FFF2-40B4-BE49-F238E27FC236}">
                <a16:creationId xmlns:a16="http://schemas.microsoft.com/office/drawing/2014/main" id="{82DD6D78-F17F-C941-BD7D-2899E579A8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250" y="3809617"/>
            <a:ext cx="5671550" cy="2172083"/>
          </a:xfrm>
          <a:prstGeom prst="rect">
            <a:avLst/>
          </a:prstGeom>
        </p:spPr>
      </p:pic>
      <p:cxnSp>
        <p:nvCxnSpPr>
          <p:cNvPr id="12" name="Straight Connector 11">
            <a:extLst>
              <a:ext uri="{FF2B5EF4-FFF2-40B4-BE49-F238E27FC236}">
                <a16:creationId xmlns:a16="http://schemas.microsoft.com/office/drawing/2014/main" id="{06144768-F083-2C4B-94C1-75BDDA6FB300}"/>
              </a:ext>
            </a:extLst>
          </p:cNvPr>
          <p:cNvCxnSpPr>
            <a:cxnSpLocks/>
          </p:cNvCxnSpPr>
          <p:nvPr/>
        </p:nvCxnSpPr>
        <p:spPr>
          <a:xfrm>
            <a:off x="8001000" y="1409700"/>
            <a:ext cx="0" cy="79248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459F8F6-AA73-2E48-816E-E71C878E7AE8}"/>
              </a:ext>
            </a:extLst>
          </p:cNvPr>
          <p:cNvSpPr txBox="1"/>
          <p:nvPr/>
        </p:nvSpPr>
        <p:spPr>
          <a:xfrm>
            <a:off x="8458200" y="3304044"/>
            <a:ext cx="8524568" cy="2246769"/>
          </a:xfrm>
          <a:prstGeom prst="rect">
            <a:avLst/>
          </a:prstGeom>
          <a:noFill/>
        </p:spPr>
        <p:txBody>
          <a:bodyPr wrap="square">
            <a:spAutoFit/>
          </a:bodyPr>
          <a:lstStyle/>
          <a:p>
            <a:r>
              <a:rPr lang="en-US" sz="2800" b="1" dirty="0"/>
              <a:t>THOUGHT LEADERSHIP</a:t>
            </a:r>
            <a:endParaRPr lang="en-US" sz="2800" dirty="0"/>
          </a:p>
          <a:p>
            <a:r>
              <a:rPr lang="en-US" sz="2800" dirty="0"/>
              <a:t>MPI is the global meeting and event thought leader, empowering the world’s best and brightest individuals to become agents of change, reinventing the world through the events they plan.</a:t>
            </a:r>
          </a:p>
        </p:txBody>
      </p:sp>
      <p:sp>
        <p:nvSpPr>
          <p:cNvPr id="11" name="TextBox 10">
            <a:extLst>
              <a:ext uri="{FF2B5EF4-FFF2-40B4-BE49-F238E27FC236}">
                <a16:creationId xmlns:a16="http://schemas.microsoft.com/office/drawing/2014/main" id="{F3DDA2C9-8F53-0F43-A1E6-068AFC80BC10}"/>
              </a:ext>
            </a:extLst>
          </p:cNvPr>
          <p:cNvSpPr txBox="1"/>
          <p:nvPr/>
        </p:nvSpPr>
        <p:spPr>
          <a:xfrm>
            <a:off x="8458200" y="6134100"/>
            <a:ext cx="8524568" cy="2246769"/>
          </a:xfrm>
          <a:prstGeom prst="rect">
            <a:avLst/>
          </a:prstGeom>
          <a:noFill/>
        </p:spPr>
        <p:txBody>
          <a:bodyPr wrap="square">
            <a:spAutoFit/>
          </a:bodyPr>
          <a:lstStyle/>
          <a:p>
            <a:r>
              <a:rPr lang="en-US" sz="2800" b="1" dirty="0"/>
              <a:t>INDUSTRY ADVOCACY</a:t>
            </a:r>
            <a:endParaRPr lang="en-US" sz="2800" dirty="0"/>
          </a:p>
          <a:p>
            <a:r>
              <a:rPr lang="en-US" sz="2800" dirty="0"/>
              <a:t>When MPI speaks, the industry takes notice. MPI is the voice of meeting and event professionals around the world, advocating for the industry and its significant economic impact.</a:t>
            </a:r>
          </a:p>
        </p:txBody>
      </p:sp>
    </p:spTree>
    <p:extLst>
      <p:ext uri="{BB962C8B-B14F-4D97-AF65-F5344CB8AC3E}">
        <p14:creationId xmlns:p14="http://schemas.microsoft.com/office/powerpoint/2010/main" val="414248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65CCEC22-8EFE-8743-9298-22AA04C9BE14}"/>
              </a:ext>
            </a:extLst>
          </p:cNvPr>
          <p:cNvSpPr txBox="1"/>
          <p:nvPr/>
        </p:nvSpPr>
        <p:spPr>
          <a:xfrm>
            <a:off x="8458200" y="1398096"/>
            <a:ext cx="8524568" cy="1477328"/>
          </a:xfrm>
          <a:prstGeom prst="rect">
            <a:avLst/>
          </a:prstGeom>
          <a:noFill/>
        </p:spPr>
        <p:txBody>
          <a:bodyPr wrap="square">
            <a:spAutoFit/>
          </a:bodyPr>
          <a:lstStyle/>
          <a:p>
            <a:pPr marL="0" marR="0" lvl="0" indent="0" defTabSz="65311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MPI’s Pillars of Value </a:t>
            </a:r>
            <a:b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sz="4500" b="1" i="0" u="none" strike="noStrike" kern="1200" cap="none" spc="0" normalizeH="0" baseline="0" noProof="0" dirty="0">
                <a:ln>
                  <a:noFill/>
                </a:ln>
                <a:solidFill>
                  <a:srgbClr val="34B5E5"/>
                </a:solidFill>
                <a:effectLst/>
                <a:uLnTx/>
                <a:uFillTx/>
                <a:latin typeface="Calibri" panose="020F0502020204030204" pitchFamily="34" charset="0"/>
                <a:ea typeface="ＭＳ Ｐゴシック" panose="020B0600070205080204" pitchFamily="34" charset="-128"/>
                <a:cs typeface="Calibri" panose="020F0502020204030204" pitchFamily="34" charset="0"/>
              </a:rPr>
              <a:t>Delivery to its Community</a:t>
            </a:r>
            <a:endParaRPr kumimoji="0" lang="en-US" sz="35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9" name="Picture 8" descr="Logo&#10;&#10;Description automatically generated">
            <a:extLst>
              <a:ext uri="{FF2B5EF4-FFF2-40B4-BE49-F238E27FC236}">
                <a16:creationId xmlns:a16="http://schemas.microsoft.com/office/drawing/2014/main" id="{82DD6D78-F17F-C941-BD7D-2899E579A8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250" y="3809617"/>
            <a:ext cx="5671550" cy="2172083"/>
          </a:xfrm>
          <a:prstGeom prst="rect">
            <a:avLst/>
          </a:prstGeom>
        </p:spPr>
      </p:pic>
      <p:cxnSp>
        <p:nvCxnSpPr>
          <p:cNvPr id="12" name="Straight Connector 11">
            <a:extLst>
              <a:ext uri="{FF2B5EF4-FFF2-40B4-BE49-F238E27FC236}">
                <a16:creationId xmlns:a16="http://schemas.microsoft.com/office/drawing/2014/main" id="{06144768-F083-2C4B-94C1-75BDDA6FB300}"/>
              </a:ext>
            </a:extLst>
          </p:cNvPr>
          <p:cNvCxnSpPr>
            <a:cxnSpLocks/>
          </p:cNvCxnSpPr>
          <p:nvPr/>
        </p:nvCxnSpPr>
        <p:spPr>
          <a:xfrm>
            <a:off x="8001000" y="1409700"/>
            <a:ext cx="0" cy="79248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459F8F6-AA73-2E48-816E-E71C878E7AE8}"/>
              </a:ext>
            </a:extLst>
          </p:cNvPr>
          <p:cNvSpPr txBox="1"/>
          <p:nvPr/>
        </p:nvSpPr>
        <p:spPr>
          <a:xfrm>
            <a:off x="8458200" y="3695700"/>
            <a:ext cx="8524568" cy="2677656"/>
          </a:xfrm>
          <a:prstGeom prst="rect">
            <a:avLst/>
          </a:prstGeom>
          <a:noFill/>
        </p:spPr>
        <p:txBody>
          <a:bodyPr wrap="square">
            <a:spAutoFit/>
          </a:bodyPr>
          <a:lstStyle/>
          <a:p>
            <a:r>
              <a:rPr lang="en-US" sz="2800" b="1" dirty="0"/>
              <a:t>RETURN ON INVESTMENT</a:t>
            </a:r>
            <a:endParaRPr lang="en-US" sz="2800" dirty="0"/>
          </a:p>
          <a:p>
            <a:r>
              <a:rPr lang="en-US" sz="2800" dirty="0"/>
              <a:t>No professional investment delivers more value than an MPI membership. MPI provides an unparalleled level of growth and advancement, both personally and professionally. And the people you meet could be lifelong friends.</a:t>
            </a:r>
          </a:p>
        </p:txBody>
      </p:sp>
    </p:spTree>
    <p:extLst>
      <p:ext uri="{BB962C8B-B14F-4D97-AF65-F5344CB8AC3E}">
        <p14:creationId xmlns:p14="http://schemas.microsoft.com/office/powerpoint/2010/main" val="387370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pic>
        <p:nvPicPr>
          <p:cNvPr id="3" name="Picture 2" descr="A group of white eggs&#10;&#10;Description automatically generated with low confidence">
            <a:extLst>
              <a:ext uri="{FF2B5EF4-FFF2-40B4-BE49-F238E27FC236}">
                <a16:creationId xmlns:a16="http://schemas.microsoft.com/office/drawing/2014/main" id="{DA3A2FB1-10ED-E401-36FB-C9936D2D3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TextBox 5">
            <a:extLst>
              <a:ext uri="{FF2B5EF4-FFF2-40B4-BE49-F238E27FC236}">
                <a16:creationId xmlns:a16="http://schemas.microsoft.com/office/drawing/2014/main" id="{4ED21D12-DCA8-D047-9BF3-9509EE0BBAA5}"/>
              </a:ext>
            </a:extLst>
          </p:cNvPr>
          <p:cNvSpPr txBox="1"/>
          <p:nvPr/>
        </p:nvSpPr>
        <p:spPr>
          <a:xfrm>
            <a:off x="1295400" y="4305300"/>
            <a:ext cx="15925800" cy="948978"/>
          </a:xfrm>
          <a:prstGeom prst="rect">
            <a:avLst/>
          </a:prstGeom>
        </p:spPr>
        <p:txBody>
          <a:bodyPr wrap="square" lIns="0" tIns="0" rIns="0" bIns="0" rtlCol="0" anchor="t">
            <a:spAutoFit/>
          </a:bodyPr>
          <a:lstStyle/>
          <a:p>
            <a:pPr algn="ctr">
              <a:lnSpc>
                <a:spcPts val="7403"/>
              </a:lnSpc>
            </a:pPr>
            <a:r>
              <a:rPr lang="en-US" sz="7300" b="1" dirty="0">
                <a:solidFill>
                  <a:schemeClr val="bg1"/>
                </a:solidFill>
              </a:rPr>
              <a:t>All MPI chapters are not created equal.</a:t>
            </a:r>
            <a:endParaRPr lang="en-US" sz="7300" b="1" dirty="0">
              <a:solidFill>
                <a:schemeClr val="bg1"/>
              </a:solidFill>
              <a:latin typeface="Clear Sans Regular Bold"/>
            </a:endParaRPr>
          </a:p>
        </p:txBody>
      </p:sp>
    </p:spTree>
    <p:extLst>
      <p:ext uri="{BB962C8B-B14F-4D97-AF65-F5344CB8AC3E}">
        <p14:creationId xmlns:p14="http://schemas.microsoft.com/office/powerpoint/2010/main" val="2473151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8D65F8E7-6C7E-7B48-BF9D-A1F02724158B}"/>
              </a:ext>
            </a:extLst>
          </p:cNvPr>
          <p:cNvSpPr txBox="1"/>
          <p:nvPr/>
        </p:nvSpPr>
        <p:spPr>
          <a:xfrm>
            <a:off x="1981200" y="2781300"/>
            <a:ext cx="14706600" cy="4431983"/>
          </a:xfrm>
          <a:prstGeom prst="rect">
            <a:avLst/>
          </a:prstGeom>
        </p:spPr>
        <p:txBody>
          <a:bodyPr wrap="square" lIns="0" tIns="0" rIns="0" bIns="0" rtlCol="0" anchor="t">
            <a:spAutoFit/>
          </a:bodyPr>
          <a:lstStyle/>
          <a:p>
            <a:pPr lvl="1"/>
            <a:r>
              <a:rPr lang="en-US" sz="4800" dirty="0"/>
              <a:t>However, MPI Chapters are </a:t>
            </a:r>
            <a:r>
              <a:rPr lang="en-US" sz="4800" b="1" u="sng" dirty="0"/>
              <a:t>the first and most important </a:t>
            </a:r>
            <a:r>
              <a:rPr lang="en-US" sz="4800" dirty="0"/>
              <a:t>touchpoint in the MPI member experience. </a:t>
            </a:r>
            <a:br>
              <a:rPr lang="en-US" sz="4800" dirty="0"/>
            </a:br>
            <a:br>
              <a:rPr lang="en-US" sz="4800" dirty="0"/>
            </a:br>
            <a:r>
              <a:rPr lang="en-US" sz="4800" i="1" dirty="0"/>
              <a:t>How</a:t>
            </a:r>
            <a:r>
              <a:rPr lang="en-US" sz="4800" dirty="0"/>
              <a:t> you activate this experience is key. </a:t>
            </a:r>
          </a:p>
          <a:p>
            <a:pPr lvl="1"/>
            <a:endParaRPr lang="en-US" sz="4800" dirty="0"/>
          </a:p>
          <a:p>
            <a:pPr lvl="1"/>
            <a:r>
              <a:rPr lang="en-US" sz="4800" i="1" dirty="0"/>
              <a:t>How</a:t>
            </a:r>
            <a:r>
              <a:rPr lang="en-US" sz="4800" dirty="0"/>
              <a:t> you retain members is key. </a:t>
            </a:r>
          </a:p>
        </p:txBody>
      </p:sp>
    </p:spTree>
    <p:extLst>
      <p:ext uri="{BB962C8B-B14F-4D97-AF65-F5344CB8AC3E}">
        <p14:creationId xmlns:p14="http://schemas.microsoft.com/office/powerpoint/2010/main" val="326268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EBFB"/>
        </a:solidFill>
        <a:effectLst/>
      </p:bgPr>
    </p:bg>
    <p:spTree>
      <p:nvGrpSpPr>
        <p:cNvPr id="1" name=""/>
        <p:cNvGrpSpPr/>
        <p:nvPr/>
      </p:nvGrpSpPr>
      <p:grpSpPr>
        <a:xfrm>
          <a:off x="0" y="0"/>
          <a:ext cx="0" cy="0"/>
          <a:chOff x="0" y="0"/>
          <a:chExt cx="0" cy="0"/>
        </a:xfrm>
      </p:grpSpPr>
      <p:pic>
        <p:nvPicPr>
          <p:cNvPr id="4" name="Picture 3" descr="A picture containing orange&#10;&#10;Description automatically generated">
            <a:extLst>
              <a:ext uri="{FF2B5EF4-FFF2-40B4-BE49-F238E27FC236}">
                <a16:creationId xmlns:a16="http://schemas.microsoft.com/office/drawing/2014/main" id="{34D2327F-0672-F63D-CFC6-C35CE4AA5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TextBox 5">
            <a:extLst>
              <a:ext uri="{FF2B5EF4-FFF2-40B4-BE49-F238E27FC236}">
                <a16:creationId xmlns:a16="http://schemas.microsoft.com/office/drawing/2014/main" id="{4ED21D12-DCA8-D047-9BF3-9509EE0BBAA5}"/>
              </a:ext>
            </a:extLst>
          </p:cNvPr>
          <p:cNvSpPr txBox="1"/>
          <p:nvPr/>
        </p:nvSpPr>
        <p:spPr>
          <a:xfrm>
            <a:off x="1143000" y="1257300"/>
            <a:ext cx="15773400" cy="2769476"/>
          </a:xfrm>
          <a:prstGeom prst="rect">
            <a:avLst/>
          </a:prstGeom>
        </p:spPr>
        <p:txBody>
          <a:bodyPr wrap="square" lIns="0" tIns="0" rIns="0" bIns="0" rtlCol="0" anchor="t">
            <a:spAutoFit/>
          </a:bodyPr>
          <a:lstStyle/>
          <a:p>
            <a:pPr algn="ctr">
              <a:lnSpc>
                <a:spcPts val="7403"/>
              </a:lnSpc>
            </a:pPr>
            <a:r>
              <a:rPr lang="en-US" sz="7200" dirty="0">
                <a:solidFill>
                  <a:schemeClr val="bg1"/>
                </a:solidFill>
              </a:rPr>
              <a:t>Today is all about </a:t>
            </a:r>
            <a:r>
              <a:rPr lang="en-US" sz="7200" b="1" dirty="0">
                <a:solidFill>
                  <a:schemeClr val="bg1"/>
                </a:solidFill>
              </a:rPr>
              <a:t>creating a foundation</a:t>
            </a:r>
            <a:r>
              <a:rPr lang="en-US" sz="7200" dirty="0">
                <a:solidFill>
                  <a:schemeClr val="bg1"/>
                </a:solidFill>
              </a:rPr>
              <a:t> </a:t>
            </a:r>
          </a:p>
          <a:p>
            <a:pPr algn="ctr">
              <a:lnSpc>
                <a:spcPts val="7403"/>
              </a:lnSpc>
            </a:pPr>
            <a:r>
              <a:rPr lang="en-US" sz="5400" dirty="0">
                <a:solidFill>
                  <a:schemeClr val="bg1"/>
                </a:solidFill>
              </a:rPr>
              <a:t>for you to build upon, customizing </a:t>
            </a:r>
            <a:r>
              <a:rPr lang="en-US" sz="5400" i="1" dirty="0">
                <a:solidFill>
                  <a:schemeClr val="bg1"/>
                </a:solidFill>
              </a:rPr>
              <a:t>your</a:t>
            </a:r>
            <a:r>
              <a:rPr lang="en-US" sz="5400" dirty="0">
                <a:solidFill>
                  <a:schemeClr val="bg1"/>
                </a:solidFill>
              </a:rPr>
              <a:t> marketing plan</a:t>
            </a:r>
            <a:br>
              <a:rPr lang="en-US" sz="5400" dirty="0">
                <a:solidFill>
                  <a:schemeClr val="bg1"/>
                </a:solidFill>
              </a:rPr>
            </a:br>
            <a:r>
              <a:rPr lang="en-US" sz="5400" dirty="0">
                <a:solidFill>
                  <a:schemeClr val="bg1"/>
                </a:solidFill>
              </a:rPr>
              <a:t>for </a:t>
            </a:r>
            <a:r>
              <a:rPr lang="en-US" sz="5400" i="1" dirty="0">
                <a:solidFill>
                  <a:schemeClr val="bg1"/>
                </a:solidFill>
              </a:rPr>
              <a:t>your</a:t>
            </a:r>
            <a:r>
              <a:rPr lang="en-US" sz="5400" dirty="0">
                <a:solidFill>
                  <a:schemeClr val="bg1"/>
                </a:solidFill>
              </a:rPr>
              <a:t> chapter. </a:t>
            </a:r>
            <a:endParaRPr lang="en-US" sz="5400" b="1" dirty="0">
              <a:solidFill>
                <a:schemeClr val="bg1"/>
              </a:solidFill>
              <a:latin typeface="Clear Sans Regular Bold"/>
            </a:endParaRPr>
          </a:p>
        </p:txBody>
      </p:sp>
    </p:spTree>
    <p:extLst>
      <p:ext uri="{BB962C8B-B14F-4D97-AF65-F5344CB8AC3E}">
        <p14:creationId xmlns:p14="http://schemas.microsoft.com/office/powerpoint/2010/main" val="3072204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D577D5E3-AEE5-E443-97A8-C70A48F5962A}" vid="{2831AD06-6C3E-6647-BBB3-BD1944C6FCC6}"/>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D577D5E3-AEE5-E443-97A8-C70A48F5962A}" vid="{2831AD06-6C3E-6647-BBB3-BD1944C6FCC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33d90dc-c7ac-497f-92e2-e3498c137b2f">
      <Terms xmlns="http://schemas.microsoft.com/office/infopath/2007/PartnerControls"/>
    </lcf76f155ced4ddcb4097134ff3c332f>
    <TaxCatchAll xmlns="aad401c1-1c12-4c0d-bc41-33f007f14bcb"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8D459A3DC5BE46A4BE75D0DA0B31EF" ma:contentTypeVersion="21" ma:contentTypeDescription="Create a new document." ma:contentTypeScope="" ma:versionID="6b8950257b5720a8e35395e357405944">
  <xsd:schema xmlns:xsd="http://www.w3.org/2001/XMLSchema" xmlns:xs="http://www.w3.org/2001/XMLSchema" xmlns:p="http://schemas.microsoft.com/office/2006/metadata/properties" xmlns:ns1="http://schemas.microsoft.com/sharepoint/v3" xmlns:ns2="e33d90dc-c7ac-497f-92e2-e3498c137b2f" xmlns:ns3="aad401c1-1c12-4c0d-bc41-33f007f14bcb" targetNamespace="http://schemas.microsoft.com/office/2006/metadata/properties" ma:root="true" ma:fieldsID="ca0ace6928be1526f06ffaf0c63eb30e" ns1:_="" ns2:_="" ns3:_="">
    <xsd:import namespace="http://schemas.microsoft.com/sharepoint/v3"/>
    <xsd:import namespace="e33d90dc-c7ac-497f-92e2-e3498c137b2f"/>
    <xsd:import namespace="aad401c1-1c12-4c0d-bc41-33f007f14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Location" minOccurs="0"/>
                <xsd:element ref="ns3:TaxCatchAll" minOccurs="0"/>
                <xsd:element ref="ns2:lcf76f155ced4ddcb4097134ff3c332f"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3d90dc-c7ac-497f-92e2-e3498c137b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839da0d-f77e-4699-8082-78dcea7779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d401c1-1c12-4c0d-bc41-33f007f14b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1e806f-573c-4121-991f-eb85f2bb5c60}" ma:internalName="TaxCatchAll" ma:showField="CatchAllData" ma:web="aad401c1-1c12-4c0d-bc41-33f007f14b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AE3124-3558-4C9C-B66B-CF4C5C9249F2}">
  <ds:schemaRefs>
    <ds:schemaRef ds:uri="http://schemas.microsoft.com/sharepoint/v3/contenttype/forms"/>
  </ds:schemaRefs>
</ds:datastoreItem>
</file>

<file path=customXml/itemProps2.xml><?xml version="1.0" encoding="utf-8"?>
<ds:datastoreItem xmlns:ds="http://schemas.openxmlformats.org/officeDocument/2006/customXml" ds:itemID="{74B6ABFD-62CF-4935-AAD2-41977C223BF1}">
  <ds:schemaRefs>
    <ds:schemaRef ds:uri="http://schemas.microsoft.com/office/2006/metadata/properties"/>
    <ds:schemaRef ds:uri="http://schemas.microsoft.com/office/infopath/2007/PartnerControls"/>
    <ds:schemaRef ds:uri="e33d90dc-c7ac-497f-92e2-e3498c137b2f"/>
    <ds:schemaRef ds:uri="aad401c1-1c12-4c0d-bc41-33f007f14bcb"/>
    <ds:schemaRef ds:uri="http://schemas.microsoft.com/sharepoint/v3"/>
  </ds:schemaRefs>
</ds:datastoreItem>
</file>

<file path=customXml/itemProps3.xml><?xml version="1.0" encoding="utf-8"?>
<ds:datastoreItem xmlns:ds="http://schemas.openxmlformats.org/officeDocument/2006/customXml" ds:itemID="{BB7B1E83-7654-439A-9C6F-DE9D6EFB8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3d90dc-c7ac-497f-92e2-e3498c137b2f"/>
    <ds:schemaRef ds:uri="aad401c1-1c12-4c0d-bc41-33f007f14b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2057</TotalTime>
  <Words>794</Words>
  <Application>Microsoft Office PowerPoint</Application>
  <PresentationFormat>Custom</PresentationFormat>
  <Paragraphs>130</Paragraphs>
  <Slides>24</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Calibri</vt:lpstr>
      <vt:lpstr>Wingdings</vt:lpstr>
      <vt:lpstr>Arial</vt:lpstr>
      <vt:lpstr>Clear Sans Regular</vt:lpstr>
      <vt:lpstr>Courier New</vt:lpstr>
      <vt:lpstr>Clear Sans Regular Bold</vt:lpstr>
      <vt:lpstr>Arimo</vt:lpstr>
      <vt:lpstr>Office Theme</vt:lpstr>
      <vt:lpstr>1_Office Theme</vt:lpstr>
      <vt:lpstr>2_Office Theme</vt:lpstr>
      <vt:lpstr>MARKETING AND COMMUNICAITONS HANDBOOK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AND COMMUNICAITONS HANDBOOK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MPI Handbook- Education</dc:title>
  <dc:creator>Molly Johnson</dc:creator>
  <cp:lastModifiedBy>Angela Layton</cp:lastModifiedBy>
  <cp:revision>20</cp:revision>
  <dcterms:created xsi:type="dcterms:W3CDTF">2006-08-16T00:00:00Z</dcterms:created>
  <dcterms:modified xsi:type="dcterms:W3CDTF">2023-10-11T16:51:22Z</dcterms:modified>
  <dc:identifier>DAE0VFZBvtE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0x0101006E8D459A3DC5BE46A4BE75D0DA0B31EF</vt:lpwstr>
  </property>
</Properties>
</file>