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1_0.xml" ContentType="application/vnd.ms-powerpoint.comments+xml"/>
  <Override PartName="/ppt/comments/modernComment_105_0.xml" ContentType="application/vnd.ms-powerpoint.comments+xml"/>
  <Override PartName="/ppt/media/image10.jpg" ContentType="image/jpeg"/>
  <Override PartName="/ppt/comments/modernComment_110_0.xml" ContentType="application/vnd.ms-powerpoint.comments+xml"/>
  <Override PartName="/ppt/comments/modernComment_115_0.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7_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31"/>
  </p:notesMasterIdLst>
  <p:sldIdLst>
    <p:sldId id="256" r:id="rId6"/>
    <p:sldId id="257" r:id="rId7"/>
    <p:sldId id="258" r:id="rId8"/>
    <p:sldId id="259" r:id="rId9"/>
    <p:sldId id="260" r:id="rId10"/>
    <p:sldId id="261" r:id="rId11"/>
    <p:sldId id="262" r:id="rId12"/>
    <p:sldId id="263" r:id="rId13"/>
    <p:sldId id="264" r:id="rId14"/>
    <p:sldId id="265" r:id="rId15"/>
    <p:sldId id="266" r:id="rId16"/>
    <p:sldId id="270" r:id="rId17"/>
    <p:sldId id="268" r:id="rId18"/>
    <p:sldId id="269" r:id="rId19"/>
    <p:sldId id="280" r:id="rId20"/>
    <p:sldId id="271" r:id="rId21"/>
    <p:sldId id="272" r:id="rId22"/>
    <p:sldId id="273" r:id="rId23"/>
    <p:sldId id="274" r:id="rId24"/>
    <p:sldId id="275" r:id="rId25"/>
    <p:sldId id="277" r:id="rId26"/>
    <p:sldId id="278" r:id="rId27"/>
    <p:sldId id="267" r:id="rId28"/>
    <p:sldId id="281" r:id="rId29"/>
    <p:sldId id="279" r:id="rId30"/>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7A5701-9E10-E807-1CF2-B7640AF5462B}" name="Angela Layton" initials="AL" userId="S::alayton@mpiweb.org::3a97870b-659e-457e-a028-64f2e094d873" providerId="AD"/>
  <p188:author id="{6371FC3B-E3F6-98A5-40F5-83E33D9EF551}" name="Timothy Gunn" initials="TG" userId="S::tgunn@mpiweb.org::88719ba8-18e8-419a-8bb6-5b93dbfdec8d" providerId="AD"/>
  <p188:author id="{D7B21342-B78A-B2E3-FF5E-D6D0DEA702E2}" name="Marcelo DeOliveira" initials="MD" userId="S::mdeoliveira@mpiweb.org::10d24e1d-7848-46c6-ad9b-6aff10d41805" providerId="AD"/>
  <p188:author id="{3DD77642-98AE-63D4-DE18-30542F9CB31F}" name="Federico Toja" initials="FT" userId="S::ftoja@mpiweb.org::47fc7578-83bf-49ae-8d34-bff779dfb0ea" providerId="AD"/>
  <p188:author id="{FEE17C6C-CFFB-41DC-EDBE-3760BE7BFAF5}" name="Guest User" initials="GU" userId="S::urn:spo:tenantanon#59101a85-59f8-4da1-ae02-2dd59b97b8af::" providerId="AD"/>
  <p188:author id="{A60BC4D6-E3D6-D740-14E7-27389B12C768}" name="Angela Layton" initials="AL" userId="S::ALayton@mpiweb.org::3a97870b-659e-457e-a028-64f2e094d87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BEDE8A-9D6B-4E8E-8EB6-73F0C5836C0A}" v="6" dt="2026-07-15T09:35:54.230"/>
    <p1510:client id="{7548B863-4438-7730-E75C-597AC84D8DAE}" v="74" dt="2026-07-15T08:32:53.5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39" d="100"/>
          <a:sy n="39" d="100"/>
        </p:scale>
        <p:origin x="128"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Toja" userId="47fc7578-83bf-49ae-8d34-bff779dfb0ea" providerId="ADAL" clId="{C89EF15A-398B-44ED-90AE-D8C4835E3BE9}"/>
    <pc:docChg chg="custSel delSld modSld">
      <pc:chgData name="Federico Toja" userId="47fc7578-83bf-49ae-8d34-bff779dfb0ea" providerId="ADAL" clId="{C89EF15A-398B-44ED-90AE-D8C4835E3BE9}" dt="2026-07-15T09:45:57.185" v="888" actId="14100"/>
      <pc:docMkLst>
        <pc:docMk/>
      </pc:docMkLst>
      <pc:sldChg chg="delSp modSp mod setFolMasterObjs modClrScheme chgLayout">
        <pc:chgData name="Federico Toja" userId="47fc7578-83bf-49ae-8d34-bff779dfb0ea" providerId="ADAL" clId="{C89EF15A-398B-44ED-90AE-D8C4835E3BE9}" dt="2026-07-15T09:28:47.119" v="205" actId="2711"/>
        <pc:sldMkLst>
          <pc:docMk/>
          <pc:sldMk cId="0" sldId="257"/>
        </pc:sldMkLst>
        <pc:spChg chg="mod">
          <ac:chgData name="Federico Toja" userId="47fc7578-83bf-49ae-8d34-bff779dfb0ea" providerId="ADAL" clId="{C89EF15A-398B-44ED-90AE-D8C4835E3BE9}" dt="2026-07-15T09:26:22.428" v="151" actId="1076"/>
          <ac:spMkLst>
            <pc:docMk/>
            <pc:sldMk cId="0" sldId="257"/>
            <ac:spMk id="3" creationId="{00000000-0000-0000-0000-000000000000}"/>
          </ac:spMkLst>
        </pc:spChg>
        <pc:spChg chg="mod">
          <ac:chgData name="Federico Toja" userId="47fc7578-83bf-49ae-8d34-bff779dfb0ea" providerId="ADAL" clId="{C89EF15A-398B-44ED-90AE-D8C4835E3BE9}" dt="2026-07-15T09:28:47.119" v="205" actId="2711"/>
          <ac:spMkLst>
            <pc:docMk/>
            <pc:sldMk cId="0" sldId="257"/>
            <ac:spMk id="4" creationId="{00000000-0000-0000-0000-000000000000}"/>
          </ac:spMkLst>
        </pc:spChg>
        <pc:spChg chg="del">
          <ac:chgData name="Federico Toja" userId="47fc7578-83bf-49ae-8d34-bff779dfb0ea" providerId="ADAL" clId="{C89EF15A-398B-44ED-90AE-D8C4835E3BE9}" dt="2026-07-15T09:08:08.550" v="1" actId="26606"/>
          <ac:spMkLst>
            <pc:docMk/>
            <pc:sldMk cId="0" sldId="257"/>
            <ac:spMk id="5" creationId="{00000000-0000-0000-0000-000000000000}"/>
          </ac:spMkLst>
        </pc:spChg>
        <pc:picChg chg="del">
          <ac:chgData name="Federico Toja" userId="47fc7578-83bf-49ae-8d34-bff779dfb0ea" providerId="ADAL" clId="{C89EF15A-398B-44ED-90AE-D8C4835E3BE9}" dt="2026-07-15T09:08:08.550" v="1" actId="26606"/>
          <ac:picMkLst>
            <pc:docMk/>
            <pc:sldMk cId="0" sldId="257"/>
            <ac:picMk id="2" creationId="{00000000-0000-0000-0000-000000000000}"/>
          </ac:picMkLst>
        </pc:picChg>
      </pc:sldChg>
      <pc:sldChg chg="modSp mod">
        <pc:chgData name="Federico Toja" userId="47fc7578-83bf-49ae-8d34-bff779dfb0ea" providerId="ADAL" clId="{C89EF15A-398B-44ED-90AE-D8C4835E3BE9}" dt="2026-07-15T09:27:20.086" v="159" actId="2711"/>
        <pc:sldMkLst>
          <pc:docMk/>
          <pc:sldMk cId="0" sldId="258"/>
        </pc:sldMkLst>
        <pc:spChg chg="mod">
          <ac:chgData name="Federico Toja" userId="47fc7578-83bf-49ae-8d34-bff779dfb0ea" providerId="ADAL" clId="{C89EF15A-398B-44ED-90AE-D8C4835E3BE9}" dt="2026-07-15T09:27:05.570" v="157" actId="255"/>
          <ac:spMkLst>
            <pc:docMk/>
            <pc:sldMk cId="0" sldId="258"/>
            <ac:spMk id="2" creationId="{00000000-0000-0000-0000-000000000000}"/>
          </ac:spMkLst>
        </pc:spChg>
        <pc:spChg chg="mod">
          <ac:chgData name="Federico Toja" userId="47fc7578-83bf-49ae-8d34-bff779dfb0ea" providerId="ADAL" clId="{C89EF15A-398B-44ED-90AE-D8C4835E3BE9}" dt="2026-07-15T09:27:20.086" v="159" actId="2711"/>
          <ac:spMkLst>
            <pc:docMk/>
            <pc:sldMk cId="0" sldId="258"/>
            <ac:spMk id="3" creationId="{00000000-0000-0000-0000-000000000000}"/>
          </ac:spMkLst>
        </pc:spChg>
      </pc:sldChg>
      <pc:sldChg chg="modSp mod">
        <pc:chgData name="Federico Toja" userId="47fc7578-83bf-49ae-8d34-bff779dfb0ea" providerId="ADAL" clId="{C89EF15A-398B-44ED-90AE-D8C4835E3BE9}" dt="2026-07-15T09:27:39.438" v="161" actId="255"/>
        <pc:sldMkLst>
          <pc:docMk/>
          <pc:sldMk cId="0" sldId="259"/>
        </pc:sldMkLst>
        <pc:spChg chg="mod">
          <ac:chgData name="Federico Toja" userId="47fc7578-83bf-49ae-8d34-bff779dfb0ea" providerId="ADAL" clId="{C89EF15A-398B-44ED-90AE-D8C4835E3BE9}" dt="2026-07-15T09:27:39.438" v="161" actId="255"/>
          <ac:spMkLst>
            <pc:docMk/>
            <pc:sldMk cId="0" sldId="259"/>
            <ac:spMk id="5" creationId="{00000000-0000-0000-0000-000000000000}"/>
          </ac:spMkLst>
        </pc:spChg>
      </pc:sldChg>
      <pc:sldChg chg="modSp mod">
        <pc:chgData name="Federico Toja" userId="47fc7578-83bf-49ae-8d34-bff779dfb0ea" providerId="ADAL" clId="{C89EF15A-398B-44ED-90AE-D8C4835E3BE9}" dt="2026-07-15T09:27:47.455" v="162" actId="255"/>
        <pc:sldMkLst>
          <pc:docMk/>
          <pc:sldMk cId="0" sldId="260"/>
        </pc:sldMkLst>
        <pc:spChg chg="mod">
          <ac:chgData name="Federico Toja" userId="47fc7578-83bf-49ae-8d34-bff779dfb0ea" providerId="ADAL" clId="{C89EF15A-398B-44ED-90AE-D8C4835E3BE9}" dt="2026-07-15T09:27:47.455" v="162" actId="255"/>
          <ac:spMkLst>
            <pc:docMk/>
            <pc:sldMk cId="0" sldId="260"/>
            <ac:spMk id="5" creationId="{00000000-0000-0000-0000-000000000000}"/>
          </ac:spMkLst>
        </pc:spChg>
      </pc:sldChg>
      <pc:sldChg chg="modSp mod">
        <pc:chgData name="Federico Toja" userId="47fc7578-83bf-49ae-8d34-bff779dfb0ea" providerId="ADAL" clId="{C89EF15A-398B-44ED-90AE-D8C4835E3BE9}" dt="2026-07-15T09:27:54.463" v="163" actId="255"/>
        <pc:sldMkLst>
          <pc:docMk/>
          <pc:sldMk cId="0" sldId="261"/>
        </pc:sldMkLst>
        <pc:spChg chg="mod">
          <ac:chgData name="Federico Toja" userId="47fc7578-83bf-49ae-8d34-bff779dfb0ea" providerId="ADAL" clId="{C89EF15A-398B-44ED-90AE-D8C4835E3BE9}" dt="2026-07-15T09:27:54.463" v="163" actId="255"/>
          <ac:spMkLst>
            <pc:docMk/>
            <pc:sldMk cId="0" sldId="261"/>
            <ac:spMk id="5" creationId="{00000000-0000-0000-0000-000000000000}"/>
          </ac:spMkLst>
        </pc:spChg>
      </pc:sldChg>
      <pc:sldChg chg="addSp modSp mod modClrScheme chgLayout">
        <pc:chgData name="Federico Toja" userId="47fc7578-83bf-49ae-8d34-bff779dfb0ea" providerId="ADAL" clId="{C89EF15A-398B-44ED-90AE-D8C4835E3BE9}" dt="2026-07-15T09:28:59.172" v="206" actId="14100"/>
        <pc:sldMkLst>
          <pc:docMk/>
          <pc:sldMk cId="0" sldId="263"/>
        </pc:sldMkLst>
        <pc:spChg chg="mod">
          <ac:chgData name="Federico Toja" userId="47fc7578-83bf-49ae-8d34-bff779dfb0ea" providerId="ADAL" clId="{C89EF15A-398B-44ED-90AE-D8C4835E3BE9}" dt="2026-07-15T09:28:59.172" v="206" actId="14100"/>
          <ac:spMkLst>
            <pc:docMk/>
            <pc:sldMk cId="0" sldId="263"/>
            <ac:spMk id="2" creationId="{00000000-0000-0000-0000-000000000000}"/>
          </ac:spMkLst>
        </pc:spChg>
        <pc:spChg chg="add mod">
          <ac:chgData name="Federico Toja" userId="47fc7578-83bf-49ae-8d34-bff779dfb0ea" providerId="ADAL" clId="{C89EF15A-398B-44ED-90AE-D8C4835E3BE9}" dt="2026-07-15T09:28:27.317" v="203" actId="1076"/>
          <ac:spMkLst>
            <pc:docMk/>
            <pc:sldMk cId="0" sldId="263"/>
            <ac:spMk id="90" creationId="{00000000-0000-0000-0000-000000000000}"/>
          </ac:spMkLst>
        </pc:spChg>
      </pc:sldChg>
      <pc:sldChg chg="delSp modSp mod modClrScheme chgLayout">
        <pc:chgData name="Federico Toja" userId="47fc7578-83bf-49ae-8d34-bff779dfb0ea" providerId="ADAL" clId="{C89EF15A-398B-44ED-90AE-D8C4835E3BE9}" dt="2026-07-15T09:29:34.479" v="238" actId="1076"/>
        <pc:sldMkLst>
          <pc:docMk/>
          <pc:sldMk cId="0" sldId="265"/>
        </pc:sldMkLst>
        <pc:spChg chg="mod">
          <ac:chgData name="Federico Toja" userId="47fc7578-83bf-49ae-8d34-bff779dfb0ea" providerId="ADAL" clId="{C89EF15A-398B-44ED-90AE-D8C4835E3BE9}" dt="2026-07-15T09:29:34.479" v="238" actId="1076"/>
          <ac:spMkLst>
            <pc:docMk/>
            <pc:sldMk cId="0" sldId="265"/>
            <ac:spMk id="2" creationId="{00000000-0000-0000-0000-000000000000}"/>
          </ac:spMkLst>
        </pc:spChg>
        <pc:spChg chg="mod">
          <ac:chgData name="Federico Toja" userId="47fc7578-83bf-49ae-8d34-bff779dfb0ea" providerId="ADAL" clId="{C89EF15A-398B-44ED-90AE-D8C4835E3BE9}" dt="2026-07-15T09:29:14.975" v="208" actId="255"/>
          <ac:spMkLst>
            <pc:docMk/>
            <pc:sldMk cId="0" sldId="265"/>
            <ac:spMk id="3" creationId="{00000000-0000-0000-0000-000000000000}"/>
          </ac:spMkLst>
        </pc:spChg>
        <pc:spChg chg="del">
          <ac:chgData name="Federico Toja" userId="47fc7578-83bf-49ae-8d34-bff779dfb0ea" providerId="ADAL" clId="{C89EF15A-398B-44ED-90AE-D8C4835E3BE9}" dt="2026-07-15T09:08:08.550" v="1" actId="26606"/>
          <ac:spMkLst>
            <pc:docMk/>
            <pc:sldMk cId="0" sldId="265"/>
            <ac:spMk id="4" creationId="{00000000-0000-0000-0000-000000000000}"/>
          </ac:spMkLst>
        </pc:spChg>
      </pc:sldChg>
      <pc:sldChg chg="addSp delSp modSp mod setFolMasterObjs modClrScheme chgLayout">
        <pc:chgData name="Federico Toja" userId="47fc7578-83bf-49ae-8d34-bff779dfb0ea" providerId="ADAL" clId="{C89EF15A-398B-44ED-90AE-D8C4835E3BE9}" dt="2026-07-15T09:30:10.053" v="268" actId="255"/>
        <pc:sldMkLst>
          <pc:docMk/>
          <pc:sldMk cId="0" sldId="266"/>
        </pc:sldMkLst>
        <pc:spChg chg="mod">
          <ac:chgData name="Federico Toja" userId="47fc7578-83bf-49ae-8d34-bff779dfb0ea" providerId="ADAL" clId="{C89EF15A-398B-44ED-90AE-D8C4835E3BE9}" dt="2026-07-15T09:29:58.534" v="266" actId="1076"/>
          <ac:spMkLst>
            <pc:docMk/>
            <pc:sldMk cId="0" sldId="266"/>
            <ac:spMk id="3" creationId="{00000000-0000-0000-0000-000000000000}"/>
          </ac:spMkLst>
        </pc:spChg>
        <pc:spChg chg="add mod">
          <ac:chgData name="Federico Toja" userId="47fc7578-83bf-49ae-8d34-bff779dfb0ea" providerId="ADAL" clId="{C89EF15A-398B-44ED-90AE-D8C4835E3BE9}" dt="2026-07-15T09:30:05.562" v="267" actId="255"/>
          <ac:spMkLst>
            <pc:docMk/>
            <pc:sldMk cId="0" sldId="266"/>
            <ac:spMk id="6" creationId="{5117D6A5-B82D-79C2-340E-84AEC9141D53}"/>
          </ac:spMkLst>
        </pc:spChg>
        <pc:spChg chg="add mod">
          <ac:chgData name="Federico Toja" userId="47fc7578-83bf-49ae-8d34-bff779dfb0ea" providerId="ADAL" clId="{C89EF15A-398B-44ED-90AE-D8C4835E3BE9}" dt="2026-07-15T09:30:10.053" v="268" actId="255"/>
          <ac:spMkLst>
            <pc:docMk/>
            <pc:sldMk cId="0" sldId="266"/>
            <ac:spMk id="8" creationId="{F18F4E0A-3D09-77B5-B87D-2E99B50CA5FC}"/>
          </ac:spMkLst>
        </pc:spChg>
        <pc:picChg chg="del">
          <ac:chgData name="Federico Toja" userId="47fc7578-83bf-49ae-8d34-bff779dfb0ea" providerId="ADAL" clId="{C89EF15A-398B-44ED-90AE-D8C4835E3BE9}" dt="2026-07-15T09:08:08.550" v="1" actId="26606"/>
          <ac:picMkLst>
            <pc:docMk/>
            <pc:sldMk cId="0" sldId="266"/>
            <ac:picMk id="2" creationId="{00000000-0000-0000-0000-000000000000}"/>
          </ac:picMkLst>
        </pc:picChg>
        <pc:picChg chg="add mod">
          <ac:chgData name="Federico Toja" userId="47fc7578-83bf-49ae-8d34-bff779dfb0ea" providerId="ADAL" clId="{C89EF15A-398B-44ED-90AE-D8C4835E3BE9}" dt="2026-07-15T09:13:54.993" v="10" actId="1076"/>
          <ac:picMkLst>
            <pc:docMk/>
            <pc:sldMk cId="0" sldId="266"/>
            <ac:picMk id="4" creationId="{049741BB-2B5B-F7C1-B82B-83455363D5AF}"/>
          </ac:picMkLst>
        </pc:picChg>
      </pc:sldChg>
      <pc:sldChg chg="addSp delSp modSp mod setFolMasterObjs modClrScheme chgLayout">
        <pc:chgData name="Federico Toja" userId="47fc7578-83bf-49ae-8d34-bff779dfb0ea" providerId="ADAL" clId="{C89EF15A-398B-44ED-90AE-D8C4835E3BE9}" dt="2026-07-15T09:45:41.612" v="886" actId="255"/>
        <pc:sldMkLst>
          <pc:docMk/>
          <pc:sldMk cId="0" sldId="267"/>
        </pc:sldMkLst>
        <pc:spChg chg="mod">
          <ac:chgData name="Federico Toja" userId="47fc7578-83bf-49ae-8d34-bff779dfb0ea" providerId="ADAL" clId="{C89EF15A-398B-44ED-90AE-D8C4835E3BE9}" dt="2026-07-15T09:45:41.612" v="886" actId="255"/>
          <ac:spMkLst>
            <pc:docMk/>
            <pc:sldMk cId="0" sldId="267"/>
            <ac:spMk id="3" creationId="{00000000-0000-0000-0000-000000000000}"/>
          </ac:spMkLst>
        </pc:spChg>
        <pc:spChg chg="add mod">
          <ac:chgData name="Federico Toja" userId="47fc7578-83bf-49ae-8d34-bff779dfb0ea" providerId="ADAL" clId="{C89EF15A-398B-44ED-90AE-D8C4835E3BE9}" dt="2026-07-15T09:44:26.626" v="876" actId="6549"/>
          <ac:spMkLst>
            <pc:docMk/>
            <pc:sldMk cId="0" sldId="267"/>
            <ac:spMk id="5" creationId="{0F7AF262-A71B-0307-0BDA-522A3A234A1E}"/>
          </ac:spMkLst>
        </pc:spChg>
        <pc:picChg chg="del">
          <ac:chgData name="Federico Toja" userId="47fc7578-83bf-49ae-8d34-bff779dfb0ea" providerId="ADAL" clId="{C89EF15A-398B-44ED-90AE-D8C4835E3BE9}" dt="2026-07-15T09:08:08.550" v="1" actId="26606"/>
          <ac:picMkLst>
            <pc:docMk/>
            <pc:sldMk cId="0" sldId="267"/>
            <ac:picMk id="2" creationId="{00000000-0000-0000-0000-000000000000}"/>
          </ac:picMkLst>
        </pc:picChg>
      </pc:sldChg>
      <pc:sldChg chg="modSp mod setFolMasterObjs modClrScheme chgLayout">
        <pc:chgData name="Federico Toja" userId="47fc7578-83bf-49ae-8d34-bff779dfb0ea" providerId="ADAL" clId="{C89EF15A-398B-44ED-90AE-D8C4835E3BE9}" dt="2026-07-15T09:31:31.214" v="287" actId="1076"/>
        <pc:sldMkLst>
          <pc:docMk/>
          <pc:sldMk cId="0" sldId="268"/>
        </pc:sldMkLst>
        <pc:spChg chg="mod">
          <ac:chgData name="Federico Toja" userId="47fc7578-83bf-49ae-8d34-bff779dfb0ea" providerId="ADAL" clId="{C89EF15A-398B-44ED-90AE-D8C4835E3BE9}" dt="2026-07-15T09:31:31.214" v="287" actId="1076"/>
          <ac:spMkLst>
            <pc:docMk/>
            <pc:sldMk cId="0" sldId="268"/>
            <ac:spMk id="2" creationId="{00000000-0000-0000-0000-000000000000}"/>
          </ac:spMkLst>
        </pc:spChg>
        <pc:spChg chg="mod">
          <ac:chgData name="Federico Toja" userId="47fc7578-83bf-49ae-8d34-bff779dfb0ea" providerId="ADAL" clId="{C89EF15A-398B-44ED-90AE-D8C4835E3BE9}" dt="2026-07-15T09:31:22.414" v="285" actId="14100"/>
          <ac:spMkLst>
            <pc:docMk/>
            <pc:sldMk cId="0" sldId="268"/>
            <ac:spMk id="4" creationId="{00000000-0000-0000-0000-000000000000}"/>
          </ac:spMkLst>
        </pc:spChg>
        <pc:picChg chg="mod">
          <ac:chgData name="Federico Toja" userId="47fc7578-83bf-49ae-8d34-bff779dfb0ea" providerId="ADAL" clId="{C89EF15A-398B-44ED-90AE-D8C4835E3BE9}" dt="2026-07-15T09:31:18.534" v="284" actId="1076"/>
          <ac:picMkLst>
            <pc:docMk/>
            <pc:sldMk cId="0" sldId="268"/>
            <ac:picMk id="3" creationId="{00000000-0000-0000-0000-000000000000}"/>
          </ac:picMkLst>
        </pc:picChg>
      </pc:sldChg>
      <pc:sldChg chg="modSp mod setFolMasterObjs modClrScheme chgLayout">
        <pc:chgData name="Federico Toja" userId="47fc7578-83bf-49ae-8d34-bff779dfb0ea" providerId="ADAL" clId="{C89EF15A-398B-44ED-90AE-D8C4835E3BE9}" dt="2026-07-15T09:32:06.050" v="294" actId="255"/>
        <pc:sldMkLst>
          <pc:docMk/>
          <pc:sldMk cId="0" sldId="269"/>
        </pc:sldMkLst>
        <pc:spChg chg="mod">
          <ac:chgData name="Federico Toja" userId="47fc7578-83bf-49ae-8d34-bff779dfb0ea" providerId="ADAL" clId="{C89EF15A-398B-44ED-90AE-D8C4835E3BE9}" dt="2026-07-15T09:31:56.173" v="292" actId="1076"/>
          <ac:spMkLst>
            <pc:docMk/>
            <pc:sldMk cId="0" sldId="269"/>
            <ac:spMk id="2" creationId="{00000000-0000-0000-0000-000000000000}"/>
          </ac:spMkLst>
        </pc:spChg>
        <pc:spChg chg="mod">
          <ac:chgData name="Federico Toja" userId="47fc7578-83bf-49ae-8d34-bff779dfb0ea" providerId="ADAL" clId="{C89EF15A-398B-44ED-90AE-D8C4835E3BE9}" dt="2026-07-15T09:32:06.050" v="294" actId="255"/>
          <ac:spMkLst>
            <pc:docMk/>
            <pc:sldMk cId="0" sldId="269"/>
            <ac:spMk id="4" creationId="{00000000-0000-0000-0000-000000000000}"/>
          </ac:spMkLst>
        </pc:spChg>
      </pc:sldChg>
      <pc:sldChg chg="modSp mod setFolMasterObjs modClrScheme chgLayout">
        <pc:chgData name="Federico Toja" userId="47fc7578-83bf-49ae-8d34-bff779dfb0ea" providerId="ADAL" clId="{C89EF15A-398B-44ED-90AE-D8C4835E3BE9}" dt="2026-07-15T09:42:52.734" v="851" actId="20577"/>
        <pc:sldMkLst>
          <pc:docMk/>
          <pc:sldMk cId="0" sldId="270"/>
        </pc:sldMkLst>
        <pc:spChg chg="mod">
          <ac:chgData name="Federico Toja" userId="47fc7578-83bf-49ae-8d34-bff779dfb0ea" providerId="ADAL" clId="{C89EF15A-398B-44ED-90AE-D8C4835E3BE9}" dt="2026-07-15T09:31:41.653" v="289" actId="1076"/>
          <ac:spMkLst>
            <pc:docMk/>
            <pc:sldMk cId="0" sldId="270"/>
            <ac:spMk id="2" creationId="{00000000-0000-0000-0000-000000000000}"/>
          </ac:spMkLst>
        </pc:spChg>
        <pc:spChg chg="mod">
          <ac:chgData name="Federico Toja" userId="47fc7578-83bf-49ae-8d34-bff779dfb0ea" providerId="ADAL" clId="{C89EF15A-398B-44ED-90AE-D8C4835E3BE9}" dt="2026-07-15T09:42:52.734" v="851" actId="20577"/>
          <ac:spMkLst>
            <pc:docMk/>
            <pc:sldMk cId="0" sldId="270"/>
            <ac:spMk id="5" creationId="{00000000-0000-0000-0000-000000000000}"/>
          </ac:spMkLst>
        </pc:spChg>
      </pc:sldChg>
      <pc:sldChg chg="modSp mod setFolMasterObjs modClrScheme chgLayout">
        <pc:chgData name="Federico Toja" userId="47fc7578-83bf-49ae-8d34-bff779dfb0ea" providerId="ADAL" clId="{C89EF15A-398B-44ED-90AE-D8C4835E3BE9}" dt="2026-07-15T09:43:31.782" v="854" actId="20577"/>
        <pc:sldMkLst>
          <pc:docMk/>
          <pc:sldMk cId="0" sldId="271"/>
        </pc:sldMkLst>
        <pc:spChg chg="mod">
          <ac:chgData name="Federico Toja" userId="47fc7578-83bf-49ae-8d34-bff779dfb0ea" providerId="ADAL" clId="{C89EF15A-398B-44ED-90AE-D8C4835E3BE9}" dt="2026-07-15T09:43:31.782" v="854" actId="20577"/>
          <ac:spMkLst>
            <pc:docMk/>
            <pc:sldMk cId="0" sldId="271"/>
            <ac:spMk id="2" creationId="{00000000-0000-0000-0000-000000000000}"/>
          </ac:spMkLst>
        </pc:spChg>
        <pc:spChg chg="mod">
          <ac:chgData name="Federico Toja" userId="47fc7578-83bf-49ae-8d34-bff779dfb0ea" providerId="ADAL" clId="{C89EF15A-398B-44ED-90AE-D8C4835E3BE9}" dt="2026-07-15T09:33:11.904" v="352" actId="1076"/>
          <ac:spMkLst>
            <pc:docMk/>
            <pc:sldMk cId="0" sldId="271"/>
            <ac:spMk id="4" creationId="{00000000-0000-0000-0000-000000000000}"/>
          </ac:spMkLst>
        </pc:spChg>
      </pc:sldChg>
      <pc:sldChg chg="modSp mod setFolMasterObjs modClrScheme chgLayout">
        <pc:chgData name="Federico Toja" userId="47fc7578-83bf-49ae-8d34-bff779dfb0ea" providerId="ADAL" clId="{C89EF15A-398B-44ED-90AE-D8C4835E3BE9}" dt="2026-07-15T09:44:42.301" v="877" actId="255"/>
        <pc:sldMkLst>
          <pc:docMk/>
          <pc:sldMk cId="0" sldId="272"/>
        </pc:sldMkLst>
        <pc:spChg chg="mod">
          <ac:chgData name="Federico Toja" userId="47fc7578-83bf-49ae-8d34-bff779dfb0ea" providerId="ADAL" clId="{C89EF15A-398B-44ED-90AE-D8C4835E3BE9}" dt="2026-07-15T09:43:52.276" v="857" actId="113"/>
          <ac:spMkLst>
            <pc:docMk/>
            <pc:sldMk cId="0" sldId="272"/>
            <ac:spMk id="2" creationId="{00000000-0000-0000-0000-000000000000}"/>
          </ac:spMkLst>
        </pc:spChg>
        <pc:spChg chg="mod">
          <ac:chgData name="Federico Toja" userId="47fc7578-83bf-49ae-8d34-bff779dfb0ea" providerId="ADAL" clId="{C89EF15A-398B-44ED-90AE-D8C4835E3BE9}" dt="2026-07-15T09:44:42.301" v="877" actId="255"/>
          <ac:spMkLst>
            <pc:docMk/>
            <pc:sldMk cId="0" sldId="272"/>
            <ac:spMk id="4" creationId="{00000000-0000-0000-0000-000000000000}"/>
          </ac:spMkLst>
        </pc:spChg>
      </pc:sldChg>
      <pc:sldChg chg="delSp modSp mod setFolMasterObjs modClrScheme chgLayout">
        <pc:chgData name="Federico Toja" userId="47fc7578-83bf-49ae-8d34-bff779dfb0ea" providerId="ADAL" clId="{C89EF15A-398B-44ED-90AE-D8C4835E3BE9}" dt="2026-07-15T09:44:48.497" v="878" actId="255"/>
        <pc:sldMkLst>
          <pc:docMk/>
          <pc:sldMk cId="0" sldId="273"/>
        </pc:sldMkLst>
        <pc:spChg chg="mod">
          <ac:chgData name="Federico Toja" userId="47fc7578-83bf-49ae-8d34-bff779dfb0ea" providerId="ADAL" clId="{C89EF15A-398B-44ED-90AE-D8C4835E3BE9}" dt="2026-07-15T09:44:48.497" v="878" actId="255"/>
          <ac:spMkLst>
            <pc:docMk/>
            <pc:sldMk cId="0" sldId="273"/>
            <ac:spMk id="2" creationId="{00000000-0000-0000-0000-000000000000}"/>
          </ac:spMkLst>
        </pc:spChg>
        <pc:spChg chg="del mod">
          <ac:chgData name="Federico Toja" userId="47fc7578-83bf-49ae-8d34-bff779dfb0ea" providerId="ADAL" clId="{C89EF15A-398B-44ED-90AE-D8C4835E3BE9}" dt="2026-07-15T09:36:06.257" v="518"/>
          <ac:spMkLst>
            <pc:docMk/>
            <pc:sldMk cId="0" sldId="273"/>
            <ac:spMk id="4" creationId="{00000000-0000-0000-0000-000000000000}"/>
          </ac:spMkLst>
        </pc:spChg>
        <pc:spChg chg="mod">
          <ac:chgData name="Federico Toja" userId="47fc7578-83bf-49ae-8d34-bff779dfb0ea" providerId="ADAL" clId="{C89EF15A-398B-44ED-90AE-D8C4835E3BE9}" dt="2026-07-15T09:36:02.559" v="516" actId="255"/>
          <ac:spMkLst>
            <pc:docMk/>
            <pc:sldMk cId="0" sldId="273"/>
            <ac:spMk id="5" creationId="{00000000-0000-0000-0000-000000000000}"/>
          </ac:spMkLst>
        </pc:spChg>
      </pc:sldChg>
      <pc:sldChg chg="modSp mod setFolMasterObjs modClrScheme chgLayout">
        <pc:chgData name="Federico Toja" userId="47fc7578-83bf-49ae-8d34-bff779dfb0ea" providerId="ADAL" clId="{C89EF15A-398B-44ED-90AE-D8C4835E3BE9}" dt="2026-07-15T09:44:55.813" v="879" actId="255"/>
        <pc:sldMkLst>
          <pc:docMk/>
          <pc:sldMk cId="0" sldId="274"/>
        </pc:sldMkLst>
        <pc:spChg chg="mod">
          <ac:chgData name="Federico Toja" userId="47fc7578-83bf-49ae-8d34-bff779dfb0ea" providerId="ADAL" clId="{C89EF15A-398B-44ED-90AE-D8C4835E3BE9}" dt="2026-07-15T09:44:55.813" v="879" actId="255"/>
          <ac:spMkLst>
            <pc:docMk/>
            <pc:sldMk cId="0" sldId="274"/>
            <ac:spMk id="3" creationId="{00000000-0000-0000-0000-000000000000}"/>
          </ac:spMkLst>
        </pc:spChg>
      </pc:sldChg>
      <pc:sldChg chg="modSp mod setFolMasterObjs modClrScheme chgLayout">
        <pc:chgData name="Federico Toja" userId="47fc7578-83bf-49ae-8d34-bff779dfb0ea" providerId="ADAL" clId="{C89EF15A-398B-44ED-90AE-D8C4835E3BE9}" dt="2026-07-15T09:45:10.564" v="881" actId="255"/>
        <pc:sldMkLst>
          <pc:docMk/>
          <pc:sldMk cId="0" sldId="275"/>
        </pc:sldMkLst>
        <pc:spChg chg="mod">
          <ac:chgData name="Federico Toja" userId="47fc7578-83bf-49ae-8d34-bff779dfb0ea" providerId="ADAL" clId="{C89EF15A-398B-44ED-90AE-D8C4835E3BE9}" dt="2026-07-15T09:45:10.564" v="881" actId="255"/>
          <ac:spMkLst>
            <pc:docMk/>
            <pc:sldMk cId="0" sldId="275"/>
            <ac:spMk id="2" creationId="{00000000-0000-0000-0000-000000000000}"/>
          </ac:spMkLst>
        </pc:spChg>
        <pc:spChg chg="mod">
          <ac:chgData name="Federico Toja" userId="47fc7578-83bf-49ae-8d34-bff779dfb0ea" providerId="ADAL" clId="{C89EF15A-398B-44ED-90AE-D8C4835E3BE9}" dt="2026-07-15T09:37:14.892" v="625" actId="2711"/>
          <ac:spMkLst>
            <pc:docMk/>
            <pc:sldMk cId="0" sldId="275"/>
            <ac:spMk id="15" creationId="{00000000-0000-0000-0000-000000000000}"/>
          </ac:spMkLst>
        </pc:spChg>
      </pc:sldChg>
      <pc:sldChg chg="del">
        <pc:chgData name="Federico Toja" userId="47fc7578-83bf-49ae-8d34-bff779dfb0ea" providerId="ADAL" clId="{C89EF15A-398B-44ED-90AE-D8C4835E3BE9}" dt="2026-07-15T09:14:36.599" v="19" actId="47"/>
        <pc:sldMkLst>
          <pc:docMk/>
          <pc:sldMk cId="0" sldId="276"/>
        </pc:sldMkLst>
      </pc:sldChg>
      <pc:sldChg chg="addSp modSp mod setFolMasterObjs modClrScheme chgLayout">
        <pc:chgData name="Federico Toja" userId="47fc7578-83bf-49ae-8d34-bff779dfb0ea" providerId="ADAL" clId="{C89EF15A-398B-44ED-90AE-D8C4835E3BE9}" dt="2026-07-15T09:45:17.156" v="882" actId="255"/>
        <pc:sldMkLst>
          <pc:docMk/>
          <pc:sldMk cId="0" sldId="277"/>
        </pc:sldMkLst>
        <pc:spChg chg="mod">
          <ac:chgData name="Federico Toja" userId="47fc7578-83bf-49ae-8d34-bff779dfb0ea" providerId="ADAL" clId="{C89EF15A-398B-44ED-90AE-D8C4835E3BE9}" dt="2026-07-15T09:37:37.246" v="629" actId="20577"/>
          <ac:spMkLst>
            <pc:docMk/>
            <pc:sldMk cId="0" sldId="277"/>
            <ac:spMk id="2" creationId="{00000000-0000-0000-0000-000000000000}"/>
          </ac:spMkLst>
        </pc:spChg>
        <pc:spChg chg="add mod">
          <ac:chgData name="Federico Toja" userId="47fc7578-83bf-49ae-8d34-bff779dfb0ea" providerId="ADAL" clId="{C89EF15A-398B-44ED-90AE-D8C4835E3BE9}" dt="2026-07-15T09:45:17.156" v="882" actId="255"/>
          <ac:spMkLst>
            <pc:docMk/>
            <pc:sldMk cId="0" sldId="277"/>
            <ac:spMk id="90" creationId="{00000000-0000-0000-0000-000000000000}"/>
          </ac:spMkLst>
        </pc:spChg>
        <pc:picChg chg="mod">
          <ac:chgData name="Federico Toja" userId="47fc7578-83bf-49ae-8d34-bff779dfb0ea" providerId="ADAL" clId="{C89EF15A-398B-44ED-90AE-D8C4835E3BE9}" dt="2026-07-15T09:15:16.538" v="22" actId="1076"/>
          <ac:picMkLst>
            <pc:docMk/>
            <pc:sldMk cId="0" sldId="277"/>
            <ac:picMk id="3" creationId="{00000000-0000-0000-0000-000000000000}"/>
          </ac:picMkLst>
        </pc:picChg>
      </pc:sldChg>
      <pc:sldChg chg="modSp mod setFolMasterObjs modClrScheme chgLayout">
        <pc:chgData name="Federico Toja" userId="47fc7578-83bf-49ae-8d34-bff779dfb0ea" providerId="ADAL" clId="{C89EF15A-398B-44ED-90AE-D8C4835E3BE9}" dt="2026-07-15T09:45:34.491" v="885" actId="255"/>
        <pc:sldMkLst>
          <pc:docMk/>
          <pc:sldMk cId="0" sldId="278"/>
        </pc:sldMkLst>
        <pc:spChg chg="mod">
          <ac:chgData name="Federico Toja" userId="47fc7578-83bf-49ae-8d34-bff779dfb0ea" providerId="ADAL" clId="{C89EF15A-398B-44ED-90AE-D8C4835E3BE9}" dt="2026-07-15T09:45:34.491" v="885" actId="255"/>
          <ac:spMkLst>
            <pc:docMk/>
            <pc:sldMk cId="0" sldId="278"/>
            <ac:spMk id="2" creationId="{00000000-0000-0000-0000-000000000000}"/>
          </ac:spMkLst>
        </pc:spChg>
        <pc:spChg chg="mod">
          <ac:chgData name="Federico Toja" userId="47fc7578-83bf-49ae-8d34-bff779dfb0ea" providerId="ADAL" clId="{C89EF15A-398B-44ED-90AE-D8C4835E3BE9}" dt="2026-07-15T09:38:30.065" v="672" actId="20577"/>
          <ac:spMkLst>
            <pc:docMk/>
            <pc:sldMk cId="0" sldId="278"/>
            <ac:spMk id="3" creationId="{00000000-0000-0000-0000-000000000000}"/>
          </ac:spMkLst>
        </pc:spChg>
      </pc:sldChg>
      <pc:sldChg chg="modSp mod">
        <pc:chgData name="Federico Toja" userId="47fc7578-83bf-49ae-8d34-bff779dfb0ea" providerId="ADAL" clId="{C89EF15A-398B-44ED-90AE-D8C4835E3BE9}" dt="2026-07-15T09:45:57.185" v="888" actId="14100"/>
        <pc:sldMkLst>
          <pc:docMk/>
          <pc:sldMk cId="0" sldId="279"/>
        </pc:sldMkLst>
        <pc:spChg chg="mod">
          <ac:chgData name="Federico Toja" userId="47fc7578-83bf-49ae-8d34-bff779dfb0ea" providerId="ADAL" clId="{C89EF15A-398B-44ED-90AE-D8C4835E3BE9}" dt="2026-07-15T09:45:57.185" v="888" actId="14100"/>
          <ac:spMkLst>
            <pc:docMk/>
            <pc:sldMk cId="0" sldId="279"/>
            <ac:spMk id="6" creationId="{00000000-0000-0000-0000-000000000000}"/>
          </ac:spMkLst>
        </pc:spChg>
      </pc:sldChg>
      <pc:sldChg chg="modSp mod setFolMasterObjs modClrScheme chgLayout">
        <pc:chgData name="Federico Toja" userId="47fc7578-83bf-49ae-8d34-bff779dfb0ea" providerId="ADAL" clId="{C89EF15A-398B-44ED-90AE-D8C4835E3BE9}" dt="2026-07-15T09:32:41.942" v="302" actId="14100"/>
        <pc:sldMkLst>
          <pc:docMk/>
          <pc:sldMk cId="977808390" sldId="280"/>
        </pc:sldMkLst>
        <pc:spChg chg="mod">
          <ac:chgData name="Federico Toja" userId="47fc7578-83bf-49ae-8d34-bff779dfb0ea" providerId="ADAL" clId="{C89EF15A-398B-44ED-90AE-D8C4835E3BE9}" dt="2026-07-15T09:32:18.667" v="297" actId="1076"/>
          <ac:spMkLst>
            <pc:docMk/>
            <pc:sldMk cId="977808390" sldId="280"/>
            <ac:spMk id="2" creationId="{A1CF8EEA-8C9C-8D1B-1F3A-23DF1934E16F}"/>
          </ac:spMkLst>
        </pc:spChg>
        <pc:spChg chg="mod">
          <ac:chgData name="Federico Toja" userId="47fc7578-83bf-49ae-8d34-bff779dfb0ea" providerId="ADAL" clId="{C89EF15A-398B-44ED-90AE-D8C4835E3BE9}" dt="2026-07-15T09:32:41.942" v="302" actId="14100"/>
          <ac:spMkLst>
            <pc:docMk/>
            <pc:sldMk cId="977808390" sldId="280"/>
            <ac:spMk id="4" creationId="{98954D90-13D1-3AE7-A71E-8E234034ACE7}"/>
          </ac:spMkLst>
        </pc:spChg>
        <pc:picChg chg="mod">
          <ac:chgData name="Federico Toja" userId="47fc7578-83bf-49ae-8d34-bff779dfb0ea" providerId="ADAL" clId="{C89EF15A-398B-44ED-90AE-D8C4835E3BE9}" dt="2026-07-15T09:32:21.972" v="298" actId="14100"/>
          <ac:picMkLst>
            <pc:docMk/>
            <pc:sldMk cId="977808390" sldId="280"/>
            <ac:picMk id="5" creationId="{57CC5479-5BBC-6CB7-4F47-41BC9128E02B}"/>
          </ac:picMkLst>
        </pc:picChg>
      </pc:sldChg>
      <pc:sldChg chg="modSp mod">
        <pc:chgData name="Federico Toja" userId="47fc7578-83bf-49ae-8d34-bff779dfb0ea" providerId="ADAL" clId="{C89EF15A-398B-44ED-90AE-D8C4835E3BE9}" dt="2026-07-15T09:39:21.120" v="747" actId="255"/>
        <pc:sldMkLst>
          <pc:docMk/>
          <pc:sldMk cId="4155117326" sldId="281"/>
        </pc:sldMkLst>
        <pc:spChg chg="mod">
          <ac:chgData name="Federico Toja" userId="47fc7578-83bf-49ae-8d34-bff779dfb0ea" providerId="ADAL" clId="{C89EF15A-398B-44ED-90AE-D8C4835E3BE9}" dt="2026-07-15T09:39:21.120" v="747" actId="255"/>
          <ac:spMkLst>
            <pc:docMk/>
            <pc:sldMk cId="4155117326" sldId="281"/>
            <ac:spMk id="2" creationId="{FE39A26B-A9C3-3B7C-F277-851A09A18505}"/>
          </ac:spMkLst>
        </pc:spChg>
      </pc:sldChg>
    </pc:docChg>
  </pc:docChgLst>
</pc:chgInfo>
</file>

<file path=ppt/comments/modernComment_101_0.xml><?xml version="1.0" encoding="utf-8"?>
<p188:cmLst xmlns:a="http://schemas.openxmlformats.org/drawingml/2006/main" xmlns:r="http://schemas.openxmlformats.org/officeDocument/2006/relationships" xmlns:p188="http://schemas.microsoft.com/office/powerpoint/2018/8/main">
  <p188:cm id="{7B21D1E5-4F9A-44AB-A184-27E9121A5BA4}" authorId="{6371FC3B-E3F6-98A5-40F5-83E33D9EF551}" status="resolved" created="2026-07-12T21:24:17.668" complete="100000">
    <pc:sldMkLst xmlns:pc="http://schemas.microsoft.com/office/powerpoint/2013/main/command">
      <pc:docMk/>
      <pc:sldMk cId="0" sldId="257"/>
    </pc:sldMkLst>
    <p188:txBody>
      <a:bodyPr/>
      <a:lstStyle/>
      <a:p>
        <a:r>
          <a:rPr lang="en-US"/>
          <a:t>We should use the MPI template for this deck as we do for most of the other handbooks.</a:t>
        </a:r>
      </a:p>
    </p188:txBody>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4E07FF68-865E-4635-B317-83FA14E6704B}" authorId="{6371FC3B-E3F6-98A5-40F5-83E33D9EF551}" status="resolved" created="2026-07-12T21:23:11.417" startDate="2026-07-12T21:23:11.417" dueDate="2026-07-12T21:23:11.417" assignedTo="{3DD77642-98AE-63D4-DE18-30542F9CB31F}" complete="100000" title="@Federico Toja, can you check with Jeff Daigle to see if these pillars are still used or if they have changed?">
    <pc:sldMkLst xmlns:pc="http://schemas.microsoft.com/office/powerpoint/2013/main/command">
      <pc:docMk/>
      <pc:sldMk cId="0" sldId="261"/>
    </pc:sldMkLst>
    <p188:replyLst>
      <p188:reply id="{ED2B358B-CC1B-4030-A3C4-97D95F280297}" authorId="{3DD77642-98AE-63D4-DE18-30542F9CB31F}" created="2026-07-13T12:34:52.173">
        <p188:txBody>
          <a:bodyPr/>
          <a:lstStyle/>
          <a:p>
            <a:r>
              <a:rPr lang="it-IT"/>
              <a:t>OK send email to Jeff - he i OOO until 20</a:t>
            </a:r>
          </a:p>
        </p188:txBody>
      </p188:reply>
      <p188:reply id="{AFDDC60F-65EC-43E7-999E-D0D47DF5C0CD}" authorId="{3DD77642-98AE-63D4-DE18-30542F9CB31F}" created="2026-07-15T08:30:51.515">
        <p188:txBody>
          <a:bodyPr/>
          <a:lstStyle/>
          <a:p>
            <a:r>
              <a:rPr lang="it-IT"/>
              <a:t>done and confirmed with John all correct!</a:t>
            </a:r>
          </a:p>
        </p188:txBody>
      </p188:reply>
    </p188:replyLst>
    <p188:txBody>
      <a:bodyPr/>
      <a:lstStyle/>
      <a:p>
        <a:r>
          <a:rPr lang="en-US"/>
          <a:t>[@Federico Toja], can you check with Jeff Daigle to see if these pillars are still used or if they have changed? </a:t>
        </a:r>
      </a:p>
    </p188:txBody>
    <p188:extLst>
      <p:ext xmlns:p="http://schemas.openxmlformats.org/presentationml/2006/main" uri="{5BB2D875-25FF-4072-B9AC-8F64D62656EB}">
        <p228:taskDetails xmlns:p228="http://schemas.microsoft.com/office/powerpoint/2022/08/main">
          <p228:history>
            <p228:event time="2026-07-12T21:23:11.417" id="{A9B30183-83C0-4E30-BBA4-65EB00586FC4}">
              <p228:atrbtn authorId="{6371FC3B-E3F6-98A5-40F5-83E33D9EF551}"/>
              <p228:anchr>
                <p228:comment id="{4E07FF68-865E-4635-B317-83FA14E6704B}"/>
              </p228:anchr>
              <p228:add/>
            </p228:event>
            <p228:event time="2026-07-12T21:23:11.417" id="{9D51E3D7-55D9-4D84-B004-EEEA16E23971}">
              <p228:atrbtn authorId="{6371FC3B-E3F6-98A5-40F5-83E33D9EF551}"/>
              <p228:anchr>
                <p228:comment id="{4E07FF68-865E-4635-B317-83FA14E6704B}"/>
              </p228:anchr>
              <p228:asgn authorId="{3DD77642-98AE-63D4-DE18-30542F9CB31F}"/>
            </p228:event>
            <p228:event time="2026-07-12T21:23:11.417" id="{0FF963EF-D05D-4ED6-B098-0CCDB0B4B670}">
              <p228:atrbtn authorId="{6371FC3B-E3F6-98A5-40F5-83E33D9EF551}"/>
              <p228:anchr>
                <p228:comment id="{4E07FF68-865E-4635-B317-83FA14E6704B}"/>
              </p228:anchr>
              <p228:title val="@Federico Toja, can you check with Jeff Daigle to see if these pillars are still used or if they have changed?"/>
            </p228:event>
            <p228:event time="2026-07-12T21:23:11.417" id="{44848A99-09DD-4EFE-A9E2-1EA03BDA6B7B}">
              <p228:atrbtn authorId="{6371FC3B-E3F6-98A5-40F5-83E33D9EF551}"/>
              <p228:anchr>
                <p228:comment id="{4E07FF68-865E-4635-B317-83FA14E6704B}"/>
              </p228:anchr>
              <p228:date stDt="2026-07-12T21:23:11.417" endDt="2026-07-12T21:23:11.417"/>
            </p228:event>
            <p228:event time="2026-07-15T08:30:53.905" id="{C0C34204-D1A2-4FDC-9F6F-F1579C4EF653}">
              <p228:atrbtn authorId="{3DD77642-98AE-63D4-DE18-30542F9CB31F}"/>
              <p228:anchr>
                <p228:comment id="{00000000-0000-0000-0000-000000000000}"/>
              </p228:anchr>
              <p228:pcntCmplt val="100000"/>
            </p228:event>
          </p228:history>
        </p228:taskDetails>
      </p:ext>
    </p188:extLst>
  </p188:cm>
</p188:cmLst>
</file>

<file path=ppt/comments/modernComment_110_0.xml><?xml version="1.0" encoding="utf-8"?>
<p188:cmLst xmlns:a="http://schemas.openxmlformats.org/drawingml/2006/main" xmlns:r="http://schemas.openxmlformats.org/officeDocument/2006/relationships" xmlns:p188="http://schemas.microsoft.com/office/powerpoint/2018/8/main">
  <p188:cm id="{A887381F-0592-4591-8FC4-008DEF73E3A6}" authorId="{F17A5701-9E10-E807-1CF2-B7640AF5462B}" status="resolved" created="2026-07-08T15:48:14.179" complete="100000">
    <pc:sldMkLst xmlns:pc="http://schemas.microsoft.com/office/powerpoint/2013/main/command">
      <pc:docMk/>
      <pc:sldMk cId="0" sldId="272"/>
    </pc:sldMkLst>
    <p188:replyLst>
      <p188:reply id="{83702B98-0822-4723-9D1F-47E30361351A}" authorId="{D7B21342-B78A-B2E3-FF5E-D6D0DEA702E2}" created="2026-07-09T17:33:24.634">
        <p188:txBody>
          <a:bodyPr/>
          <a:lstStyle/>
          <a:p>
            <a:r>
              <a:rPr lang="en-US"/>
              <a:t>I believe it is support@mpiweb.org (from the old days) otherwise it does not work well.</a:t>
            </a:r>
          </a:p>
        </p188:txBody>
        <p188:extLst>
          <p:ext xmlns:p="http://schemas.openxmlformats.org/presentationml/2006/main" uri="{57CB4572-C831-44C2-8A1C-0ADB6CCDFE69}">
            <p223:reactions xmlns:p223="http://schemas.microsoft.com/office/powerpoint/2022/03/main">
              <p223:rxn type="👍">
                <p223:instance time="2026-07-09T17:39:57.030" authorId="{A60BC4D6-E3D6-D740-14E7-27389B12C768}"/>
                <p223:instance time="2026-07-10T08:14:58.255" authorId="{3DD77642-98AE-63D4-DE18-30542F9CB31F}"/>
              </p223:rxn>
            </p223:reactions>
          </p:ext>
        </p188:extLst>
      </p188:reply>
    </p188:replyLst>
    <p188:txBody>
      <a:bodyPr/>
      <a:lstStyle/>
      <a:p>
        <a:r>
          <a:rPr lang="en-US"/>
          <a:t>I thought we aren't supposed to give out Jay's email address - but direct everyone to support@mpi.org</a:t>
        </a:r>
      </a:p>
    </p188:txBody>
    <p188:extLst>
      <p:ext xmlns:p="http://schemas.openxmlformats.org/presentationml/2006/main" uri="{57CB4572-C831-44C2-8A1C-0ADB6CCDFE69}">
        <p223:reactions xmlns:p223="http://schemas.microsoft.com/office/powerpoint/2022/03/main">
          <p223:rxn type="👍">
            <p223:instance time="2026-07-10T08:14:58.129" authorId="{3DD77642-98AE-63D4-DE18-30542F9CB31F}"/>
          </p223:rxn>
        </p223:reactions>
      </p:ext>
    </p188:extLst>
  </p188:cm>
  <p188:cm id="{03E6FB4C-27C3-46DD-B634-E7D2B8EDC282}" authorId="{6371FC3B-E3F6-98A5-40F5-83E33D9EF551}" status="resolved" created="2026-07-12T21:29:13.533" complete="100000">
    <pc:sldMkLst xmlns:pc="http://schemas.microsoft.com/office/powerpoint/2013/main/command">
      <pc:docMk/>
      <pc:sldMk cId="0" sldId="272"/>
    </pc:sldMkLst>
    <p188:txBody>
      <a:bodyPr/>
      <a:lstStyle/>
      <a:p>
        <a:r>
          <a:rPr lang="en-US"/>
          <a:t>Perhaps we reference the Sitefinity training videos completed over the last two years.  This gives someone new to Sitefinity a place to start learning.</a:t>
        </a:r>
      </a:p>
    </p188:txBody>
  </p188:cm>
</p188:cmLst>
</file>

<file path=ppt/comments/modernComment_115_0.xml><?xml version="1.0" encoding="utf-8"?>
<p188:cmLst xmlns:a="http://schemas.openxmlformats.org/drawingml/2006/main" xmlns:r="http://schemas.openxmlformats.org/officeDocument/2006/relationships" xmlns:p188="http://schemas.microsoft.com/office/powerpoint/2018/8/main">
  <p188:cm id="{D1E46720-55BB-466A-94C1-BFF0D4F7AFB5}" authorId="{F17A5701-9E10-E807-1CF2-B7640AF5462B}" status="resolved" created="2026-07-08T15:48:57.682" complete="100000">
    <pc:sldMkLst xmlns:pc="http://schemas.microsoft.com/office/powerpoint/2013/main/command">
      <pc:docMk/>
      <pc:sldMk cId="0" sldId="277"/>
    </pc:sldMkLst>
    <p188:txBody>
      <a:bodyPr/>
      <a:lstStyle/>
      <a:p>
        <a:r>
          <a:rPr lang="en-US"/>
          <a:t>Add the why here - it informs the chapter demographic reports. </a:t>
        </a:r>
      </a:p>
    </p188:txBody>
  </p188:cm>
</p188:cmLst>
</file>

<file path=ppt/comments/modernComment_117_0.xml><?xml version="1.0" encoding="utf-8"?>
<p188:cmLst xmlns:a="http://schemas.openxmlformats.org/drawingml/2006/main" xmlns:r="http://schemas.openxmlformats.org/officeDocument/2006/relationships" xmlns:p188="http://schemas.microsoft.com/office/powerpoint/2018/8/main">
  <p188:cm id="{24CE31F4-5821-45EA-97D1-59A9136D505A}" authorId="{F17A5701-9E10-E807-1CF2-B7640AF5462B}" status="resolved" created="2026-07-08T15:51:30.581" complete="100000">
    <pc:sldMkLst xmlns:pc="http://schemas.microsoft.com/office/powerpoint/2013/main/command">
      <pc:docMk/>
      <pc:sldMk cId="0" sldId="279"/>
    </pc:sldMkLst>
    <p188:replyLst>
      <p188:reply id="{40A47BAF-45A5-4ECB-B353-0CF4403B4AED}" authorId="{3DD77642-98AE-63D4-DE18-30542F9CB31F}" created="2026-07-10T08:17:24.385">
        <p188:txBody>
          <a:bodyPr/>
          <a:lstStyle/>
          <a:p>
            <a:r>
              <a:rPr lang="it-IT"/>
              <a:t>Best practices for me is to go on CLR - I will add on the notes. Thanks </a:t>
            </a:r>
          </a:p>
        </p188:txBody>
      </p188:reply>
    </p188:replyLst>
    <p188:txBody>
      <a:bodyPr/>
      <a:lstStyle/>
      <a:p>
        <a:r>
          <a:rPr lang="en-US"/>
          <a:t>If best practices are added - be sure to include that there should be a user name/password process in place at the chapter level. This aids in ensuring accounts aren't locked down when volunteers depart the organization. 
Also add that sitefinity access should be monitored and maintained by submitting addition/deletion of access to support@mpi.org. 
Should we also point to sitefinity training on the CLRP?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252A43A5-F341-4CD4-842E-2D6DEC820A3D}" type="datetimeFigureOut">
              <a:t>15/07/2026</a:t>
            </a:fld>
            <a:endParaRPr lang="it-IT"/>
          </a:p>
        </p:txBody>
      </p:sp>
      <p:sp>
        <p:nvSpPr>
          <p:cNvPr id="4" name="Segnaposto immagine diapositiva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79AA332D-1516-4898-980C-D55896CBC605}" type="slidenum">
              <a:t>‹N›</a:t>
            </a:fld>
            <a:endParaRPr lang="it-IT"/>
          </a:p>
        </p:txBody>
      </p:sp>
    </p:spTree>
    <p:extLst>
      <p:ext uri="{BB962C8B-B14F-4D97-AF65-F5344CB8AC3E}">
        <p14:creationId xmlns:p14="http://schemas.microsoft.com/office/powerpoint/2010/main" val="3631678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ea typeface="Calibri"/>
                <a:cs typeface="Calibri"/>
              </a:rPr>
              <a:t>For best practices log on the CLR and check the Marketing TAB – Also engage at the Community level thru the dedicated VP Marketing Community – There will be a session on Best </a:t>
            </a:r>
            <a:r>
              <a:rPr lang="en-US">
                <a:ea typeface="Calibri"/>
                <a:cs typeface="Calibri"/>
              </a:rPr>
              <a:t>practices</a:t>
            </a:r>
            <a:r>
              <a:rPr lang="en-US" dirty="0">
                <a:ea typeface="Calibri"/>
                <a:cs typeface="Calibri"/>
              </a:rPr>
              <a:t> at CLS</a:t>
            </a:r>
          </a:p>
        </p:txBody>
      </p:sp>
      <p:sp>
        <p:nvSpPr>
          <p:cNvPr id="4" name="Segnaposto numero diapositiva 3"/>
          <p:cNvSpPr>
            <a:spLocks noGrp="1"/>
          </p:cNvSpPr>
          <p:nvPr>
            <p:ph type="sldNum" sz="quarter" idx="5"/>
          </p:nvPr>
        </p:nvSpPr>
        <p:spPr/>
        <p:txBody>
          <a:bodyPr/>
          <a:lstStyle/>
          <a:p>
            <a:fld id="{79AA332D-1516-4898-980C-D55896CBC605}" type="slidenum">
              <a:t>23</a:t>
            </a:fld>
            <a:endParaRPr lang="it-IT"/>
          </a:p>
        </p:txBody>
      </p:sp>
    </p:spTree>
    <p:extLst>
      <p:ext uri="{BB962C8B-B14F-4D97-AF65-F5344CB8AC3E}">
        <p14:creationId xmlns:p14="http://schemas.microsoft.com/office/powerpoint/2010/main" val="321089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MPI Volunteer </a:t>
            </a:r>
            <a:r>
              <a:rPr lang="en-US">
                <a:ea typeface="Calibri"/>
                <a:cs typeface="Calibri"/>
              </a:rPr>
              <a:t>Chapter</a:t>
            </a:r>
            <a:r>
              <a:rPr lang="en-US" dirty="0">
                <a:ea typeface="Calibri"/>
                <a:cs typeface="Calibri"/>
              </a:rPr>
              <a:t> Leaders have access to ask questions, seek advice or share ideas.</a:t>
            </a:r>
          </a:p>
        </p:txBody>
      </p:sp>
      <p:sp>
        <p:nvSpPr>
          <p:cNvPr id="4" name="Slide Number Placeholder 3"/>
          <p:cNvSpPr>
            <a:spLocks noGrp="1"/>
          </p:cNvSpPr>
          <p:nvPr>
            <p:ph type="sldNum" sz="quarter" idx="5"/>
          </p:nvPr>
        </p:nvSpPr>
        <p:spPr/>
        <p:txBody>
          <a:bodyPr/>
          <a:lstStyle/>
          <a:p>
            <a:fld id="{26D01BFC-FA65-425B-8570-69251351B847}" type="slidenum">
              <a:rPr lang="en-US"/>
              <a:t>24</a:t>
            </a:fld>
            <a:endParaRPr lang="en-US"/>
          </a:p>
        </p:txBody>
      </p:sp>
    </p:spTree>
    <p:extLst>
      <p:ext uri="{BB962C8B-B14F-4D97-AF65-F5344CB8AC3E}">
        <p14:creationId xmlns:p14="http://schemas.microsoft.com/office/powerpoint/2010/main" val="1602316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288000" cy="10287000"/>
          </a:xfrm>
          <a:prstGeom prst="rect">
            <a:avLst/>
          </a:prstGeom>
        </p:spPr>
      </p:pic>
      <p:sp>
        <p:nvSpPr>
          <p:cNvPr id="2" name="Holder 2"/>
          <p:cNvSpPr>
            <a:spLocks noGrp="1"/>
          </p:cNvSpPr>
          <p:nvPr>
            <p:ph type="ctrTitle"/>
          </p:nvPr>
        </p:nvSpPr>
        <p:spPr>
          <a:xfrm>
            <a:off x="5095240" y="2912109"/>
            <a:ext cx="9859010" cy="1776095"/>
          </a:xfrm>
          <a:prstGeom prst="rect">
            <a:avLst/>
          </a:prstGeom>
        </p:spPr>
        <p:txBody>
          <a:bodyPr wrap="square" lIns="0" tIns="0" rIns="0" bIns="0">
            <a:spAutoFit/>
          </a:bodyPr>
          <a:lstStyle>
            <a:lvl1pPr>
              <a:defRPr sz="6600" b="1" i="0">
                <a:solidFill>
                  <a:srgbClr val="34B5E4"/>
                </a:solidFill>
                <a:latin typeface="Calibri"/>
                <a:cs typeface="Calibri"/>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6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10" name="Picture 9" descr="A red and blue background&#10;&#10;AI-generated content may be incorrect.">
            <a:extLst>
              <a:ext uri="{FF2B5EF4-FFF2-40B4-BE49-F238E27FC236}">
                <a16:creationId xmlns:a16="http://schemas.microsoft.com/office/drawing/2014/main" id="{9F7E3147-D285-23B6-8B72-50D47EE9FC79}"/>
              </a:ext>
            </a:extLst>
          </p:cNvPr>
          <p:cNvPicPr>
            <a:picLocks noGrp="1" noRot="1" noChangeAspect="1" noMove="1" noResize="1" noEditPoints="1" noAdjustHandles="1" noChangeArrowheads="1" noChangeShapeType="1" noCrop="1"/>
          </p:cNvPicPr>
          <p:nvPr userDrawn="1"/>
        </p:nvPicPr>
        <p:blipFill>
          <a:blip r:embed="rId2"/>
          <a:srcRect/>
          <a:stretch/>
        </p:blipFill>
        <p:spPr>
          <a:xfrm>
            <a:off x="0" y="1"/>
            <a:ext cx="18288000" cy="10287000"/>
          </a:xfrm>
          <a:prstGeom prst="rect">
            <a:avLst/>
          </a:prstGeom>
        </p:spPr>
      </p:pic>
      <p:sp>
        <p:nvSpPr>
          <p:cNvPr id="8" name="Rectangle 7">
            <a:extLst>
              <a:ext uri="{FF2B5EF4-FFF2-40B4-BE49-F238E27FC236}">
                <a16:creationId xmlns:a16="http://schemas.microsoft.com/office/drawing/2014/main" id="{C23516A5-71A4-AEF9-6F87-6B3FFECA586A}"/>
              </a:ext>
            </a:extLst>
          </p:cNvPr>
          <p:cNvSpPr>
            <a:spLocks noGrp="1" noRot="1" noMove="1" noResize="1" noEditPoints="1" noAdjustHandles="1" noChangeArrowheads="1" noChangeShapeType="1"/>
          </p:cNvSpPr>
          <p:nvPr userDrawn="1"/>
        </p:nvSpPr>
        <p:spPr>
          <a:xfrm>
            <a:off x="0" y="2"/>
            <a:ext cx="18288000" cy="973931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1"/>
          <p:cNvSpPr>
            <a:spLocks noGrp="1"/>
          </p:cNvSpPr>
          <p:nvPr>
            <p:ph type="title"/>
          </p:nvPr>
        </p:nvSpPr>
        <p:spPr>
          <a:xfrm>
            <a:off x="874527" y="547688"/>
            <a:ext cx="16690458" cy="1110991"/>
          </a:xfrm>
        </p:spPr>
        <p:txBody>
          <a:bodyPr anchor="t"/>
          <a:lstStyle>
            <a:lvl1pPr>
              <a:defRPr b="1">
                <a:solidFill>
                  <a:schemeClr val="bg1"/>
                </a:solidFill>
              </a:defRPr>
            </a:lvl1pPr>
          </a:lstStyle>
          <a:p>
            <a:r>
              <a:rPr lang="en-US"/>
              <a:t>Click to edit Master title style</a:t>
            </a:r>
          </a:p>
        </p:txBody>
      </p:sp>
      <p:sp>
        <p:nvSpPr>
          <p:cNvPr id="13" name="Text Placeholder 3">
            <a:extLst>
              <a:ext uri="{FF2B5EF4-FFF2-40B4-BE49-F238E27FC236}">
                <a16:creationId xmlns:a16="http://schemas.microsoft.com/office/drawing/2014/main" id="{FBD7C9DE-FCF6-98A4-5F50-7A7F24DFFAA9}"/>
              </a:ext>
            </a:extLst>
          </p:cNvPr>
          <p:cNvSpPr>
            <a:spLocks noGrp="1"/>
          </p:cNvSpPr>
          <p:nvPr>
            <p:ph type="body" sz="half" idx="2"/>
          </p:nvPr>
        </p:nvSpPr>
        <p:spPr>
          <a:xfrm>
            <a:off x="874526" y="1998921"/>
            <a:ext cx="16690458" cy="6804564"/>
          </a:xfrm>
        </p:spPr>
        <p:txBody>
          <a:bodyPr/>
          <a:lstStyle>
            <a:lvl1pPr marL="0" indent="0">
              <a:buNone/>
              <a:defRPr sz="2400">
                <a:solidFill>
                  <a:schemeClr val="bg1"/>
                </a:solidFill>
              </a:defRPr>
            </a:lvl1pPr>
            <a:lvl2pPr marL="685784" indent="0">
              <a:buNone/>
              <a:defRPr sz="2100"/>
            </a:lvl2pPr>
            <a:lvl3pPr marL="1371565" indent="0">
              <a:buNone/>
              <a:defRPr sz="1800"/>
            </a:lvl3pPr>
            <a:lvl4pPr marL="2057349" indent="0">
              <a:buNone/>
              <a:defRPr sz="1500"/>
            </a:lvl4pPr>
            <a:lvl5pPr marL="2743131" indent="0">
              <a:buNone/>
              <a:defRPr sz="1500"/>
            </a:lvl5pPr>
            <a:lvl6pPr marL="3428915" indent="0">
              <a:buNone/>
              <a:defRPr sz="1500"/>
            </a:lvl6pPr>
            <a:lvl7pPr marL="4114696" indent="0">
              <a:buNone/>
              <a:defRPr sz="1500"/>
            </a:lvl7pPr>
            <a:lvl8pPr marL="4800480" indent="0">
              <a:buNone/>
              <a:defRPr sz="1500"/>
            </a:lvl8pPr>
            <a:lvl9pPr marL="5486264" indent="0">
              <a:buNone/>
              <a:defRPr sz="1500"/>
            </a:lvl9pPr>
          </a:lstStyle>
          <a:p>
            <a:pPr lvl="0"/>
            <a:r>
              <a:rPr lang="en-US"/>
              <a:t>Click to edit Master text styles</a:t>
            </a:r>
          </a:p>
        </p:txBody>
      </p:sp>
      <p:pic>
        <p:nvPicPr>
          <p:cNvPr id="14" name="Picture 13">
            <a:extLst>
              <a:ext uri="{FF2B5EF4-FFF2-40B4-BE49-F238E27FC236}">
                <a16:creationId xmlns:a16="http://schemas.microsoft.com/office/drawing/2014/main" id="{0431196E-70C8-9EAC-843D-258A42B0A9D4}"/>
              </a:ext>
            </a:extLst>
          </p:cNvPr>
          <p:cNvPicPr>
            <a:picLocks noChangeAspect="1"/>
          </p:cNvPicPr>
          <p:nvPr userDrawn="1"/>
        </p:nvPicPr>
        <p:blipFill>
          <a:blip r:embed="rId3"/>
          <a:stretch>
            <a:fillRect/>
          </a:stretch>
        </p:blipFill>
        <p:spPr>
          <a:xfrm>
            <a:off x="874526" y="1508599"/>
            <a:ext cx="11161531" cy="326740"/>
          </a:xfrm>
          <a:prstGeom prst="rect">
            <a:avLst/>
          </a:prstGeom>
        </p:spPr>
      </p:pic>
    </p:spTree>
    <p:extLst>
      <p:ext uri="{BB962C8B-B14F-4D97-AF65-F5344CB8AC3E}">
        <p14:creationId xmlns:p14="http://schemas.microsoft.com/office/powerpoint/2010/main" val="39234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34B5E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6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34B5E4"/>
                </a:solidFill>
                <a:latin typeface="Calibri"/>
                <a:cs typeface="Calibri"/>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rgbClr val="34B5E4"/>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C5EBFA"/>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1038840" y="3121088"/>
            <a:ext cx="6428740" cy="5655309"/>
          </a:xfrm>
          <a:prstGeom prst="rect">
            <a:avLst/>
          </a:prstGeom>
        </p:spPr>
        <p:txBody>
          <a:bodyPr wrap="square" lIns="0" tIns="0" rIns="0" bIns="0">
            <a:spAutoFit/>
          </a:bodyPr>
          <a:lstStyle>
            <a:lvl1pPr>
              <a:defRPr sz="2750" b="0" i="0">
                <a:solidFill>
                  <a:srgbClr val="1F487C"/>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547105" y="784859"/>
            <a:ext cx="7193788" cy="1906905"/>
          </a:xfrm>
          <a:prstGeom prst="rect">
            <a:avLst/>
          </a:prstGeom>
        </p:spPr>
        <p:txBody>
          <a:bodyPr wrap="square" lIns="0" tIns="0" rIns="0" bIns="0">
            <a:spAutoFit/>
          </a:bodyPr>
          <a:lstStyle>
            <a:lvl1pPr>
              <a:defRPr sz="6600" b="1" i="0">
                <a:solidFill>
                  <a:srgbClr val="34B5E4"/>
                </a:solidFill>
                <a:latin typeface="Calibri"/>
                <a:cs typeface="Calibri"/>
              </a:defRPr>
            </a:lvl1pPr>
          </a:lstStyle>
          <a:p>
            <a:endParaRPr/>
          </a:p>
        </p:txBody>
      </p:sp>
      <p:sp>
        <p:nvSpPr>
          <p:cNvPr id="3" name="Holder 3"/>
          <p:cNvSpPr>
            <a:spLocks noGrp="1"/>
          </p:cNvSpPr>
          <p:nvPr>
            <p:ph type="body" idx="1"/>
          </p:nvPr>
        </p:nvSpPr>
        <p:spPr>
          <a:xfrm>
            <a:off x="4351401" y="2130424"/>
            <a:ext cx="11370944" cy="4923155"/>
          </a:xfrm>
          <a:prstGeom prst="rect">
            <a:avLst/>
          </a:prstGeom>
        </p:spPr>
        <p:txBody>
          <a:bodyPr wrap="square" lIns="0" tIns="0" rIns="0" bIns="0">
            <a:spAutoFit/>
          </a:bodyPr>
          <a:lstStyle>
            <a:lvl1pPr>
              <a:defRPr sz="60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18288000" cy="1950719"/>
          </a:xfrm>
          <a:prstGeom prst="rect">
            <a:avLst/>
          </a:prstGeom>
        </p:spPr>
      </p:pic>
      <p:sp>
        <p:nvSpPr>
          <p:cNvPr id="2" name="Holder 2"/>
          <p:cNvSpPr>
            <a:spLocks noGrp="1"/>
          </p:cNvSpPr>
          <p:nvPr>
            <p:ph type="title"/>
          </p:nvPr>
        </p:nvSpPr>
        <p:spPr>
          <a:xfrm>
            <a:off x="322579" y="117474"/>
            <a:ext cx="15153640" cy="1699895"/>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8186039" y="2508822"/>
            <a:ext cx="9337040" cy="6203315"/>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support@mpi.org" TargetMode="External"/><Relationship Id="rId2" Type="http://schemas.microsoft.com/office/2018/10/relationships/comments" Target="../comments/modernComment_110_0.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hyperlink" Target="https://support.mpiweb.org/portal/en/hom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1_0.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115_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microsoft.com/office/2018/10/relationships/comments" Target="../comments/modernComment_117_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05_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2657"/>
            <a:ext cx="18288000" cy="10287000"/>
            <a:chOff x="0" y="0"/>
            <a:chExt cx="18288000" cy="10287000"/>
          </a:xfrm>
        </p:grpSpPr>
        <p:pic>
          <p:nvPicPr>
            <p:cNvPr id="3" name="object 3"/>
            <p:cNvPicPr/>
            <p:nvPr/>
          </p:nvPicPr>
          <p:blipFill>
            <a:blip r:embed="rId2"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grpSp>
      <p:sp>
        <p:nvSpPr>
          <p:cNvPr id="6" name="object 6"/>
          <p:cNvSpPr txBox="1">
            <a:spLocks noGrp="1"/>
          </p:cNvSpPr>
          <p:nvPr>
            <p:ph type="title"/>
          </p:nvPr>
        </p:nvSpPr>
        <p:spPr>
          <a:xfrm>
            <a:off x="814069" y="578484"/>
            <a:ext cx="15445105" cy="792480"/>
          </a:xfrm>
          <a:prstGeom prst="rect">
            <a:avLst/>
          </a:prstGeom>
        </p:spPr>
        <p:txBody>
          <a:bodyPr vert="horz" wrap="square" lIns="0" tIns="16510" rIns="0" bIns="0" rtlCol="0">
            <a:spAutoFit/>
          </a:bodyPr>
          <a:lstStyle/>
          <a:p>
            <a:pPr marL="12700">
              <a:lnSpc>
                <a:spcPct val="100000"/>
              </a:lnSpc>
              <a:spcBef>
                <a:spcPts val="130"/>
              </a:spcBef>
            </a:pPr>
            <a:r>
              <a:rPr sz="5000" spc="-10" dirty="0">
                <a:solidFill>
                  <a:srgbClr val="FFFFFF"/>
                </a:solidFill>
                <a:latin typeface="Arial"/>
                <a:cs typeface="Arial"/>
              </a:rPr>
              <a:t>MARKETING</a:t>
            </a:r>
            <a:r>
              <a:rPr sz="5000" spc="-330" dirty="0">
                <a:solidFill>
                  <a:srgbClr val="FFFFFF"/>
                </a:solidFill>
                <a:latin typeface="Arial"/>
                <a:cs typeface="Arial"/>
              </a:rPr>
              <a:t> </a:t>
            </a:r>
            <a:r>
              <a:rPr sz="5000" dirty="0">
                <a:solidFill>
                  <a:srgbClr val="FFFFFF"/>
                </a:solidFill>
                <a:latin typeface="Arial"/>
                <a:cs typeface="Arial"/>
              </a:rPr>
              <a:t>AND</a:t>
            </a:r>
            <a:r>
              <a:rPr sz="5000" spc="-145" dirty="0">
                <a:solidFill>
                  <a:srgbClr val="FFFFFF"/>
                </a:solidFill>
                <a:latin typeface="Arial"/>
                <a:cs typeface="Arial"/>
              </a:rPr>
              <a:t> </a:t>
            </a:r>
            <a:r>
              <a:rPr sz="5000" spc="-10" dirty="0">
                <a:solidFill>
                  <a:srgbClr val="FFFFFF"/>
                </a:solidFill>
                <a:latin typeface="Arial"/>
                <a:cs typeface="Arial"/>
              </a:rPr>
              <a:t>COMMUN</a:t>
            </a:r>
            <a:r>
              <a:rPr lang="en-US" sz="5000" spc="-10" dirty="0">
                <a:solidFill>
                  <a:srgbClr val="FFFFFF"/>
                </a:solidFill>
                <a:latin typeface="Arial"/>
                <a:cs typeface="Arial"/>
              </a:rPr>
              <a:t>ICATIONS</a:t>
            </a:r>
            <a:r>
              <a:rPr sz="5000" spc="-160" dirty="0">
                <a:solidFill>
                  <a:srgbClr val="FFFFFF"/>
                </a:solidFill>
                <a:latin typeface="Arial"/>
                <a:cs typeface="Arial"/>
              </a:rPr>
              <a:t> </a:t>
            </a:r>
            <a:r>
              <a:rPr sz="5000" spc="-10" dirty="0">
                <a:solidFill>
                  <a:srgbClr val="FFFFFF"/>
                </a:solidFill>
                <a:latin typeface="Arial"/>
                <a:cs typeface="Arial"/>
              </a:rPr>
              <a:t>HANDBOOK</a:t>
            </a:r>
            <a:endParaRPr sz="50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19200" y="571500"/>
            <a:ext cx="15447554" cy="769441"/>
          </a:xfrm>
          <a:prstGeom prst="rect">
            <a:avLst/>
          </a:prstGeom>
        </p:spPr>
        <p:txBody>
          <a:bodyPr wrap="square" lIns="0" tIns="0" rIns="0" bIns="0" anchor="ctr">
            <a:spAutoFit/>
          </a:bodyPr>
          <a:lstStyle/>
          <a:p>
            <a:pPr algn="l"/>
            <a:r>
              <a:rPr lang="en-US" sz="5000" dirty="0"/>
              <a:t>A DAY IN THE LIFE</a:t>
            </a:r>
          </a:p>
        </p:txBody>
      </p:sp>
      <p:sp>
        <p:nvSpPr>
          <p:cNvPr id="3" name="object 3"/>
          <p:cNvSpPr txBox="1"/>
          <p:nvPr/>
        </p:nvSpPr>
        <p:spPr>
          <a:xfrm>
            <a:off x="4343400" y="4991100"/>
            <a:ext cx="10315600" cy="769441"/>
          </a:xfrm>
          <a:prstGeom prst="rect">
            <a:avLst/>
          </a:prstGeom>
        </p:spPr>
        <p:txBody>
          <a:bodyPr wrap="square" lIns="0" tIns="0" rIns="0" bIns="0" anchor="t">
            <a:spAutoFit/>
          </a:bodyPr>
          <a:lstStyle/>
          <a:p>
            <a:pPr algn="l"/>
            <a:r>
              <a:rPr lang="en-US" sz="5000" b="1" dirty="0">
                <a:solidFill>
                  <a:srgbClr val="1F487C"/>
                </a:solidFill>
                <a:latin typeface="+mj-lt"/>
              </a:rPr>
              <a:t>Preparing for Your New Role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420223" y="647700"/>
            <a:ext cx="15447554" cy="769441"/>
          </a:xfrm>
          <a:prstGeom prst="rect">
            <a:avLst/>
          </a:prstGeom>
        </p:spPr>
        <p:txBody>
          <a:bodyPr wrap="square" lIns="0" tIns="0" rIns="0" bIns="0" anchor="ctr">
            <a:spAutoFit/>
          </a:bodyPr>
          <a:lstStyle/>
          <a:p>
            <a:pPr algn="l"/>
            <a:r>
              <a:rPr lang="en-US" sz="5000" dirty="0"/>
              <a:t>WHAT ARE YOUR GOALS?</a:t>
            </a:r>
          </a:p>
        </p:txBody>
      </p:sp>
      <p:pic>
        <p:nvPicPr>
          <p:cNvPr id="4" name="object 2">
            <a:extLst>
              <a:ext uri="{FF2B5EF4-FFF2-40B4-BE49-F238E27FC236}">
                <a16:creationId xmlns:a16="http://schemas.microsoft.com/office/drawing/2014/main" id="{049741BB-2B5B-F7C1-B82B-83455363D5AF}"/>
              </a:ext>
            </a:extLst>
          </p:cNvPr>
          <p:cNvPicPr/>
          <p:nvPr/>
        </p:nvPicPr>
        <p:blipFill>
          <a:blip r:embed="rId2" cstate="print"/>
          <a:stretch>
            <a:fillRect/>
          </a:stretch>
        </p:blipFill>
        <p:spPr>
          <a:xfrm>
            <a:off x="2133600" y="3086100"/>
            <a:ext cx="5526000" cy="5523941"/>
          </a:xfrm>
          <a:prstGeom prst="rect">
            <a:avLst/>
          </a:prstGeom>
        </p:spPr>
      </p:pic>
      <p:sp>
        <p:nvSpPr>
          <p:cNvPr id="6" name="CasellaDiTesto 5">
            <a:extLst>
              <a:ext uri="{FF2B5EF4-FFF2-40B4-BE49-F238E27FC236}">
                <a16:creationId xmlns:a16="http://schemas.microsoft.com/office/drawing/2014/main" id="{5117D6A5-B82D-79C2-340E-84AEC9141D53}"/>
              </a:ext>
            </a:extLst>
          </p:cNvPr>
          <p:cNvSpPr txBox="1"/>
          <p:nvPr/>
        </p:nvSpPr>
        <p:spPr>
          <a:xfrm>
            <a:off x="8915400" y="3086100"/>
            <a:ext cx="7053942" cy="1631216"/>
          </a:xfrm>
          <a:prstGeom prst="rect">
            <a:avLst/>
          </a:prstGeom>
          <a:noFill/>
        </p:spPr>
        <p:txBody>
          <a:bodyPr wrap="square">
            <a:spAutoFit/>
          </a:bodyPr>
          <a:lstStyle/>
          <a:p>
            <a:r>
              <a:rPr kumimoji="0" lang="en-US" sz="5000" b="1" i="0" u="none" strike="noStrike" kern="0" cap="none" spc="0" normalizeH="0" baseline="0" noProof="0" dirty="0">
                <a:ln>
                  <a:noFill/>
                </a:ln>
                <a:solidFill>
                  <a:srgbClr val="000000"/>
                </a:solidFill>
                <a:effectLst/>
                <a:uLnTx/>
                <a:uFillTx/>
                <a:latin typeface="Calibri"/>
                <a:ea typeface="+mj-ea"/>
                <a:cs typeface="Calibri"/>
              </a:rPr>
              <a:t>Who</a:t>
            </a:r>
            <a:r>
              <a:rPr kumimoji="0" lang="en-US" sz="5000" b="1" i="0" u="none" strike="noStrike" kern="0" cap="none" spc="-40" normalizeH="0" baseline="0" noProof="0" dirty="0">
                <a:ln>
                  <a:noFill/>
                </a:ln>
                <a:solidFill>
                  <a:srgbClr val="000000"/>
                </a:solidFill>
                <a:effectLst/>
                <a:uLnTx/>
                <a:uFillTx/>
                <a:latin typeface="Calibri"/>
                <a:ea typeface="+mj-ea"/>
                <a:cs typeface="Calibri"/>
              </a:rPr>
              <a:t> </a:t>
            </a:r>
            <a:r>
              <a:rPr kumimoji="0" lang="en-US" sz="5000" b="1" i="0" u="none" strike="noStrike" kern="0" cap="none" spc="0" normalizeH="0" baseline="0" noProof="0" dirty="0">
                <a:ln>
                  <a:noFill/>
                </a:ln>
                <a:solidFill>
                  <a:srgbClr val="000000"/>
                </a:solidFill>
                <a:effectLst/>
                <a:uLnTx/>
                <a:uFillTx/>
                <a:latin typeface="Calibri"/>
                <a:ea typeface="+mj-ea"/>
                <a:cs typeface="Calibri"/>
              </a:rPr>
              <a:t>is</a:t>
            </a:r>
            <a:r>
              <a:rPr kumimoji="0" lang="en-US" sz="5000" b="1" i="0" u="none" strike="noStrike" kern="0" cap="none" spc="-50" normalizeH="0" baseline="0" noProof="0" dirty="0">
                <a:ln>
                  <a:noFill/>
                </a:ln>
                <a:solidFill>
                  <a:srgbClr val="000000"/>
                </a:solidFill>
                <a:effectLst/>
                <a:uLnTx/>
                <a:uFillTx/>
                <a:latin typeface="Calibri"/>
                <a:ea typeface="+mj-ea"/>
                <a:cs typeface="Calibri"/>
              </a:rPr>
              <a:t> </a:t>
            </a:r>
            <a:r>
              <a:rPr kumimoji="0" lang="en-US" sz="5000" b="1" i="0" u="none" strike="noStrike" kern="0" cap="none" spc="-20" normalizeH="0" baseline="0" noProof="0" dirty="0">
                <a:ln>
                  <a:noFill/>
                </a:ln>
                <a:solidFill>
                  <a:srgbClr val="000000"/>
                </a:solidFill>
                <a:effectLst/>
                <a:uLnTx/>
                <a:uFillTx/>
                <a:latin typeface="Calibri"/>
                <a:ea typeface="+mj-ea"/>
                <a:cs typeface="Calibri"/>
              </a:rPr>
              <a:t>your </a:t>
            </a:r>
            <a:r>
              <a:rPr kumimoji="0" lang="en-US" sz="5000" b="1" i="0" u="none" strike="noStrike" kern="0" cap="none" spc="0" normalizeH="0" baseline="0" noProof="0" dirty="0">
                <a:ln>
                  <a:noFill/>
                </a:ln>
                <a:solidFill>
                  <a:srgbClr val="000000"/>
                </a:solidFill>
                <a:effectLst/>
                <a:uLnTx/>
                <a:uFillTx/>
                <a:latin typeface="Calibri"/>
                <a:ea typeface="+mj-ea"/>
                <a:cs typeface="Calibri"/>
              </a:rPr>
              <a:t>Chapter</a:t>
            </a:r>
            <a:r>
              <a:rPr kumimoji="0" lang="en-US" sz="5000" b="1" i="0" u="none" strike="noStrike" kern="0" cap="none" spc="-220" normalizeH="0" baseline="0" noProof="0" dirty="0">
                <a:ln>
                  <a:noFill/>
                </a:ln>
                <a:solidFill>
                  <a:srgbClr val="000000"/>
                </a:solidFill>
                <a:effectLst/>
                <a:uLnTx/>
                <a:uFillTx/>
                <a:latin typeface="Calibri"/>
                <a:ea typeface="+mj-ea"/>
                <a:cs typeface="Calibri"/>
              </a:rPr>
              <a:t> </a:t>
            </a:r>
            <a:r>
              <a:rPr kumimoji="0" lang="en-US" sz="5000" b="1" i="0" u="none" strike="noStrike" kern="0" cap="none" spc="-10" normalizeH="0" baseline="0" noProof="0" dirty="0">
                <a:ln>
                  <a:noFill/>
                </a:ln>
                <a:solidFill>
                  <a:srgbClr val="000000"/>
                </a:solidFill>
                <a:effectLst/>
                <a:uLnTx/>
                <a:uFillTx/>
                <a:latin typeface="Calibri"/>
                <a:ea typeface="+mj-ea"/>
                <a:cs typeface="Calibri"/>
              </a:rPr>
              <a:t>audience</a:t>
            </a:r>
            <a:endParaRPr lang="it-IT" sz="5000" dirty="0"/>
          </a:p>
        </p:txBody>
      </p:sp>
      <p:sp>
        <p:nvSpPr>
          <p:cNvPr id="8" name="CasellaDiTesto 7">
            <a:extLst>
              <a:ext uri="{FF2B5EF4-FFF2-40B4-BE49-F238E27FC236}">
                <a16:creationId xmlns:a16="http://schemas.microsoft.com/office/drawing/2014/main" id="{F18F4E0A-3D09-77B5-B87D-2E99B50CA5FC}"/>
              </a:ext>
            </a:extLst>
          </p:cNvPr>
          <p:cNvSpPr txBox="1"/>
          <p:nvPr/>
        </p:nvSpPr>
        <p:spPr>
          <a:xfrm>
            <a:off x="8893629" y="5143500"/>
            <a:ext cx="8610600" cy="2400657"/>
          </a:xfrm>
          <a:prstGeom prst="rect">
            <a:avLst/>
          </a:prstGeom>
          <a:noFill/>
        </p:spPr>
        <p:txBody>
          <a:bodyPr wrap="square">
            <a:spAutoFit/>
          </a:bodyPr>
          <a:lstStyle/>
          <a:p>
            <a:pPr marL="12700" marR="5080" lvl="0" indent="0" defTabSz="914400" eaLnBrk="1" fontAlgn="auto" latinLnBrk="0" hangingPunct="1">
              <a:lnSpc>
                <a:spcPct val="100400"/>
              </a:lnSpc>
              <a:spcBef>
                <a:spcPts val="80"/>
              </a:spcBef>
              <a:spcAft>
                <a:spcPts val="0"/>
              </a:spcAft>
              <a:buClrTx/>
              <a:buSzTx/>
              <a:buFontTx/>
              <a:buNone/>
              <a:tabLst/>
              <a:defRPr/>
            </a:pPr>
            <a:r>
              <a:rPr kumimoji="0" lang="en-US" sz="5000" b="0" i="0" u="none" strike="noStrike" kern="0" cap="none" spc="0" normalizeH="0" baseline="0" noProof="0" dirty="0">
                <a:ln>
                  <a:noFill/>
                </a:ln>
                <a:solidFill>
                  <a:sysClr val="windowText" lastClr="000000"/>
                </a:solidFill>
                <a:effectLst/>
                <a:uLnTx/>
                <a:uFillTx/>
                <a:latin typeface="Calibri"/>
                <a:cs typeface="Calibri"/>
              </a:rPr>
              <a:t>Who</a:t>
            </a:r>
            <a:r>
              <a:rPr kumimoji="0" lang="en-US" sz="5000" b="0" i="0" u="none" strike="noStrike" kern="0" cap="none" spc="-65" normalizeH="0" baseline="0" noProof="0" dirty="0">
                <a:ln>
                  <a:noFill/>
                </a:ln>
                <a:solidFill>
                  <a:sysClr val="windowText" lastClr="000000"/>
                </a:solidFill>
                <a:effectLst/>
                <a:uLnTx/>
                <a:uFillTx/>
                <a:latin typeface="Calibri"/>
                <a:cs typeface="Calibri"/>
              </a:rPr>
              <a:t> </a:t>
            </a:r>
            <a:r>
              <a:rPr kumimoji="0" lang="en-US" sz="5000" b="0" i="0" u="none" strike="noStrike" kern="0" cap="none" spc="0" normalizeH="0" baseline="0" noProof="0" dirty="0">
                <a:ln>
                  <a:noFill/>
                </a:ln>
                <a:solidFill>
                  <a:sysClr val="windowText" lastClr="000000"/>
                </a:solidFill>
                <a:effectLst/>
                <a:uLnTx/>
                <a:uFillTx/>
                <a:latin typeface="Calibri"/>
                <a:cs typeface="Calibri"/>
              </a:rPr>
              <a:t>are</a:t>
            </a:r>
            <a:r>
              <a:rPr kumimoji="0" lang="en-US" sz="5000" b="0" i="0" u="none" strike="noStrike" kern="0" cap="none" spc="-60" normalizeH="0" baseline="0" noProof="0" dirty="0">
                <a:ln>
                  <a:noFill/>
                </a:ln>
                <a:solidFill>
                  <a:sysClr val="windowText" lastClr="000000"/>
                </a:solidFill>
                <a:effectLst/>
                <a:uLnTx/>
                <a:uFillTx/>
                <a:latin typeface="Calibri"/>
                <a:cs typeface="Calibri"/>
              </a:rPr>
              <a:t> </a:t>
            </a:r>
            <a:r>
              <a:rPr kumimoji="0" lang="en-US" sz="5000" b="0" i="0" u="none" strike="noStrike" kern="0" cap="none" spc="0" normalizeH="0" baseline="0" noProof="0" dirty="0">
                <a:ln>
                  <a:noFill/>
                </a:ln>
                <a:solidFill>
                  <a:sysClr val="windowText" lastClr="000000"/>
                </a:solidFill>
                <a:effectLst/>
                <a:uLnTx/>
                <a:uFillTx/>
                <a:latin typeface="Calibri"/>
                <a:cs typeface="Calibri"/>
              </a:rPr>
              <a:t>you</a:t>
            </a:r>
            <a:r>
              <a:rPr kumimoji="0" lang="en-US" sz="5000" b="0" i="0" u="none" strike="noStrike" kern="0" cap="none" spc="-70" normalizeH="0" baseline="0" noProof="0" dirty="0">
                <a:ln>
                  <a:noFill/>
                </a:ln>
                <a:solidFill>
                  <a:sysClr val="windowText" lastClr="000000"/>
                </a:solidFill>
                <a:effectLst/>
                <a:uLnTx/>
                <a:uFillTx/>
                <a:latin typeface="Calibri"/>
                <a:cs typeface="Calibri"/>
              </a:rPr>
              <a:t> </a:t>
            </a:r>
            <a:r>
              <a:rPr kumimoji="0" lang="en-US" sz="5000" b="0" i="0" u="none" strike="noStrike" kern="0" cap="none" spc="-10" normalizeH="0" baseline="0" noProof="0" dirty="0">
                <a:ln>
                  <a:noFill/>
                </a:ln>
                <a:solidFill>
                  <a:sysClr val="windowText" lastClr="000000"/>
                </a:solidFill>
                <a:effectLst/>
                <a:uLnTx/>
                <a:uFillTx/>
                <a:latin typeface="Calibri"/>
                <a:cs typeface="Calibri"/>
              </a:rPr>
              <a:t>speaking </a:t>
            </a:r>
            <a:r>
              <a:rPr kumimoji="0" lang="en-US" sz="5000" b="0" i="0" u="none" strike="noStrike" kern="0" cap="none" spc="0" normalizeH="0" baseline="0" noProof="0" dirty="0">
                <a:ln>
                  <a:noFill/>
                </a:ln>
                <a:solidFill>
                  <a:sysClr val="windowText" lastClr="000000"/>
                </a:solidFill>
                <a:effectLst/>
                <a:uLnTx/>
                <a:uFillTx/>
                <a:latin typeface="Calibri"/>
                <a:cs typeface="Calibri"/>
              </a:rPr>
              <a:t>to</a:t>
            </a:r>
            <a:r>
              <a:rPr kumimoji="0" lang="en-US" sz="5000" b="0" i="0" u="none" strike="noStrike" kern="0" cap="none" spc="-60" normalizeH="0" baseline="0" noProof="0" dirty="0">
                <a:ln>
                  <a:noFill/>
                </a:ln>
                <a:solidFill>
                  <a:sysClr val="windowText" lastClr="000000"/>
                </a:solidFill>
                <a:effectLst/>
                <a:uLnTx/>
                <a:uFillTx/>
                <a:latin typeface="Calibri"/>
                <a:cs typeface="Calibri"/>
              </a:rPr>
              <a:t> </a:t>
            </a:r>
            <a:r>
              <a:rPr kumimoji="0" lang="en-US" sz="5000" b="0" i="0" u="none" strike="noStrike" kern="0" cap="none" spc="-10" normalizeH="0" baseline="0" noProof="0" dirty="0">
                <a:ln>
                  <a:noFill/>
                </a:ln>
                <a:solidFill>
                  <a:sysClr val="windowText" lastClr="000000"/>
                </a:solidFill>
                <a:effectLst/>
                <a:uLnTx/>
                <a:uFillTx/>
                <a:latin typeface="Calibri"/>
                <a:cs typeface="Calibri"/>
              </a:rPr>
              <a:t>demographically, </a:t>
            </a:r>
            <a:r>
              <a:rPr kumimoji="0" lang="en-US" sz="5000" b="0" i="0" u="none" strike="noStrike" kern="0" cap="none" spc="0" normalizeH="0" baseline="0" noProof="0" dirty="0">
                <a:ln>
                  <a:noFill/>
                </a:ln>
                <a:solidFill>
                  <a:sysClr val="windowText" lastClr="000000"/>
                </a:solidFill>
                <a:effectLst/>
                <a:uLnTx/>
                <a:uFillTx/>
                <a:latin typeface="Calibri"/>
                <a:cs typeface="Calibri"/>
              </a:rPr>
              <a:t>geographically</a:t>
            </a:r>
            <a:r>
              <a:rPr kumimoji="0" lang="en-US" sz="5000" b="0" i="0" u="none" strike="noStrike" kern="0" cap="none" spc="-305" normalizeH="0" baseline="0" noProof="0" dirty="0">
                <a:ln>
                  <a:noFill/>
                </a:ln>
                <a:solidFill>
                  <a:sysClr val="windowText" lastClr="000000"/>
                </a:solidFill>
                <a:effectLst/>
                <a:uLnTx/>
                <a:uFillTx/>
                <a:latin typeface="Calibri"/>
                <a:cs typeface="Calibri"/>
              </a:rPr>
              <a:t> </a:t>
            </a:r>
            <a:r>
              <a:rPr kumimoji="0" lang="en-US" sz="5000" b="0" i="0" u="none" strike="noStrike" kern="0" cap="none" spc="-50" normalizeH="0" baseline="0" noProof="0" dirty="0">
                <a:ln>
                  <a:noFill/>
                </a:ln>
                <a:solidFill>
                  <a:sysClr val="windowText" lastClr="000000"/>
                </a:solidFill>
                <a:effectLst/>
                <a:uLnTx/>
                <a:uFillTx/>
                <a:latin typeface="Calibri"/>
                <a:cs typeface="Calibri"/>
              </a:rPr>
              <a:t>&amp; </a:t>
            </a:r>
            <a:r>
              <a:rPr kumimoji="0" lang="en-US" sz="5000" b="0" i="0" u="none" strike="noStrike" kern="0" cap="none" spc="-10" normalizeH="0" baseline="0" noProof="0" dirty="0">
                <a:ln>
                  <a:noFill/>
                </a:ln>
                <a:solidFill>
                  <a:sysClr val="windowText" lastClr="000000"/>
                </a:solidFill>
                <a:effectLst/>
                <a:uLnTx/>
                <a:uFillTx/>
                <a:latin typeface="Calibri"/>
                <a:cs typeface="Calibri"/>
              </a:rPr>
              <a:t>value graphically?</a:t>
            </a:r>
            <a:endParaRPr kumimoji="0" lang="en-US" sz="5000"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5800" y="555225"/>
            <a:ext cx="13760106" cy="769441"/>
          </a:xfrm>
          <a:prstGeom prst="rect">
            <a:avLst/>
          </a:prstGeom>
        </p:spPr>
        <p:txBody>
          <a:bodyPr wrap="square" lIns="0" tIns="0" rIns="0" bIns="0" anchor="ctr">
            <a:spAutoFit/>
          </a:bodyPr>
          <a:lstStyle/>
          <a:p>
            <a:pPr algn="l"/>
            <a:r>
              <a:rPr lang="en-US" sz="5000" dirty="0"/>
              <a:t>RESOURCES</a:t>
            </a:r>
          </a:p>
        </p:txBody>
      </p:sp>
      <p:sp>
        <p:nvSpPr>
          <p:cNvPr id="3" name="object 3"/>
          <p:cNvSpPr txBox="1"/>
          <p:nvPr/>
        </p:nvSpPr>
        <p:spPr>
          <a:xfrm>
            <a:off x="4351401" y="2130424"/>
            <a:ext cx="9589770" cy="941069"/>
          </a:xfrm>
          <a:prstGeom prst="rect">
            <a:avLst/>
          </a:prstGeom>
        </p:spPr>
        <p:txBody>
          <a:bodyPr vert="horz" wrap="square" lIns="0" tIns="13335" rIns="0" bIns="0" rtlCol="0">
            <a:spAutoFit/>
          </a:bodyPr>
          <a:lstStyle/>
          <a:p>
            <a:pPr marL="12700">
              <a:lnSpc>
                <a:spcPct val="100000"/>
              </a:lnSpc>
              <a:spcBef>
                <a:spcPts val="105"/>
              </a:spcBef>
            </a:pPr>
            <a:r>
              <a:rPr sz="6000" b="1" dirty="0">
                <a:latin typeface="Calibri"/>
                <a:cs typeface="Calibri"/>
              </a:rPr>
              <a:t>Chapter</a:t>
            </a:r>
            <a:r>
              <a:rPr sz="6000" b="1" spc="-235" dirty="0">
                <a:latin typeface="Calibri"/>
                <a:cs typeface="Calibri"/>
              </a:rPr>
              <a:t> </a:t>
            </a:r>
            <a:r>
              <a:rPr sz="6000" b="1" dirty="0">
                <a:latin typeface="Calibri"/>
                <a:cs typeface="Calibri"/>
              </a:rPr>
              <a:t>Leader</a:t>
            </a:r>
            <a:r>
              <a:rPr sz="6000" b="1" spc="-185" dirty="0">
                <a:latin typeface="Calibri"/>
                <a:cs typeface="Calibri"/>
              </a:rPr>
              <a:t> </a:t>
            </a:r>
            <a:r>
              <a:rPr sz="6000" b="1" dirty="0">
                <a:latin typeface="Calibri"/>
                <a:cs typeface="Calibri"/>
              </a:rPr>
              <a:t>Resource</a:t>
            </a:r>
            <a:r>
              <a:rPr sz="6000" b="1" spc="-220" dirty="0">
                <a:latin typeface="Calibri"/>
                <a:cs typeface="Calibri"/>
              </a:rPr>
              <a:t> </a:t>
            </a:r>
            <a:r>
              <a:rPr sz="6000" b="1" spc="-20" dirty="0">
                <a:latin typeface="Calibri"/>
                <a:cs typeface="Calibri"/>
              </a:rPr>
              <a:t>Page</a:t>
            </a:r>
            <a:endParaRPr sz="6000">
              <a:latin typeface="Calibri"/>
              <a:cs typeface="Calibri"/>
            </a:endParaRPr>
          </a:p>
        </p:txBody>
      </p:sp>
      <p:sp>
        <p:nvSpPr>
          <p:cNvPr id="5" name="object 5"/>
          <p:cNvSpPr txBox="1"/>
          <p:nvPr/>
        </p:nvSpPr>
        <p:spPr>
          <a:xfrm>
            <a:off x="10520426" y="3913568"/>
            <a:ext cx="6395974" cy="3885679"/>
          </a:xfrm>
          <a:prstGeom prst="rect">
            <a:avLst/>
          </a:prstGeom>
        </p:spPr>
        <p:txBody>
          <a:bodyPr vert="horz" wrap="square" lIns="0" tIns="12700" rIns="0" bIns="0" rtlCol="0">
            <a:spAutoFit/>
          </a:bodyPr>
          <a:lstStyle/>
          <a:p>
            <a:pPr marL="314960" indent="-302260">
              <a:lnSpc>
                <a:spcPct val="100000"/>
              </a:lnSpc>
              <a:spcBef>
                <a:spcPts val="100"/>
              </a:spcBef>
              <a:buChar char="•"/>
              <a:tabLst>
                <a:tab pos="314960" algn="l"/>
              </a:tabLst>
            </a:pPr>
            <a:r>
              <a:rPr sz="4000" spc="-305" dirty="0">
                <a:solidFill>
                  <a:srgbClr val="0C0804"/>
                </a:solidFill>
                <a:latin typeface="Calibri" panose="020F0502020204030204" pitchFamily="34" charset="0"/>
                <a:ea typeface="Calibri" panose="020F0502020204030204" pitchFamily="34" charset="0"/>
                <a:cs typeface="Calibri" panose="020F0502020204030204" pitchFamily="34" charset="0"/>
              </a:rPr>
              <a:t>Log</a:t>
            </a:r>
            <a:r>
              <a:rPr sz="4000" spc="-22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50" dirty="0">
                <a:solidFill>
                  <a:srgbClr val="0C0804"/>
                </a:solidFill>
                <a:latin typeface="Calibri" panose="020F0502020204030204" pitchFamily="34" charset="0"/>
                <a:ea typeface="Calibri" panose="020F0502020204030204" pitchFamily="34" charset="0"/>
                <a:cs typeface="Calibri" panose="020F0502020204030204" pitchFamily="34" charset="0"/>
              </a:rPr>
              <a:t>in</a:t>
            </a:r>
            <a:r>
              <a:rPr sz="4000" spc="-20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45" dirty="0">
                <a:solidFill>
                  <a:srgbClr val="0C0804"/>
                </a:solidFill>
                <a:latin typeface="Calibri" panose="020F0502020204030204" pitchFamily="34" charset="0"/>
                <a:ea typeface="Calibri" panose="020F0502020204030204" pitchFamily="34" charset="0"/>
                <a:cs typeface="Calibri" panose="020F0502020204030204" pitchFamily="34" charset="0"/>
              </a:rPr>
              <a:t>at</a:t>
            </a:r>
            <a:r>
              <a:rPr sz="4000" spc="-254"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0" dirty="0">
                <a:solidFill>
                  <a:srgbClr val="0C0804"/>
                </a:solidFill>
                <a:latin typeface="Calibri" panose="020F0502020204030204" pitchFamily="34" charset="0"/>
                <a:ea typeface="Calibri" panose="020F0502020204030204" pitchFamily="34" charset="0"/>
                <a:cs typeface="Calibri" panose="020F0502020204030204" pitchFamily="34" charset="0"/>
              </a:rPr>
              <a:t>mpi.org</a:t>
            </a:r>
            <a:endParaRPr sz="4000" dirty="0">
              <a:latin typeface="Calibri" panose="020F0502020204030204" pitchFamily="34" charset="0"/>
              <a:ea typeface="Calibri" panose="020F0502020204030204" pitchFamily="34" charset="0"/>
              <a:cs typeface="Calibri" panose="020F0502020204030204" pitchFamily="34" charset="0"/>
            </a:endParaRPr>
          </a:p>
          <a:p>
            <a:pPr marL="314325" indent="-301625">
              <a:lnSpc>
                <a:spcPts val="4260"/>
              </a:lnSpc>
              <a:spcBef>
                <a:spcPts val="4090"/>
              </a:spcBef>
              <a:buChar char="•"/>
              <a:tabLst>
                <a:tab pos="314325" algn="l"/>
              </a:tabLst>
            </a:pPr>
            <a:r>
              <a:rPr sz="4000" spc="-330" dirty="0">
                <a:solidFill>
                  <a:srgbClr val="0C0804"/>
                </a:solidFill>
                <a:latin typeface="Calibri" panose="020F0502020204030204" pitchFamily="34" charset="0"/>
                <a:ea typeface="Calibri" panose="020F0502020204030204" pitchFamily="34" charset="0"/>
                <a:cs typeface="Calibri" panose="020F0502020204030204" pitchFamily="34" charset="0"/>
              </a:rPr>
              <a:t>Go</a:t>
            </a:r>
            <a:r>
              <a:rPr sz="4000" spc="-12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dirty="0">
                <a:solidFill>
                  <a:srgbClr val="0C0804"/>
                </a:solidFill>
                <a:latin typeface="Calibri" panose="020F0502020204030204" pitchFamily="34" charset="0"/>
                <a:ea typeface="Calibri" panose="020F0502020204030204" pitchFamily="34" charset="0"/>
                <a:cs typeface="Calibri" panose="020F0502020204030204" pitchFamily="34" charset="0"/>
              </a:rPr>
              <a:t>to</a:t>
            </a:r>
            <a:r>
              <a:rPr sz="4000" spc="-19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45" dirty="0">
                <a:solidFill>
                  <a:srgbClr val="0C0804"/>
                </a:solidFill>
                <a:latin typeface="Calibri" panose="020F0502020204030204" pitchFamily="34" charset="0"/>
                <a:ea typeface="Calibri" panose="020F0502020204030204" pitchFamily="34" charset="0"/>
                <a:cs typeface="Calibri" panose="020F0502020204030204" pitchFamily="34" charset="0"/>
              </a:rPr>
              <a:t>the</a:t>
            </a:r>
            <a:r>
              <a:rPr sz="4000" spc="-15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00" dirty="0">
                <a:solidFill>
                  <a:srgbClr val="0C0804"/>
                </a:solidFill>
                <a:latin typeface="Calibri" panose="020F0502020204030204" pitchFamily="34" charset="0"/>
                <a:ea typeface="Calibri" panose="020F0502020204030204" pitchFamily="34" charset="0"/>
                <a:cs typeface="Calibri" panose="020F0502020204030204" pitchFamily="34" charset="0"/>
              </a:rPr>
              <a:t>drop-down</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menu</a:t>
            </a:r>
            <a:r>
              <a:rPr sz="4000" spc="-18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5" dirty="0">
                <a:solidFill>
                  <a:srgbClr val="0C0804"/>
                </a:solidFill>
                <a:latin typeface="Calibri" panose="020F0502020204030204" pitchFamily="34" charset="0"/>
                <a:ea typeface="Calibri" panose="020F0502020204030204" pitchFamily="34" charset="0"/>
                <a:cs typeface="Calibri" panose="020F0502020204030204" pitchFamily="34" charset="0"/>
              </a:rPr>
              <a:t>by</a:t>
            </a:r>
            <a:r>
              <a:rPr lang="en-US" sz="4000" spc="-11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10" dirty="0">
                <a:solidFill>
                  <a:srgbClr val="0C0804"/>
                </a:solidFill>
                <a:latin typeface="Calibri" panose="020F0502020204030204" pitchFamily="34" charset="0"/>
                <a:ea typeface="Calibri" panose="020F0502020204030204" pitchFamily="34" charset="0"/>
                <a:cs typeface="Calibri" panose="020F0502020204030204" pitchFamily="34" charset="0"/>
              </a:rPr>
              <a:t>your</a:t>
            </a:r>
            <a:r>
              <a:rPr sz="4000" spc="-22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80" dirty="0">
                <a:solidFill>
                  <a:srgbClr val="0C0804"/>
                </a:solidFill>
                <a:latin typeface="Calibri" panose="020F0502020204030204" pitchFamily="34" charset="0"/>
                <a:ea typeface="Calibri" panose="020F0502020204030204" pitchFamily="34" charset="0"/>
                <a:cs typeface="Calibri" panose="020F0502020204030204" pitchFamily="34" charset="0"/>
              </a:rPr>
              <a:t>name</a:t>
            </a:r>
            <a:r>
              <a:rPr sz="4000" spc="-229"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and</a:t>
            </a:r>
            <a:r>
              <a:rPr sz="4000" spc="-18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select</a:t>
            </a:r>
            <a:r>
              <a:rPr lang="it-IT" sz="4000" spc="-16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85" dirty="0">
                <a:solidFill>
                  <a:srgbClr val="0C0804"/>
                </a:solidFill>
                <a:latin typeface="Calibri" panose="020F0502020204030204" pitchFamily="34" charset="0"/>
                <a:ea typeface="Calibri" panose="020F0502020204030204" pitchFamily="34" charset="0"/>
                <a:cs typeface="Calibri" panose="020F0502020204030204" pitchFamily="34" charset="0"/>
              </a:rPr>
              <a:t>“Chapter</a:t>
            </a:r>
            <a:r>
              <a:rPr lang="en-US" sz="4000" dirty="0">
                <a:latin typeface="Calibri" panose="020F0502020204030204" pitchFamily="34" charset="0"/>
                <a:ea typeface="Calibri" panose="020F0502020204030204" pitchFamily="34" charset="0"/>
                <a:cs typeface="Calibri" panose="020F0502020204030204" pitchFamily="34" charset="0"/>
              </a:rPr>
              <a:t> </a:t>
            </a:r>
            <a:r>
              <a:rPr sz="4000" spc="-225" dirty="0">
                <a:solidFill>
                  <a:srgbClr val="0C0804"/>
                </a:solidFill>
                <a:latin typeface="Calibri" panose="020F0502020204030204" pitchFamily="34" charset="0"/>
                <a:ea typeface="Calibri" panose="020F0502020204030204" pitchFamily="34" charset="0"/>
                <a:cs typeface="Calibri" panose="020F0502020204030204" pitchFamily="34" charset="0"/>
              </a:rPr>
              <a:t>Leader</a:t>
            </a:r>
            <a:r>
              <a:rPr sz="4000" spc="-13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20" dirty="0">
                <a:solidFill>
                  <a:srgbClr val="0C0804"/>
                </a:solidFill>
                <a:latin typeface="Calibri" panose="020F0502020204030204" pitchFamily="34" charset="0"/>
                <a:ea typeface="Calibri" panose="020F0502020204030204" pitchFamily="34" charset="0"/>
                <a:cs typeface="Calibri" panose="020F0502020204030204" pitchFamily="34" charset="0"/>
              </a:rPr>
              <a:t>Resources”</a:t>
            </a:r>
            <a:endParaRPr lang="en-US" sz="4000" spc="-120" dirty="0">
              <a:solidFill>
                <a:srgbClr val="0C0804"/>
              </a:solidFill>
              <a:latin typeface="Calibri" panose="020F0502020204030204" pitchFamily="34" charset="0"/>
              <a:ea typeface="Calibri" panose="020F0502020204030204" pitchFamily="34" charset="0"/>
              <a:cs typeface="Calibri" panose="020F0502020204030204" pitchFamily="34" charset="0"/>
            </a:endParaRPr>
          </a:p>
          <a:p>
            <a:pPr marL="314325" indent="-301625">
              <a:lnSpc>
                <a:spcPts val="4260"/>
              </a:lnSpc>
              <a:spcBef>
                <a:spcPts val="4090"/>
              </a:spcBef>
              <a:buChar char="•"/>
              <a:tabLst>
                <a:tab pos="314325" algn="l"/>
              </a:tabLst>
            </a:pPr>
            <a:r>
              <a:rPr lang="en-US" sz="4000" spc="-120" dirty="0">
                <a:solidFill>
                  <a:srgbClr val="0C0804"/>
                </a:solidFill>
                <a:latin typeface="Calibri" panose="020F0502020204030204" pitchFamily="34" charset="0"/>
                <a:ea typeface="Calibri" panose="020F0502020204030204" pitchFamily="34" charset="0"/>
                <a:cs typeface="Calibri" panose="020F0502020204030204" pitchFamily="34" charset="0"/>
              </a:rPr>
              <a:t>Download what you need</a:t>
            </a:r>
          </a:p>
        </p:txBody>
      </p:sp>
      <p:pic>
        <p:nvPicPr>
          <p:cNvPr id="7" name="Picture 6">
            <a:extLst>
              <a:ext uri="{FF2B5EF4-FFF2-40B4-BE49-F238E27FC236}">
                <a16:creationId xmlns:a16="http://schemas.microsoft.com/office/drawing/2014/main" id="{08E4AA14-98E0-C04E-AE04-299C97C907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071493"/>
            <a:ext cx="8229600" cy="559385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1729" y="487859"/>
            <a:ext cx="13077735" cy="769441"/>
          </a:xfrm>
          <a:prstGeom prst="rect">
            <a:avLst/>
          </a:prstGeom>
        </p:spPr>
        <p:txBody>
          <a:bodyPr wrap="square" lIns="0" tIns="0" rIns="0" bIns="0" anchor="ctr">
            <a:spAutoFit/>
          </a:bodyPr>
          <a:lstStyle/>
          <a:p>
            <a:pPr algn="l"/>
            <a:r>
              <a:rPr lang="en-US" sz="5000" dirty="0"/>
              <a:t>RESOURCES</a:t>
            </a:r>
          </a:p>
        </p:txBody>
      </p:sp>
      <p:pic>
        <p:nvPicPr>
          <p:cNvPr id="3" name="object 3"/>
          <p:cNvPicPr/>
          <p:nvPr/>
        </p:nvPicPr>
        <p:blipFill>
          <a:blip r:embed="rId2" cstate="print"/>
          <a:stretch>
            <a:fillRect/>
          </a:stretch>
        </p:blipFill>
        <p:spPr>
          <a:xfrm>
            <a:off x="1295400" y="3543300"/>
            <a:ext cx="9094431" cy="5143289"/>
          </a:xfrm>
          <a:prstGeom prst="rect">
            <a:avLst/>
          </a:prstGeom>
        </p:spPr>
      </p:pic>
      <p:sp>
        <p:nvSpPr>
          <p:cNvPr id="4" name="object 4"/>
          <p:cNvSpPr txBox="1">
            <a:spLocks noGrp="1"/>
          </p:cNvSpPr>
          <p:nvPr>
            <p:ph type="body" idx="1"/>
          </p:nvPr>
        </p:nvSpPr>
        <p:spPr>
          <a:xfrm>
            <a:off x="4503801" y="2019300"/>
            <a:ext cx="12869799" cy="8015656"/>
          </a:xfrm>
          <a:prstGeom prst="rect">
            <a:avLst/>
          </a:prstGeom>
        </p:spPr>
        <p:txBody>
          <a:bodyPr vert="horz" wrap="square" lIns="0" tIns="13335" rIns="0" bIns="0" rtlCol="0">
            <a:spAutoFit/>
          </a:bodyPr>
          <a:lstStyle/>
          <a:p>
            <a:pPr marL="12700">
              <a:lnSpc>
                <a:spcPct val="100000"/>
              </a:lnSpc>
              <a:spcBef>
                <a:spcPts val="105"/>
              </a:spcBef>
            </a:pPr>
            <a:r>
              <a:rPr sz="4000" dirty="0">
                <a:latin typeface="+mj-lt"/>
              </a:rPr>
              <a:t>Chapter</a:t>
            </a:r>
            <a:r>
              <a:rPr sz="4000" spc="-235" dirty="0">
                <a:latin typeface="+mj-lt"/>
              </a:rPr>
              <a:t> </a:t>
            </a:r>
            <a:r>
              <a:rPr sz="4000" dirty="0">
                <a:latin typeface="+mj-lt"/>
              </a:rPr>
              <a:t>Leader</a:t>
            </a:r>
            <a:r>
              <a:rPr sz="4000" spc="-185" dirty="0">
                <a:latin typeface="+mj-lt"/>
              </a:rPr>
              <a:t> </a:t>
            </a:r>
            <a:r>
              <a:rPr sz="4000" dirty="0">
                <a:latin typeface="+mj-lt"/>
              </a:rPr>
              <a:t>Resource</a:t>
            </a:r>
            <a:r>
              <a:rPr sz="4000" spc="-220" dirty="0">
                <a:latin typeface="+mj-lt"/>
              </a:rPr>
              <a:t> </a:t>
            </a:r>
            <a:r>
              <a:rPr sz="4000" spc="-20" dirty="0">
                <a:latin typeface="+mj-lt"/>
              </a:rPr>
              <a:t>Page</a:t>
            </a:r>
            <a:endParaRPr lang="en-US" sz="4000" spc="-20" dirty="0">
              <a:latin typeface="+mj-lt"/>
            </a:endParaRPr>
          </a:p>
          <a:p>
            <a:pPr marL="6705600" indent="-571500">
              <a:lnSpc>
                <a:spcPct val="100000"/>
              </a:lnSpc>
              <a:buFont typeface="Arial" panose="020B0604020202020204" pitchFamily="34" charset="0"/>
              <a:buChar char="•"/>
              <a:tabLst>
                <a:tab pos="6572884" algn="l"/>
              </a:tabLst>
            </a:pPr>
            <a:r>
              <a:rPr lang="en-US" sz="4000" b="0" dirty="0">
                <a:latin typeface="+mj-lt"/>
                <a:cs typeface="Calibri"/>
              </a:rPr>
              <a:t>Chapter Administrators</a:t>
            </a:r>
            <a:endParaRPr lang="en-US" sz="4000" dirty="0">
              <a:latin typeface="+mj-lt"/>
              <a:cs typeface="Calibri"/>
            </a:endParaRPr>
          </a:p>
          <a:p>
            <a:pPr marL="6705600" indent="-571500">
              <a:lnSpc>
                <a:spcPct val="100000"/>
              </a:lnSpc>
              <a:spcBef>
                <a:spcPts val="20"/>
              </a:spcBef>
              <a:buFont typeface="Arial" panose="020B0604020202020204" pitchFamily="34" charset="0"/>
              <a:buChar char="•"/>
              <a:tabLst>
                <a:tab pos="6572250" algn="l"/>
              </a:tabLst>
            </a:pPr>
            <a:r>
              <a:rPr lang="en-US" sz="4000" b="0" spc="-10" dirty="0">
                <a:latin typeface="+mj-lt"/>
                <a:cs typeface="Calibri"/>
              </a:rPr>
              <a:t>Chapter Leader Training</a:t>
            </a:r>
            <a:endParaRPr sz="4000" dirty="0">
              <a:latin typeface="+mj-lt"/>
              <a:cs typeface="Calibri"/>
            </a:endParaRP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cs typeface="Calibri"/>
              </a:rPr>
              <a:t>Chapter Toolkits</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Compliance</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cs typeface="Calibri"/>
              </a:rPr>
              <a:t>Education</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Facilitator Program</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cs typeface="Calibri"/>
              </a:rPr>
              <a:t>Finances</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Marketing &amp; Communication</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Membership</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Office of the President</a:t>
            </a:r>
          </a:p>
          <a:p>
            <a:pPr marL="6705600" indent="-571500">
              <a:lnSpc>
                <a:spcPct val="100000"/>
              </a:lnSpc>
              <a:spcBef>
                <a:spcPts val="20"/>
              </a:spcBef>
              <a:buFont typeface="Arial" panose="020B0604020202020204" pitchFamily="34" charset="0"/>
              <a:buChar char="•"/>
              <a:tabLst>
                <a:tab pos="6572884" algn="l"/>
              </a:tabLst>
            </a:pPr>
            <a:r>
              <a:rPr lang="en-US" sz="4000" b="0" dirty="0">
                <a:latin typeface="+mj-lt"/>
              </a:rPr>
              <a:t>RISE Awards &amp; RISE Up</a:t>
            </a:r>
          </a:p>
          <a:p>
            <a:pPr marL="6572884" indent="-438784">
              <a:lnSpc>
                <a:spcPct val="100000"/>
              </a:lnSpc>
              <a:spcBef>
                <a:spcPts val="20"/>
              </a:spcBef>
              <a:buChar char="•"/>
              <a:tabLst>
                <a:tab pos="6572884" algn="l"/>
              </a:tabLst>
            </a:pPr>
            <a:endParaRPr sz="4000" dirty="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5800" y="631180"/>
            <a:ext cx="13077735" cy="769441"/>
          </a:xfrm>
          <a:prstGeom prst="rect">
            <a:avLst/>
          </a:prstGeom>
        </p:spPr>
        <p:txBody>
          <a:bodyPr wrap="square" lIns="0" tIns="0" rIns="0" bIns="0" anchor="ctr">
            <a:spAutoFit/>
          </a:bodyPr>
          <a:lstStyle/>
          <a:p>
            <a:pPr algn="l"/>
            <a:r>
              <a:rPr lang="en-US" sz="5000" dirty="0"/>
              <a:t>RESOURCES</a:t>
            </a:r>
          </a:p>
        </p:txBody>
      </p:sp>
      <p:pic>
        <p:nvPicPr>
          <p:cNvPr id="3" name="object 3"/>
          <p:cNvPicPr/>
          <p:nvPr/>
        </p:nvPicPr>
        <p:blipFill>
          <a:blip r:embed="rId2" cstate="print"/>
          <a:stretch>
            <a:fillRect/>
          </a:stretch>
        </p:blipFill>
        <p:spPr>
          <a:xfrm>
            <a:off x="1428750" y="3590030"/>
            <a:ext cx="9151390" cy="5286006"/>
          </a:xfrm>
          <a:prstGeom prst="rect">
            <a:avLst/>
          </a:prstGeom>
        </p:spPr>
      </p:pic>
      <p:sp>
        <p:nvSpPr>
          <p:cNvPr id="4" name="object 4"/>
          <p:cNvSpPr txBox="1">
            <a:spLocks noGrp="1"/>
          </p:cNvSpPr>
          <p:nvPr>
            <p:ph type="body" idx="1"/>
          </p:nvPr>
        </p:nvSpPr>
        <p:spPr>
          <a:xfrm>
            <a:off x="4351401" y="2130424"/>
            <a:ext cx="11370944" cy="4011996"/>
          </a:xfrm>
          <a:prstGeom prst="rect">
            <a:avLst/>
          </a:prstGeom>
        </p:spPr>
        <p:txBody>
          <a:bodyPr vert="horz" wrap="square" lIns="0" tIns="13335" rIns="0" bIns="0" rtlCol="0">
            <a:spAutoFit/>
          </a:bodyPr>
          <a:lstStyle/>
          <a:p>
            <a:pPr marL="12700">
              <a:lnSpc>
                <a:spcPct val="100000"/>
              </a:lnSpc>
              <a:spcBef>
                <a:spcPts val="105"/>
              </a:spcBef>
            </a:pPr>
            <a:r>
              <a:rPr sz="4000" dirty="0">
                <a:latin typeface="+mj-lt"/>
              </a:rPr>
              <a:t>Chapter</a:t>
            </a:r>
            <a:r>
              <a:rPr sz="4000" spc="-235" dirty="0">
                <a:latin typeface="+mj-lt"/>
              </a:rPr>
              <a:t> </a:t>
            </a:r>
            <a:r>
              <a:rPr sz="4000" dirty="0">
                <a:latin typeface="+mj-lt"/>
              </a:rPr>
              <a:t>Leader</a:t>
            </a:r>
            <a:r>
              <a:rPr sz="4000" spc="-185" dirty="0">
                <a:latin typeface="+mj-lt"/>
              </a:rPr>
              <a:t> </a:t>
            </a:r>
            <a:r>
              <a:rPr sz="4000" dirty="0">
                <a:latin typeface="+mj-lt"/>
              </a:rPr>
              <a:t>Resource</a:t>
            </a:r>
            <a:r>
              <a:rPr sz="4000" spc="-220" dirty="0">
                <a:latin typeface="+mj-lt"/>
              </a:rPr>
              <a:t> </a:t>
            </a:r>
            <a:r>
              <a:rPr sz="4000" spc="-20" dirty="0">
                <a:latin typeface="+mj-lt"/>
              </a:rPr>
              <a:t>Page</a:t>
            </a:r>
          </a:p>
          <a:p>
            <a:pPr>
              <a:lnSpc>
                <a:spcPct val="100000"/>
              </a:lnSpc>
              <a:spcBef>
                <a:spcPts val="6709"/>
              </a:spcBef>
            </a:pPr>
            <a:endParaRPr sz="4000" spc="-20" dirty="0">
              <a:latin typeface="+mj-lt"/>
            </a:endParaRPr>
          </a:p>
          <a:p>
            <a:pPr marL="6572884" indent="-438784">
              <a:lnSpc>
                <a:spcPct val="100000"/>
              </a:lnSpc>
              <a:buChar char="•"/>
              <a:tabLst>
                <a:tab pos="6572884" algn="l"/>
              </a:tabLst>
            </a:pPr>
            <a:r>
              <a:rPr lang="en-US" sz="4000" b="0" dirty="0">
                <a:latin typeface="+mj-lt"/>
                <a:cs typeface="Calibri"/>
              </a:rPr>
              <a:t>Marketing</a:t>
            </a:r>
            <a:r>
              <a:rPr lang="en-US" sz="4000" b="0" spc="-260" dirty="0">
                <a:latin typeface="+mj-lt"/>
                <a:cs typeface="Calibri"/>
              </a:rPr>
              <a:t> </a:t>
            </a:r>
            <a:r>
              <a:rPr lang="en-US" sz="4000" b="0" spc="-10" dirty="0">
                <a:latin typeface="+mj-lt"/>
                <a:cs typeface="Calibri"/>
              </a:rPr>
              <a:t>Toolkits</a:t>
            </a:r>
            <a:endParaRPr sz="4000" dirty="0">
              <a:latin typeface="+mj-lt"/>
              <a:cs typeface="Calibri"/>
            </a:endParaRPr>
          </a:p>
          <a:p>
            <a:pPr marL="6572250" indent="-438150">
              <a:lnSpc>
                <a:spcPct val="100000"/>
              </a:lnSpc>
              <a:spcBef>
                <a:spcPts val="20"/>
              </a:spcBef>
              <a:buChar char="•"/>
              <a:tabLst>
                <a:tab pos="6572250" algn="l"/>
              </a:tabLst>
            </a:pPr>
            <a:r>
              <a:rPr lang="en-US" sz="4000" b="0" spc="-10" dirty="0">
                <a:latin typeface="+mj-lt"/>
                <a:cs typeface="Calibri"/>
              </a:rPr>
              <a:t>Logos</a:t>
            </a:r>
            <a:endParaRPr sz="4000" dirty="0">
              <a:latin typeface="+mj-lt"/>
              <a:cs typeface="Calibri"/>
            </a:endParaRPr>
          </a:p>
          <a:p>
            <a:pPr marL="6572884" indent="-438784">
              <a:lnSpc>
                <a:spcPct val="100000"/>
              </a:lnSpc>
              <a:spcBef>
                <a:spcPts val="20"/>
              </a:spcBef>
              <a:buChar char="•"/>
              <a:tabLst>
                <a:tab pos="6572884" algn="l"/>
              </a:tabLst>
            </a:pPr>
            <a:r>
              <a:rPr sz="4000" b="0" dirty="0">
                <a:latin typeface="+mj-lt"/>
                <a:cs typeface="Calibri"/>
              </a:rPr>
              <a:t>Promotional</a:t>
            </a:r>
            <a:r>
              <a:rPr sz="4000" b="0" spc="-185" dirty="0">
                <a:latin typeface="+mj-lt"/>
                <a:cs typeface="Calibri"/>
              </a:rPr>
              <a:t> </a:t>
            </a:r>
            <a:r>
              <a:rPr sz="4000" b="0" spc="-10" dirty="0">
                <a:latin typeface="+mj-lt"/>
                <a:cs typeface="Calibri"/>
              </a:rPr>
              <a:t>Assets</a:t>
            </a:r>
            <a:endParaRPr sz="4000" dirty="0">
              <a:latin typeface="+mj-lt"/>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EA00A-4A78-EAEE-5CEA-7396B14871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CF8EEA-8C9C-8D1B-1F3A-23DF1934E16F}"/>
              </a:ext>
            </a:extLst>
          </p:cNvPr>
          <p:cNvSpPr txBox="1">
            <a:spLocks noGrp="1"/>
          </p:cNvSpPr>
          <p:nvPr>
            <p:ph type="title"/>
          </p:nvPr>
        </p:nvSpPr>
        <p:spPr>
          <a:xfrm>
            <a:off x="762000" y="679412"/>
            <a:ext cx="13077735" cy="769441"/>
          </a:xfrm>
          <a:prstGeom prst="rect">
            <a:avLst/>
          </a:prstGeom>
        </p:spPr>
        <p:txBody>
          <a:bodyPr wrap="square" lIns="0" tIns="0" rIns="0" bIns="0" anchor="ctr">
            <a:spAutoFit/>
          </a:bodyPr>
          <a:lstStyle/>
          <a:p>
            <a:pPr algn="l"/>
            <a:r>
              <a:rPr lang="en-US" sz="5000" dirty="0"/>
              <a:t>RESOURCES</a:t>
            </a:r>
          </a:p>
        </p:txBody>
      </p:sp>
      <p:sp>
        <p:nvSpPr>
          <p:cNvPr id="4" name="object 4">
            <a:extLst>
              <a:ext uri="{FF2B5EF4-FFF2-40B4-BE49-F238E27FC236}">
                <a16:creationId xmlns:a16="http://schemas.microsoft.com/office/drawing/2014/main" id="{98954D90-13D1-3AE7-A71E-8E234034ACE7}"/>
              </a:ext>
            </a:extLst>
          </p:cNvPr>
          <p:cNvSpPr txBox="1">
            <a:spLocks noGrp="1"/>
          </p:cNvSpPr>
          <p:nvPr>
            <p:ph type="body" idx="1"/>
          </p:nvPr>
        </p:nvSpPr>
        <p:spPr>
          <a:xfrm>
            <a:off x="5334000" y="2816911"/>
            <a:ext cx="11447144" cy="5091779"/>
          </a:xfrm>
          <a:prstGeom prst="rect">
            <a:avLst/>
          </a:prstGeom>
        </p:spPr>
        <p:txBody>
          <a:bodyPr vert="horz" wrap="square" lIns="0" tIns="13335" rIns="0" bIns="0" rtlCol="0" anchor="t">
            <a:spAutoFit/>
          </a:bodyPr>
          <a:lstStyle/>
          <a:p>
            <a:pPr>
              <a:lnSpc>
                <a:spcPct val="100000"/>
              </a:lnSpc>
              <a:spcBef>
                <a:spcPts val="6709"/>
              </a:spcBef>
            </a:pPr>
            <a:endParaRPr lang="it-IT" spc="-20" dirty="0">
              <a:ea typeface="Calibri"/>
            </a:endParaRPr>
          </a:p>
          <a:p>
            <a:pPr marL="6572250" indent="-438150">
              <a:buChar char="•"/>
              <a:tabLst>
                <a:tab pos="6572884" algn="l"/>
              </a:tabLst>
            </a:pPr>
            <a:r>
              <a:rPr lang="en-US" sz="5000" b="0" dirty="0">
                <a:latin typeface="+mj-lt"/>
              </a:rPr>
              <a:t>Monthly dedicated Chapter Leaders newsletter sent the Thursday of the month!</a:t>
            </a:r>
            <a:endParaRPr lang="en-US" sz="5000" b="0" spc="-10" dirty="0">
              <a:latin typeface="+mj-lt"/>
              <a:ea typeface="Calibri"/>
              <a:cs typeface="Calibri"/>
            </a:endParaRPr>
          </a:p>
        </p:txBody>
      </p:sp>
      <p:pic>
        <p:nvPicPr>
          <p:cNvPr id="5" name="Immagine 4" descr="Immagine che contiene testo, schermata, Carattere, logo&#10;&#10;Il contenuto generato dall&amp;#39;IA potrebbe non essere corretto.">
            <a:extLst>
              <a:ext uri="{FF2B5EF4-FFF2-40B4-BE49-F238E27FC236}">
                <a16:creationId xmlns:a16="http://schemas.microsoft.com/office/drawing/2014/main" id="{57CC5479-5BBC-6CB7-4F47-41BC9128E02B}"/>
              </a:ext>
            </a:extLst>
          </p:cNvPr>
          <p:cNvPicPr>
            <a:picLocks noChangeAspect="1"/>
          </p:cNvPicPr>
          <p:nvPr/>
        </p:nvPicPr>
        <p:blipFill>
          <a:blip r:embed="rId2"/>
          <a:stretch>
            <a:fillRect/>
          </a:stretch>
        </p:blipFill>
        <p:spPr>
          <a:xfrm>
            <a:off x="1807029" y="2569028"/>
            <a:ext cx="8745726" cy="5587547"/>
          </a:xfrm>
          <a:prstGeom prst="rect">
            <a:avLst/>
          </a:prstGeom>
        </p:spPr>
      </p:pic>
    </p:spTree>
    <p:extLst>
      <p:ext uri="{BB962C8B-B14F-4D97-AF65-F5344CB8AC3E}">
        <p14:creationId xmlns:p14="http://schemas.microsoft.com/office/powerpoint/2010/main" val="97780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878540" y="3314700"/>
            <a:ext cx="7644130" cy="4993803"/>
          </a:xfrm>
          <a:prstGeom prst="rect">
            <a:avLst/>
          </a:prstGeom>
        </p:spPr>
        <p:txBody>
          <a:bodyPr vert="horz" wrap="square" lIns="0" tIns="42545" rIns="0" bIns="0" rtlCol="0">
            <a:spAutoFit/>
          </a:bodyPr>
          <a:lstStyle/>
          <a:p>
            <a:pPr marL="314960" marR="555625" indent="-302260">
              <a:lnSpc>
                <a:spcPts val="4210"/>
              </a:lnSpc>
              <a:spcBef>
                <a:spcPts val="335"/>
              </a:spcBef>
              <a:buClr>
                <a:srgbClr val="0C0804"/>
              </a:buClr>
              <a:buFont typeface="Arial"/>
              <a:buChar char="•"/>
              <a:tabLst>
                <a:tab pos="314960" algn="l"/>
              </a:tabLst>
            </a:pPr>
            <a:r>
              <a:rPr sz="4000" spc="-225" dirty="0">
                <a:solidFill>
                  <a:srgbClr val="0C0804"/>
                </a:solidFill>
                <a:latin typeface="Calibri" panose="020F0502020204030204" pitchFamily="34" charset="0"/>
                <a:ea typeface="Calibri" panose="020F0502020204030204" pitchFamily="34" charset="0"/>
                <a:cs typeface="Calibri" panose="020F0502020204030204" pitchFamily="34" charset="0"/>
              </a:rPr>
              <a:t>Designed</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dirty="0">
                <a:solidFill>
                  <a:srgbClr val="0C0804"/>
                </a:solidFill>
                <a:latin typeface="Calibri" panose="020F0502020204030204" pitchFamily="34" charset="0"/>
                <a:ea typeface="Calibri" panose="020F0502020204030204" pitchFamily="34" charset="0"/>
                <a:cs typeface="Calibri" panose="020F0502020204030204" pitchFamily="34" charset="0"/>
              </a:rPr>
              <a:t>to</a:t>
            </a:r>
            <a:r>
              <a:rPr sz="4000" spc="-105" dirty="0">
                <a:solidFill>
                  <a:srgbClr val="0C0804"/>
                </a:solidFill>
                <a:latin typeface="Calibri" panose="020F0502020204030204" pitchFamily="34" charset="0"/>
                <a:ea typeface="Calibri" panose="020F0502020204030204" pitchFamily="34" charset="0"/>
                <a:cs typeface="Calibri" panose="020F0502020204030204" pitchFamily="34" charset="0"/>
              </a:rPr>
              <a:t> deliver</a:t>
            </a:r>
            <a:r>
              <a:rPr sz="4000" spc="-204"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80" dirty="0">
                <a:solidFill>
                  <a:srgbClr val="0C0804"/>
                </a:solidFill>
                <a:latin typeface="Calibri" panose="020F0502020204030204" pitchFamily="34" charset="0"/>
                <a:ea typeface="Calibri" panose="020F0502020204030204" pitchFamily="34" charset="0"/>
                <a:cs typeface="Calibri" panose="020F0502020204030204" pitchFamily="34" charset="0"/>
              </a:rPr>
              <a:t>a</a:t>
            </a:r>
            <a:r>
              <a:rPr sz="4000" spc="-14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consistent</a:t>
            </a:r>
            <a:r>
              <a:rPr sz="4000" spc="-229"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5" dirty="0">
                <a:solidFill>
                  <a:srgbClr val="0C0804"/>
                </a:solidFill>
                <a:latin typeface="Calibri" panose="020F0502020204030204" pitchFamily="34" charset="0"/>
                <a:ea typeface="Calibri" panose="020F0502020204030204" pitchFamily="34" charset="0"/>
                <a:cs typeface="Calibri" panose="020F0502020204030204" pitchFamily="34" charset="0"/>
              </a:rPr>
              <a:t>MPI </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brand</a:t>
            </a:r>
            <a:r>
              <a:rPr sz="4000" spc="-18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70" dirty="0">
                <a:solidFill>
                  <a:srgbClr val="0C0804"/>
                </a:solidFill>
                <a:latin typeface="Calibri" panose="020F0502020204030204" pitchFamily="34" charset="0"/>
                <a:ea typeface="Calibri" panose="020F0502020204030204" pitchFamily="34" charset="0"/>
                <a:cs typeface="Calibri" panose="020F0502020204030204" pitchFamily="34" charset="0"/>
              </a:rPr>
              <a:t>experience</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60" dirty="0">
                <a:solidFill>
                  <a:srgbClr val="0C0804"/>
                </a:solidFill>
                <a:latin typeface="Calibri" panose="020F0502020204030204" pitchFamily="34" charset="0"/>
                <a:ea typeface="Calibri" panose="020F0502020204030204" pitchFamily="34" charset="0"/>
                <a:cs typeface="Calibri" panose="020F0502020204030204" pitchFamily="34" charset="0"/>
              </a:rPr>
              <a:t>across</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90" dirty="0">
                <a:solidFill>
                  <a:srgbClr val="0C0804"/>
                </a:solidFill>
                <a:latin typeface="Calibri" panose="020F0502020204030204" pitchFamily="34" charset="0"/>
                <a:ea typeface="Calibri" panose="020F0502020204030204" pitchFamily="34" charset="0"/>
                <a:cs typeface="Calibri" panose="020F0502020204030204" pitchFamily="34" charset="0"/>
              </a:rPr>
              <a:t>all</a:t>
            </a:r>
            <a:r>
              <a:rPr sz="4000" spc="-16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Chapters</a:t>
            </a:r>
            <a:endParaRPr sz="4000" dirty="0">
              <a:latin typeface="Calibri" panose="020F0502020204030204" pitchFamily="34" charset="0"/>
              <a:ea typeface="Calibri" panose="020F0502020204030204" pitchFamily="34" charset="0"/>
              <a:cs typeface="Calibri" panose="020F0502020204030204" pitchFamily="34" charset="0"/>
            </a:endParaRPr>
          </a:p>
          <a:p>
            <a:pPr marL="314325" indent="-301625">
              <a:lnSpc>
                <a:spcPts val="4260"/>
              </a:lnSpc>
              <a:spcBef>
                <a:spcPts val="3960"/>
              </a:spcBef>
              <a:buChar char="•"/>
              <a:tabLst>
                <a:tab pos="314325" algn="l"/>
              </a:tabLst>
            </a:pPr>
            <a:r>
              <a:rPr sz="4000" spc="-310" dirty="0">
                <a:solidFill>
                  <a:srgbClr val="0C0804"/>
                </a:solidFill>
                <a:latin typeface="Calibri" panose="020F0502020204030204" pitchFamily="34" charset="0"/>
                <a:ea typeface="Calibri" panose="020F0502020204030204" pitchFamily="34" charset="0"/>
                <a:cs typeface="Calibri" panose="020F0502020204030204" pitchFamily="34" charset="0"/>
              </a:rPr>
              <a:t>Ready</a:t>
            </a:r>
            <a:r>
              <a:rPr sz="4000" spc="-13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dirty="0">
                <a:solidFill>
                  <a:srgbClr val="0C0804"/>
                </a:solidFill>
                <a:latin typeface="Calibri" panose="020F0502020204030204" pitchFamily="34" charset="0"/>
                <a:ea typeface="Calibri" panose="020F0502020204030204" pitchFamily="34" charset="0"/>
                <a:cs typeface="Calibri" panose="020F0502020204030204" pitchFamily="34" charset="0"/>
              </a:rPr>
              <a:t>to</a:t>
            </a:r>
            <a:r>
              <a:rPr sz="4000" spc="-18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customize</a:t>
            </a:r>
            <a:r>
              <a:rPr sz="4000" spc="-14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dirty="0">
                <a:solidFill>
                  <a:srgbClr val="0C0804"/>
                </a:solidFill>
                <a:latin typeface="Calibri" panose="020F0502020204030204" pitchFamily="34" charset="0"/>
                <a:ea typeface="Calibri" panose="020F0502020204030204" pitchFamily="34" charset="0"/>
                <a:cs typeface="Calibri" panose="020F0502020204030204" pitchFamily="34" charset="0"/>
              </a:rPr>
              <a:t>with</a:t>
            </a:r>
            <a:r>
              <a:rPr sz="4000" spc="-18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05" dirty="0">
                <a:solidFill>
                  <a:srgbClr val="0C0804"/>
                </a:solidFill>
                <a:latin typeface="Calibri" panose="020F0502020204030204" pitchFamily="34" charset="0"/>
                <a:ea typeface="Calibri" panose="020F0502020204030204" pitchFamily="34" charset="0"/>
                <a:cs typeface="Calibri" panose="020F0502020204030204" pitchFamily="34" charset="0"/>
              </a:rPr>
              <a:t>your</a:t>
            </a:r>
            <a:r>
              <a:rPr sz="4000" spc="-21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40" dirty="0">
                <a:solidFill>
                  <a:srgbClr val="0C0804"/>
                </a:solidFill>
                <a:latin typeface="Calibri" panose="020F0502020204030204" pitchFamily="34" charset="0"/>
                <a:ea typeface="Calibri" panose="020F0502020204030204" pitchFamily="34" charset="0"/>
                <a:cs typeface="Calibri" panose="020F0502020204030204" pitchFamily="34" charset="0"/>
              </a:rPr>
              <a:t>Chapter’s</a:t>
            </a:r>
            <a:r>
              <a:rPr lang="it-IT" sz="4000" spc="-14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0" dirty="0">
                <a:solidFill>
                  <a:srgbClr val="0C0804"/>
                </a:solidFill>
                <a:latin typeface="Calibri" panose="020F0502020204030204" pitchFamily="34" charset="0"/>
                <a:ea typeface="Calibri" panose="020F0502020204030204" pitchFamily="34" charset="0"/>
                <a:cs typeface="Calibri" panose="020F0502020204030204" pitchFamily="34" charset="0"/>
              </a:rPr>
              <a:t>content</a:t>
            </a:r>
            <a:endParaRPr sz="40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175"/>
              </a:spcBef>
            </a:pPr>
            <a:endParaRPr sz="4000" dirty="0">
              <a:latin typeface="Calibri" panose="020F0502020204030204" pitchFamily="34" charset="0"/>
              <a:ea typeface="Calibri" panose="020F0502020204030204" pitchFamily="34" charset="0"/>
              <a:cs typeface="Calibri" panose="020F0502020204030204" pitchFamily="34" charset="0"/>
            </a:endParaRPr>
          </a:p>
          <a:p>
            <a:pPr marL="314960" marR="915035" indent="-302260">
              <a:lnSpc>
                <a:spcPts val="4200"/>
              </a:lnSpc>
              <a:buChar char="•"/>
              <a:tabLst>
                <a:tab pos="314960" algn="l"/>
              </a:tabLst>
            </a:pPr>
            <a:r>
              <a:rPr sz="4000" spc="-200" dirty="0">
                <a:solidFill>
                  <a:srgbClr val="0C0804"/>
                </a:solidFill>
                <a:latin typeface="Calibri" panose="020F0502020204030204" pitchFamily="34" charset="0"/>
                <a:ea typeface="Calibri" panose="020F0502020204030204" pitchFamily="34" charset="0"/>
                <a:cs typeface="Calibri" panose="020F0502020204030204" pitchFamily="34" charset="0"/>
              </a:rPr>
              <a:t>MPI</a:t>
            </a:r>
            <a:r>
              <a:rPr sz="4000" spc="-15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29" dirty="0">
                <a:solidFill>
                  <a:srgbClr val="0C0804"/>
                </a:solidFill>
                <a:latin typeface="Calibri" panose="020F0502020204030204" pitchFamily="34" charset="0"/>
                <a:ea typeface="Calibri" panose="020F0502020204030204" pitchFamily="34" charset="0"/>
                <a:cs typeface="Calibri" panose="020F0502020204030204" pitchFamily="34" charset="0"/>
              </a:rPr>
              <a:t>gives</a:t>
            </a:r>
            <a:r>
              <a:rPr sz="4000" spc="-21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you</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widgets </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and</a:t>
            </a:r>
            <a:r>
              <a:rPr sz="4000" spc="-17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10" dirty="0">
                <a:solidFill>
                  <a:srgbClr val="0C0804"/>
                </a:solidFill>
                <a:latin typeface="Calibri" panose="020F0502020204030204" pitchFamily="34" charset="0"/>
                <a:ea typeface="Calibri" panose="020F0502020204030204" pitchFamily="34" charset="0"/>
                <a:cs typeface="Calibri" panose="020F0502020204030204" pitchFamily="34" charset="0"/>
              </a:rPr>
              <a:t>tools</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5" dirty="0">
                <a:solidFill>
                  <a:srgbClr val="0C0804"/>
                </a:solidFill>
                <a:latin typeface="Calibri" panose="020F0502020204030204" pitchFamily="34" charset="0"/>
                <a:ea typeface="Calibri" panose="020F0502020204030204" pitchFamily="34" charset="0"/>
                <a:cs typeface="Calibri" panose="020F0502020204030204" pitchFamily="34" charset="0"/>
              </a:rPr>
              <a:t>to </a:t>
            </a:r>
            <a:r>
              <a:rPr sz="4000" spc="-75" dirty="0">
                <a:solidFill>
                  <a:srgbClr val="0C0804"/>
                </a:solidFill>
                <a:latin typeface="Calibri" panose="020F0502020204030204" pitchFamily="34" charset="0"/>
                <a:ea typeface="Calibri" panose="020F0502020204030204" pitchFamily="34" charset="0"/>
                <a:cs typeface="Calibri" panose="020F0502020204030204" pitchFamily="34" charset="0"/>
              </a:rPr>
              <a:t>facilitate</a:t>
            </a:r>
            <a:r>
              <a:rPr sz="4000" spc="-22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75" dirty="0">
                <a:solidFill>
                  <a:srgbClr val="0C0804"/>
                </a:solidFill>
                <a:latin typeface="Calibri" panose="020F0502020204030204" pitchFamily="34" charset="0"/>
                <a:ea typeface="Calibri" panose="020F0502020204030204" pitchFamily="34" charset="0"/>
                <a:cs typeface="Calibri" panose="020F0502020204030204" pitchFamily="34" charset="0"/>
              </a:rPr>
              <a:t>what</a:t>
            </a:r>
            <a:r>
              <a:rPr sz="4000" spc="-145" dirty="0">
                <a:solidFill>
                  <a:srgbClr val="0C0804"/>
                </a:solidFill>
                <a:latin typeface="Calibri" panose="020F0502020204030204" pitchFamily="34" charset="0"/>
                <a:ea typeface="Calibri" panose="020F0502020204030204" pitchFamily="34" charset="0"/>
                <a:cs typeface="Calibri" panose="020F0502020204030204" pitchFamily="34" charset="0"/>
              </a:rPr>
              <a:t> you</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0" dirty="0">
                <a:solidFill>
                  <a:srgbClr val="0C0804"/>
                </a:solidFill>
                <a:latin typeface="Calibri" panose="020F0502020204030204" pitchFamily="34" charset="0"/>
                <a:ea typeface="Calibri" panose="020F0502020204030204" pitchFamily="34" charset="0"/>
                <a:cs typeface="Calibri" panose="020F0502020204030204" pitchFamily="34" charset="0"/>
              </a:rPr>
              <a:t>need</a:t>
            </a:r>
            <a:endParaRPr sz="4000" dirty="0">
              <a:latin typeface="Calibri" panose="020F0502020204030204" pitchFamily="34" charset="0"/>
              <a:ea typeface="Calibri" panose="020F0502020204030204" pitchFamily="34" charset="0"/>
              <a:cs typeface="Calibri" panose="020F0502020204030204" pitchFamily="34" charset="0"/>
            </a:endParaRPr>
          </a:p>
        </p:txBody>
      </p:sp>
      <p:pic>
        <p:nvPicPr>
          <p:cNvPr id="3" name="object 3"/>
          <p:cNvPicPr/>
          <p:nvPr/>
        </p:nvPicPr>
        <p:blipFill>
          <a:blip r:embed="rId2" cstate="print"/>
          <a:stretch>
            <a:fillRect/>
          </a:stretch>
        </p:blipFill>
        <p:spPr>
          <a:xfrm>
            <a:off x="1797987" y="2518559"/>
            <a:ext cx="6303373" cy="6864515"/>
          </a:xfrm>
          <a:prstGeom prst="rect">
            <a:avLst/>
          </a:prstGeom>
        </p:spPr>
      </p:pic>
      <p:sp>
        <p:nvSpPr>
          <p:cNvPr id="4" name="object 4"/>
          <p:cNvSpPr txBox="1">
            <a:spLocks noGrp="1"/>
          </p:cNvSpPr>
          <p:nvPr>
            <p:ph type="title"/>
          </p:nvPr>
        </p:nvSpPr>
        <p:spPr>
          <a:xfrm>
            <a:off x="685800" y="519205"/>
            <a:ext cx="13611135" cy="769441"/>
          </a:xfrm>
          <a:prstGeom prst="rect">
            <a:avLst/>
          </a:prstGeom>
        </p:spPr>
        <p:txBody>
          <a:bodyPr wrap="square" lIns="0" tIns="0" rIns="0" bIns="0" anchor="ctr">
            <a:spAutoFit/>
          </a:bodyPr>
          <a:lstStyle/>
          <a:p>
            <a:pPr algn="l"/>
            <a:r>
              <a:rPr lang="en-US" sz="5000" dirty="0"/>
              <a:t>MPI CHAPTER WEBSITE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991600" y="2542790"/>
            <a:ext cx="7503793" cy="7272632"/>
          </a:xfrm>
          <a:prstGeom prst="rect">
            <a:avLst/>
          </a:prstGeom>
        </p:spPr>
        <p:txBody>
          <a:bodyPr vert="horz" wrap="square" lIns="0" tIns="13335" rIns="0" bIns="0" rtlCol="0" anchor="t">
            <a:spAutoFit/>
          </a:bodyPr>
          <a:lstStyle/>
          <a:p>
            <a:pPr marL="314325" indent="-301625">
              <a:lnSpc>
                <a:spcPct val="100000"/>
              </a:lnSpc>
              <a:spcBef>
                <a:spcPts val="105"/>
              </a:spcBef>
              <a:buClr>
                <a:srgbClr val="0C0804"/>
              </a:buClr>
              <a:buFont typeface="Arial"/>
              <a:buChar char="•"/>
              <a:tabLst>
                <a:tab pos="314325" algn="l"/>
              </a:tabLst>
            </a:pPr>
            <a:r>
              <a:rPr sz="4000" spc="-240" dirty="0">
                <a:solidFill>
                  <a:srgbClr val="0C0804"/>
                </a:solidFill>
                <a:latin typeface="Calibri" panose="020F0502020204030204" pitchFamily="34" charset="0"/>
                <a:ea typeface="Calibri" panose="020F0502020204030204" pitchFamily="34" charset="0"/>
                <a:cs typeface="Calibri" panose="020F0502020204030204" pitchFamily="34" charset="0"/>
              </a:rPr>
              <a:t>You’re</a:t>
            </a:r>
            <a:r>
              <a:rPr sz="4000" spc="-16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0" dirty="0">
                <a:solidFill>
                  <a:srgbClr val="0C0804"/>
                </a:solidFill>
                <a:latin typeface="Calibri" panose="020F0502020204030204" pitchFamily="34" charset="0"/>
                <a:ea typeface="Calibri" panose="020F0502020204030204" pitchFamily="34" charset="0"/>
                <a:cs typeface="Calibri" panose="020F0502020204030204" pitchFamily="34" charset="0"/>
              </a:rPr>
              <a:t>not</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95" dirty="0">
                <a:solidFill>
                  <a:srgbClr val="0C0804"/>
                </a:solidFill>
                <a:latin typeface="Calibri" panose="020F0502020204030204" pitchFamily="34" charset="0"/>
                <a:ea typeface="Calibri" panose="020F0502020204030204" pitchFamily="34" charset="0"/>
                <a:cs typeface="Calibri" panose="020F0502020204030204" pitchFamily="34" charset="0"/>
              </a:rPr>
              <a:t>on</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20" dirty="0">
                <a:solidFill>
                  <a:srgbClr val="0C0804"/>
                </a:solidFill>
                <a:latin typeface="Calibri" panose="020F0502020204030204" pitchFamily="34" charset="0"/>
                <a:ea typeface="Calibri" panose="020F0502020204030204" pitchFamily="34" charset="0"/>
                <a:cs typeface="Calibri" panose="020F0502020204030204" pitchFamily="34" charset="0"/>
              </a:rPr>
              <a:t>your</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0" dirty="0">
                <a:solidFill>
                  <a:srgbClr val="0C0804"/>
                </a:solidFill>
                <a:latin typeface="Calibri" panose="020F0502020204030204" pitchFamily="34" charset="0"/>
                <a:ea typeface="Calibri" panose="020F0502020204030204" pitchFamily="34" charset="0"/>
                <a:cs typeface="Calibri" panose="020F0502020204030204" pitchFamily="34" charset="0"/>
              </a:rPr>
              <a:t>own!</a:t>
            </a:r>
            <a:endParaRPr sz="40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190"/>
              </a:spcBef>
              <a:buClr>
                <a:srgbClr val="0C0804"/>
              </a:buClr>
              <a:buFont typeface="Arial"/>
              <a:buChar char="•"/>
            </a:pPr>
            <a:endParaRPr sz="4000" dirty="0">
              <a:latin typeface="Calibri" panose="020F0502020204030204" pitchFamily="34" charset="0"/>
              <a:ea typeface="Calibri" panose="020F0502020204030204" pitchFamily="34" charset="0"/>
              <a:cs typeface="Calibri" panose="020F0502020204030204" pitchFamily="34" charset="0"/>
            </a:endParaRPr>
          </a:p>
          <a:p>
            <a:pPr marL="314325" marR="5080" indent="-302260">
              <a:lnSpc>
                <a:spcPts val="4200"/>
              </a:lnSpc>
              <a:buChar char="•"/>
              <a:tabLst>
                <a:tab pos="314325" algn="l"/>
              </a:tabLst>
            </a:pPr>
            <a:r>
              <a:rPr sz="4000" spc="-250" dirty="0">
                <a:solidFill>
                  <a:srgbClr val="0C0804"/>
                </a:solidFill>
                <a:latin typeface="Calibri" panose="020F0502020204030204" pitchFamily="34" charset="0"/>
                <a:ea typeface="Calibri" panose="020F0502020204030204" pitchFamily="34" charset="0"/>
                <a:cs typeface="Calibri" panose="020F0502020204030204" pitchFamily="34" charset="0"/>
              </a:rPr>
              <a:t>Deep</a:t>
            </a:r>
            <a:r>
              <a:rPr sz="4000" spc="-16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knowledge</a:t>
            </a:r>
            <a:r>
              <a:rPr sz="4000" spc="-14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60" dirty="0">
                <a:solidFill>
                  <a:srgbClr val="0C0804"/>
                </a:solidFill>
                <a:latin typeface="Calibri" panose="020F0502020204030204" pitchFamily="34" charset="0"/>
                <a:ea typeface="Calibri" panose="020F0502020204030204" pitchFamily="34" charset="0"/>
                <a:cs typeface="Calibri" panose="020F0502020204030204" pitchFamily="34" charset="0"/>
              </a:rPr>
              <a:t>base</a:t>
            </a:r>
            <a:r>
              <a:rPr sz="4000" spc="-22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90" dirty="0">
                <a:solidFill>
                  <a:srgbClr val="0C0804"/>
                </a:solidFill>
                <a:latin typeface="Calibri" panose="020F0502020204030204" pitchFamily="34" charset="0"/>
                <a:ea typeface="Calibri" panose="020F0502020204030204" pitchFamily="34" charset="0"/>
                <a:cs typeface="Calibri" panose="020F0502020204030204" pitchFamily="34" charset="0"/>
              </a:rPr>
              <a:t>and</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75" dirty="0">
                <a:solidFill>
                  <a:srgbClr val="0C0804"/>
                </a:solidFill>
                <a:latin typeface="Calibri" panose="020F0502020204030204" pitchFamily="34" charset="0"/>
                <a:ea typeface="Calibri" panose="020F0502020204030204" pitchFamily="34" charset="0"/>
                <a:cs typeface="Calibri" panose="020F0502020204030204" pitchFamily="34" charset="0"/>
              </a:rPr>
              <a:t>effective </a:t>
            </a:r>
            <a:r>
              <a:rPr sz="4000" spc="-100" dirty="0">
                <a:solidFill>
                  <a:srgbClr val="0C0804"/>
                </a:solidFill>
                <a:latin typeface="Calibri" panose="020F0502020204030204" pitchFamily="34" charset="0"/>
                <a:ea typeface="Calibri" panose="020F0502020204030204" pitchFamily="34" charset="0"/>
                <a:cs typeface="Calibri" panose="020F0502020204030204" pitchFamily="34" charset="0"/>
              </a:rPr>
              <a:t>support</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80" dirty="0">
                <a:solidFill>
                  <a:srgbClr val="0C0804"/>
                </a:solidFill>
                <a:latin typeface="Calibri" panose="020F0502020204030204" pitchFamily="34" charset="0"/>
                <a:ea typeface="Calibri" panose="020F0502020204030204" pitchFamily="34" charset="0"/>
                <a:cs typeface="Calibri" panose="020F0502020204030204" pitchFamily="34" charset="0"/>
              </a:rPr>
              <a:t>ticket</a:t>
            </a:r>
            <a:r>
              <a:rPr sz="4000" spc="-15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20" dirty="0">
                <a:solidFill>
                  <a:srgbClr val="0C0804"/>
                </a:solidFill>
                <a:latin typeface="Calibri" panose="020F0502020204030204" pitchFamily="34" charset="0"/>
                <a:ea typeface="Calibri" panose="020F0502020204030204" pitchFamily="34" charset="0"/>
                <a:cs typeface="Calibri" panose="020F0502020204030204" pitchFamily="34" charset="0"/>
              </a:rPr>
              <a:t>system</a:t>
            </a:r>
            <a:r>
              <a:rPr sz="4000" spc="-16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dirty="0">
                <a:solidFill>
                  <a:srgbClr val="0C0804"/>
                </a:solidFill>
                <a:latin typeface="Calibri" panose="020F0502020204030204" pitchFamily="34" charset="0"/>
                <a:ea typeface="Calibri" panose="020F0502020204030204" pitchFamily="34" charset="0"/>
                <a:cs typeface="Calibri" panose="020F0502020204030204" pitchFamily="34" charset="0"/>
              </a:rPr>
              <a:t>to</a:t>
            </a:r>
            <a:r>
              <a:rPr sz="4000" spc="-17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130" dirty="0">
                <a:solidFill>
                  <a:srgbClr val="0C0804"/>
                </a:solidFill>
                <a:latin typeface="Calibri" panose="020F0502020204030204" pitchFamily="34" charset="0"/>
                <a:ea typeface="Calibri" panose="020F0502020204030204" pitchFamily="34" charset="0"/>
                <a:cs typeface="Calibri" panose="020F0502020204030204" pitchFamily="34" charset="0"/>
              </a:rPr>
              <a:t>help</a:t>
            </a:r>
            <a:r>
              <a:rPr sz="4000" spc="-160"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sz="4000" spc="-25" dirty="0">
                <a:solidFill>
                  <a:srgbClr val="0C0804"/>
                </a:solidFill>
                <a:latin typeface="Calibri" panose="020F0502020204030204" pitchFamily="34" charset="0"/>
                <a:ea typeface="Calibri" panose="020F0502020204030204" pitchFamily="34" charset="0"/>
                <a:cs typeface="Calibri" panose="020F0502020204030204" pitchFamily="34" charset="0"/>
              </a:rPr>
              <a:t>you</a:t>
            </a:r>
            <a:endParaRPr sz="40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35"/>
              </a:spcBef>
              <a:buClr>
                <a:srgbClr val="0C0804"/>
              </a:buClr>
              <a:buFont typeface="Arial"/>
              <a:buChar char="•"/>
            </a:pPr>
            <a:endParaRPr sz="4000" dirty="0">
              <a:latin typeface="Calibri" panose="020F0502020204030204" pitchFamily="34" charset="0"/>
              <a:ea typeface="Calibri" panose="020F0502020204030204" pitchFamily="34" charset="0"/>
              <a:cs typeface="Calibri" panose="020F0502020204030204" pitchFamily="34" charset="0"/>
            </a:endParaRPr>
          </a:p>
          <a:p>
            <a:pPr marL="314325" marR="280035" indent="-302260">
              <a:lnSpc>
                <a:spcPts val="4210"/>
              </a:lnSpc>
              <a:buChar char="•"/>
              <a:tabLst>
                <a:tab pos="314325" algn="l"/>
                <a:tab pos="3236595" algn="l"/>
              </a:tabLst>
            </a:pPr>
            <a:r>
              <a:rPr lang="it-IT" sz="4000" spc="-415" dirty="0">
                <a:solidFill>
                  <a:srgbClr val="0C0804"/>
                </a:solidFill>
                <a:latin typeface="Calibri" panose="020F0502020204030204" pitchFamily="34" charset="0"/>
                <a:ea typeface="Calibri" panose="020F0502020204030204" pitchFamily="34" charset="0"/>
                <a:cs typeface="Calibri" panose="020F0502020204030204" pitchFamily="34" charset="0"/>
              </a:rPr>
              <a:t>For  website  support  contact: </a:t>
            </a:r>
            <a:r>
              <a:rPr lang="it-IT" sz="4000" spc="-415" dirty="0">
                <a:solidFill>
                  <a:srgbClr val="0C0804"/>
                </a:solidFill>
                <a:latin typeface="Calibri" panose="020F0502020204030204" pitchFamily="34" charset="0"/>
                <a:ea typeface="Calibri" panose="020F0502020204030204" pitchFamily="34" charset="0"/>
                <a:cs typeface="Calibri" panose="020F0502020204030204" pitchFamily="34" charset="0"/>
                <a:hlinkClick r:id="rId3"/>
              </a:rPr>
              <a:t>support@mpi.org</a:t>
            </a:r>
            <a:r>
              <a:rPr lang="it-IT" sz="4000" spc="-415" dirty="0">
                <a:solidFill>
                  <a:srgbClr val="0C0804"/>
                </a:solidFill>
                <a:latin typeface="Calibri" panose="020F0502020204030204" pitchFamily="34" charset="0"/>
                <a:ea typeface="Calibri" panose="020F0502020204030204" pitchFamily="34" charset="0"/>
                <a:cs typeface="Calibri" panose="020F0502020204030204" pitchFamily="34" charset="0"/>
              </a:rPr>
              <a:t>  or  review  training </a:t>
            </a:r>
            <a:r>
              <a:rPr lang="it-IT" sz="4000" spc="-415" dirty="0" err="1">
                <a:solidFill>
                  <a:srgbClr val="0C0804"/>
                </a:solidFill>
                <a:latin typeface="Calibri" panose="020F0502020204030204" pitchFamily="34" charset="0"/>
                <a:ea typeface="Calibri" panose="020F0502020204030204" pitchFamily="34" charset="0"/>
                <a:cs typeface="Calibri" panose="020F0502020204030204" pitchFamily="34" charset="0"/>
              </a:rPr>
              <a:t>here</a:t>
            </a:r>
            <a:r>
              <a:rPr lang="it-IT" sz="4000" spc="-415" dirty="0">
                <a:solidFill>
                  <a:srgbClr val="0C0804"/>
                </a:solidFill>
                <a:latin typeface="Calibri" panose="020F0502020204030204" pitchFamily="34" charset="0"/>
                <a:ea typeface="Calibri" panose="020F0502020204030204" pitchFamily="34" charset="0"/>
                <a:cs typeface="Calibri" panose="020F0502020204030204" pitchFamily="34" charset="0"/>
              </a:rPr>
              <a:t> </a:t>
            </a:r>
            <a:r>
              <a:rPr lang="fr" sz="4000" spc="-415" dirty="0">
                <a:solidFill>
                  <a:srgbClr val="0C0804"/>
                </a:solidFill>
                <a:latin typeface="Calibri" panose="020F0502020204030204" pitchFamily="34" charset="0"/>
                <a:ea typeface="Calibri" panose="020F0502020204030204" pitchFamily="34" charset="0"/>
                <a:cs typeface="Calibri" panose="020F0502020204030204" pitchFamily="34" charset="0"/>
                <a:hlinkClick r:id="rId4"/>
              </a:rPr>
              <a:t>https://support.mpiweb.org/portal/en/home</a:t>
            </a:r>
            <a:endParaRPr lang="fr" sz="4000" spc="-415" dirty="0">
              <a:solidFill>
                <a:srgbClr val="0C0804"/>
              </a:solidFill>
              <a:latin typeface="Calibri" panose="020F0502020204030204" pitchFamily="34" charset="0"/>
              <a:ea typeface="Calibri" panose="020F0502020204030204" pitchFamily="34" charset="0"/>
              <a:cs typeface="Calibri" panose="020F0502020204030204" pitchFamily="34" charset="0"/>
            </a:endParaRPr>
          </a:p>
          <a:p>
            <a:pPr marL="314325" marR="280035" indent="-302260">
              <a:lnSpc>
                <a:spcPts val="4210"/>
              </a:lnSpc>
              <a:buChar char="•"/>
              <a:tabLst>
                <a:tab pos="314325" algn="l"/>
                <a:tab pos="3236595" algn="l"/>
              </a:tabLst>
            </a:pPr>
            <a:endParaRPr lang="fr" sz="4000" spc="-415" dirty="0">
              <a:solidFill>
                <a:srgbClr val="0C0804"/>
              </a:solidFill>
              <a:latin typeface="Calibri" panose="020F0502020204030204" pitchFamily="34" charset="0"/>
              <a:ea typeface="Calibri" panose="020F0502020204030204" pitchFamily="34" charset="0"/>
              <a:cs typeface="Calibri" panose="020F0502020204030204" pitchFamily="34" charset="0"/>
            </a:endParaRPr>
          </a:p>
          <a:p>
            <a:pPr marL="314325" marR="280035" indent="-302260">
              <a:lnSpc>
                <a:spcPts val="4210"/>
              </a:lnSpc>
              <a:buChar char="•"/>
              <a:tabLst>
                <a:tab pos="314325" algn="l"/>
                <a:tab pos="3236595" algn="l"/>
              </a:tabLst>
            </a:pPr>
            <a:r>
              <a:rPr lang="fr" sz="4000" spc="-415" dirty="0">
                <a:solidFill>
                  <a:srgbClr val="0C0804"/>
                </a:solidFill>
                <a:latin typeface="Calibri" panose="020F0502020204030204" pitchFamily="34" charset="0"/>
                <a:ea typeface="Calibri" panose="020F0502020204030204" pitchFamily="34" charset="0"/>
                <a:cs typeface="Calibri" panose="020F0502020204030204" pitchFamily="34" charset="0"/>
              </a:rPr>
              <a:t>Important you have a Chapter process in place for  Username and Password for any role change to continue access website</a:t>
            </a:r>
          </a:p>
        </p:txBody>
      </p:sp>
      <p:pic>
        <p:nvPicPr>
          <p:cNvPr id="3" name="object 3"/>
          <p:cNvPicPr/>
          <p:nvPr/>
        </p:nvPicPr>
        <p:blipFill>
          <a:blip r:embed="rId5" cstate="print"/>
          <a:stretch>
            <a:fillRect/>
          </a:stretch>
        </p:blipFill>
        <p:spPr>
          <a:xfrm>
            <a:off x="1792607" y="2542790"/>
            <a:ext cx="6206534" cy="6758089"/>
          </a:xfrm>
          <a:prstGeom prst="rect">
            <a:avLst/>
          </a:prstGeom>
        </p:spPr>
      </p:pic>
      <p:sp>
        <p:nvSpPr>
          <p:cNvPr id="4" name="object 4"/>
          <p:cNvSpPr txBox="1">
            <a:spLocks noGrp="1"/>
          </p:cNvSpPr>
          <p:nvPr>
            <p:ph type="title"/>
          </p:nvPr>
        </p:nvSpPr>
        <p:spPr>
          <a:xfrm>
            <a:off x="1420223" y="601400"/>
            <a:ext cx="15447554" cy="769441"/>
          </a:xfrm>
          <a:prstGeom prst="rect">
            <a:avLst/>
          </a:prstGeom>
        </p:spPr>
        <p:txBody>
          <a:bodyPr wrap="square" lIns="0" tIns="0" rIns="0" bIns="0" anchor="ctr">
            <a:spAutoFit/>
          </a:bodyPr>
          <a:lstStyle/>
          <a:p>
            <a:pPr algn="l"/>
            <a:r>
              <a:rPr lang="en-US" sz="5000" dirty="0"/>
              <a:t>MPI CHAPTER WEBSITE</a:t>
            </a:r>
          </a:p>
        </p:txBody>
      </p:sp>
    </p:spTree>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800" y="620135"/>
            <a:ext cx="15447554" cy="769441"/>
          </a:xfrm>
          <a:prstGeom prst="rect">
            <a:avLst/>
          </a:prstGeom>
        </p:spPr>
        <p:txBody>
          <a:bodyPr wrap="square" lIns="0" tIns="0" rIns="0" bIns="0" anchor="ctr">
            <a:spAutoFit/>
          </a:bodyPr>
          <a:lstStyle/>
          <a:p>
            <a:pPr algn="l"/>
            <a:r>
              <a:rPr lang="en-US" sz="5000" dirty="0"/>
              <a:t>MPI COMMUNITY FORUMS</a:t>
            </a:r>
          </a:p>
        </p:txBody>
      </p:sp>
      <p:pic>
        <p:nvPicPr>
          <p:cNvPr id="3" name="object 3"/>
          <p:cNvPicPr/>
          <p:nvPr/>
        </p:nvPicPr>
        <p:blipFill>
          <a:blip r:embed="rId2" cstate="print"/>
          <a:stretch>
            <a:fillRect/>
          </a:stretch>
        </p:blipFill>
        <p:spPr>
          <a:xfrm>
            <a:off x="1066800" y="3431947"/>
            <a:ext cx="8743185" cy="5041619"/>
          </a:xfrm>
          <a:prstGeom prst="rect">
            <a:avLst/>
          </a:prstGeom>
        </p:spPr>
      </p:pic>
      <p:sp>
        <p:nvSpPr>
          <p:cNvPr id="5" name="object 5"/>
          <p:cNvSpPr txBox="1"/>
          <p:nvPr/>
        </p:nvSpPr>
        <p:spPr>
          <a:xfrm>
            <a:off x="9923526" y="2100000"/>
            <a:ext cx="7754874" cy="7479035"/>
          </a:xfrm>
          <a:prstGeom prst="rect">
            <a:avLst/>
          </a:prstGeom>
        </p:spPr>
        <p:txBody>
          <a:bodyPr vert="horz" wrap="square" lIns="0" tIns="11430" rIns="0" bIns="0" rtlCol="0">
            <a:spAutoFit/>
          </a:bodyPr>
          <a:lstStyle/>
          <a:p>
            <a:pPr marL="314325" marR="5080" indent="-302260">
              <a:lnSpc>
                <a:spcPct val="127400"/>
              </a:lnSpc>
              <a:spcBef>
                <a:spcPts val="90"/>
              </a:spcBef>
              <a:buFont typeface="Arial"/>
              <a:buChar char="•"/>
              <a:tabLst>
                <a:tab pos="314325" algn="l"/>
              </a:tabLst>
            </a:pPr>
            <a:r>
              <a:rPr lang="en-US" sz="3500" dirty="0">
                <a:latin typeface="Calibri"/>
                <a:cs typeface="Calibri"/>
              </a:rPr>
              <a:t>Content,</a:t>
            </a:r>
            <a:r>
              <a:rPr lang="en-US" sz="3500" spc="75" dirty="0">
                <a:latin typeface="Calibri"/>
                <a:cs typeface="Calibri"/>
              </a:rPr>
              <a:t> </a:t>
            </a:r>
            <a:r>
              <a:rPr lang="en-US" sz="3500" dirty="0">
                <a:latin typeface="Calibri"/>
                <a:cs typeface="Calibri"/>
              </a:rPr>
              <a:t>real-time</a:t>
            </a:r>
            <a:r>
              <a:rPr lang="en-US" sz="3500" spc="65" dirty="0">
                <a:latin typeface="Calibri"/>
                <a:cs typeface="Calibri"/>
              </a:rPr>
              <a:t> </a:t>
            </a:r>
            <a:r>
              <a:rPr lang="en-US" sz="3500" dirty="0">
                <a:latin typeface="Calibri"/>
                <a:cs typeface="Calibri"/>
              </a:rPr>
              <a:t>feedback</a:t>
            </a:r>
            <a:r>
              <a:rPr lang="en-US" sz="3500" spc="105" dirty="0">
                <a:latin typeface="Calibri"/>
                <a:cs typeface="Calibri"/>
              </a:rPr>
              <a:t> </a:t>
            </a:r>
            <a:r>
              <a:rPr lang="en-US" sz="3500" dirty="0">
                <a:latin typeface="Calibri"/>
                <a:cs typeface="Calibri"/>
              </a:rPr>
              <a:t>and</a:t>
            </a:r>
            <a:r>
              <a:rPr lang="en-US" sz="3500" spc="60" dirty="0">
                <a:latin typeface="Calibri"/>
                <a:cs typeface="Calibri"/>
              </a:rPr>
              <a:t> </a:t>
            </a:r>
            <a:r>
              <a:rPr lang="en-US" sz="3500" dirty="0">
                <a:latin typeface="Calibri"/>
                <a:cs typeface="Calibri"/>
              </a:rPr>
              <a:t>houses</a:t>
            </a:r>
            <a:r>
              <a:rPr lang="en-US" sz="3500" spc="60" dirty="0">
                <a:latin typeface="Calibri"/>
                <a:cs typeface="Calibri"/>
              </a:rPr>
              <a:t> </a:t>
            </a:r>
            <a:r>
              <a:rPr lang="en-US" sz="3500" spc="-50" dirty="0">
                <a:latin typeface="Calibri"/>
                <a:cs typeface="Calibri"/>
              </a:rPr>
              <a:t>a </a:t>
            </a:r>
            <a:r>
              <a:rPr lang="en-US" sz="3500" dirty="0">
                <a:latin typeface="Calibri"/>
                <a:cs typeface="Calibri"/>
              </a:rPr>
              <a:t>library</a:t>
            </a:r>
            <a:r>
              <a:rPr lang="en-US" sz="3500" spc="35" dirty="0">
                <a:latin typeface="Calibri"/>
                <a:cs typeface="Calibri"/>
              </a:rPr>
              <a:t> </a:t>
            </a:r>
            <a:r>
              <a:rPr lang="en-US" sz="3500" dirty="0">
                <a:latin typeface="Calibri"/>
                <a:cs typeface="Calibri"/>
              </a:rPr>
              <a:t>of</a:t>
            </a:r>
            <a:r>
              <a:rPr lang="en-US" sz="3500" spc="65" dirty="0">
                <a:latin typeface="Calibri"/>
                <a:cs typeface="Calibri"/>
              </a:rPr>
              <a:t> </a:t>
            </a:r>
            <a:r>
              <a:rPr lang="en-US" sz="3500" dirty="0">
                <a:latin typeface="Calibri"/>
                <a:cs typeface="Calibri"/>
              </a:rPr>
              <a:t>assets</a:t>
            </a:r>
            <a:r>
              <a:rPr lang="en-US" sz="3500" spc="55" dirty="0">
                <a:latin typeface="Calibri"/>
                <a:cs typeface="Calibri"/>
              </a:rPr>
              <a:t> </a:t>
            </a:r>
            <a:r>
              <a:rPr lang="en-US" sz="3500" dirty="0">
                <a:latin typeface="Calibri"/>
                <a:cs typeface="Calibri"/>
              </a:rPr>
              <a:t>tailored</a:t>
            </a:r>
            <a:r>
              <a:rPr lang="en-US" sz="3500" spc="135" dirty="0">
                <a:latin typeface="Calibri"/>
                <a:cs typeface="Calibri"/>
              </a:rPr>
              <a:t> </a:t>
            </a:r>
            <a:r>
              <a:rPr lang="en-US" sz="3500" dirty="0">
                <a:latin typeface="Calibri"/>
                <a:cs typeface="Calibri"/>
              </a:rPr>
              <a:t>to</a:t>
            </a:r>
            <a:r>
              <a:rPr lang="en-US" sz="3500" spc="50" dirty="0">
                <a:latin typeface="Calibri"/>
                <a:cs typeface="Calibri"/>
              </a:rPr>
              <a:t> </a:t>
            </a:r>
            <a:r>
              <a:rPr lang="en-US" sz="3500" dirty="0">
                <a:latin typeface="Calibri"/>
                <a:cs typeface="Calibri"/>
              </a:rPr>
              <a:t>specific</a:t>
            </a:r>
            <a:r>
              <a:rPr lang="en-US" sz="3500" spc="45" dirty="0">
                <a:latin typeface="Calibri"/>
                <a:cs typeface="Calibri"/>
              </a:rPr>
              <a:t> </a:t>
            </a:r>
            <a:r>
              <a:rPr lang="en-US" sz="3500" spc="-10" dirty="0">
                <a:latin typeface="Calibri"/>
                <a:cs typeface="Calibri"/>
              </a:rPr>
              <a:t>social </a:t>
            </a:r>
            <a:r>
              <a:rPr lang="en-US" sz="3500" dirty="0">
                <a:latin typeface="Calibri"/>
                <a:cs typeface="Calibri"/>
              </a:rPr>
              <a:t>interests</a:t>
            </a:r>
            <a:r>
              <a:rPr lang="en-US" sz="3500" spc="30" dirty="0">
                <a:latin typeface="Calibri"/>
                <a:cs typeface="Calibri"/>
              </a:rPr>
              <a:t> </a:t>
            </a:r>
            <a:r>
              <a:rPr lang="en-US" sz="3500" dirty="0">
                <a:latin typeface="Calibri"/>
                <a:cs typeface="Calibri"/>
              </a:rPr>
              <a:t>and</a:t>
            </a:r>
            <a:r>
              <a:rPr lang="en-US" sz="3500" spc="50" dirty="0">
                <a:latin typeface="Calibri"/>
                <a:cs typeface="Calibri"/>
              </a:rPr>
              <a:t> </a:t>
            </a:r>
            <a:r>
              <a:rPr lang="en-US" sz="3500" spc="-10" dirty="0">
                <a:latin typeface="Calibri"/>
                <a:cs typeface="Calibri"/>
              </a:rPr>
              <a:t>professions</a:t>
            </a:r>
            <a:endParaRPr lang="en-US" sz="3500" dirty="0">
              <a:latin typeface="Calibri"/>
              <a:cs typeface="Calibri"/>
            </a:endParaRPr>
          </a:p>
          <a:p>
            <a:pPr marL="314325" marR="5080" indent="-302260">
              <a:lnSpc>
                <a:spcPct val="127400"/>
              </a:lnSpc>
              <a:spcBef>
                <a:spcPts val="90"/>
              </a:spcBef>
              <a:buFont typeface="Arial"/>
              <a:buChar char="•"/>
              <a:tabLst>
                <a:tab pos="314325" algn="l"/>
              </a:tabLst>
            </a:pPr>
            <a:endParaRPr lang="it-IT" sz="3500" dirty="0">
              <a:latin typeface="Calibri"/>
              <a:cs typeface="Calibri"/>
            </a:endParaRPr>
          </a:p>
          <a:p>
            <a:pPr marL="314325" marR="5080" indent="-302260">
              <a:lnSpc>
                <a:spcPct val="127400"/>
              </a:lnSpc>
              <a:spcBef>
                <a:spcPts val="90"/>
              </a:spcBef>
              <a:buFont typeface="Arial"/>
              <a:buChar char="•"/>
              <a:tabLst>
                <a:tab pos="314325" algn="l"/>
              </a:tabLst>
            </a:pPr>
            <a:r>
              <a:rPr sz="3500" dirty="0">
                <a:latin typeface="Calibri"/>
                <a:cs typeface="Calibri"/>
              </a:rPr>
              <a:t>Stay</a:t>
            </a:r>
            <a:r>
              <a:rPr sz="3500" spc="80" dirty="0">
                <a:latin typeface="Calibri"/>
                <a:cs typeface="Calibri"/>
              </a:rPr>
              <a:t> </a:t>
            </a:r>
            <a:r>
              <a:rPr sz="3500" dirty="0">
                <a:latin typeface="Calibri"/>
                <a:cs typeface="Calibri"/>
              </a:rPr>
              <a:t>engaged</a:t>
            </a:r>
            <a:r>
              <a:rPr sz="3500" spc="35" dirty="0">
                <a:latin typeface="Calibri"/>
                <a:cs typeface="Calibri"/>
              </a:rPr>
              <a:t> </a:t>
            </a:r>
            <a:r>
              <a:rPr sz="3500" dirty="0">
                <a:latin typeface="Calibri"/>
                <a:cs typeface="Calibri"/>
              </a:rPr>
              <a:t>24/7</a:t>
            </a:r>
            <a:r>
              <a:rPr sz="3500" spc="10" dirty="0">
                <a:latin typeface="Calibri"/>
                <a:cs typeface="Calibri"/>
              </a:rPr>
              <a:t> </a:t>
            </a:r>
            <a:r>
              <a:rPr sz="3500" dirty="0">
                <a:latin typeface="Calibri"/>
                <a:cs typeface="Calibri"/>
              </a:rPr>
              <a:t>and</a:t>
            </a:r>
            <a:r>
              <a:rPr sz="3500" spc="40" dirty="0">
                <a:latin typeface="Calibri"/>
                <a:cs typeface="Calibri"/>
              </a:rPr>
              <a:t> </a:t>
            </a:r>
            <a:r>
              <a:rPr sz="3500" dirty="0">
                <a:latin typeface="Calibri"/>
                <a:cs typeface="Calibri"/>
              </a:rPr>
              <a:t>to</a:t>
            </a:r>
            <a:r>
              <a:rPr sz="3500" spc="30" dirty="0">
                <a:latin typeface="Calibri"/>
                <a:cs typeface="Calibri"/>
              </a:rPr>
              <a:t> </a:t>
            </a:r>
            <a:r>
              <a:rPr sz="3500" dirty="0">
                <a:latin typeface="Calibri"/>
                <a:cs typeface="Calibri"/>
              </a:rPr>
              <a:t>provide</a:t>
            </a:r>
            <a:r>
              <a:rPr sz="3500" spc="35" dirty="0">
                <a:latin typeface="Calibri"/>
                <a:cs typeface="Calibri"/>
              </a:rPr>
              <a:t> </a:t>
            </a:r>
            <a:r>
              <a:rPr sz="3500" dirty="0">
                <a:latin typeface="Calibri"/>
                <a:cs typeface="Calibri"/>
              </a:rPr>
              <a:t>even</a:t>
            </a:r>
            <a:r>
              <a:rPr sz="3500" spc="40" dirty="0">
                <a:latin typeface="Calibri"/>
                <a:cs typeface="Calibri"/>
              </a:rPr>
              <a:t> </a:t>
            </a:r>
            <a:r>
              <a:rPr sz="3500" spc="-20" dirty="0">
                <a:latin typeface="Calibri"/>
                <a:cs typeface="Calibri"/>
              </a:rPr>
              <a:t>more </a:t>
            </a:r>
            <a:r>
              <a:rPr sz="3500" dirty="0">
                <a:latin typeface="Calibri"/>
                <a:cs typeface="Calibri"/>
              </a:rPr>
              <a:t>value</a:t>
            </a:r>
            <a:r>
              <a:rPr sz="3500" spc="45" dirty="0">
                <a:latin typeface="Calibri"/>
                <a:cs typeface="Calibri"/>
              </a:rPr>
              <a:t> </a:t>
            </a:r>
            <a:r>
              <a:rPr sz="3500" dirty="0">
                <a:latin typeface="Calibri"/>
                <a:cs typeface="Calibri"/>
              </a:rPr>
              <a:t>through</a:t>
            </a:r>
            <a:r>
              <a:rPr sz="3500" spc="45" dirty="0">
                <a:latin typeface="Calibri"/>
                <a:cs typeface="Calibri"/>
              </a:rPr>
              <a:t> </a:t>
            </a:r>
            <a:r>
              <a:rPr sz="3500" dirty="0">
                <a:latin typeface="Calibri"/>
                <a:cs typeface="Calibri"/>
              </a:rPr>
              <a:t>digital</a:t>
            </a:r>
            <a:r>
              <a:rPr sz="3500" spc="40" dirty="0">
                <a:latin typeface="Calibri"/>
                <a:cs typeface="Calibri"/>
              </a:rPr>
              <a:t> </a:t>
            </a:r>
            <a:r>
              <a:rPr sz="3500" spc="-10" dirty="0">
                <a:latin typeface="Calibri"/>
                <a:cs typeface="Calibri"/>
              </a:rPr>
              <a:t>connections</a:t>
            </a:r>
            <a:endParaRPr sz="3500" dirty="0">
              <a:latin typeface="Calibri"/>
              <a:cs typeface="Calibri"/>
            </a:endParaRPr>
          </a:p>
          <a:p>
            <a:pPr>
              <a:lnSpc>
                <a:spcPct val="100000"/>
              </a:lnSpc>
              <a:spcBef>
                <a:spcPts val="850"/>
              </a:spcBef>
              <a:buFont typeface="Arial"/>
              <a:buChar char="•"/>
            </a:pPr>
            <a:endParaRPr sz="3500" dirty="0">
              <a:latin typeface="Calibri"/>
              <a:cs typeface="Calibri"/>
            </a:endParaRPr>
          </a:p>
          <a:p>
            <a:pPr marL="314325" marR="281940" indent="-302260">
              <a:lnSpc>
                <a:spcPct val="127400"/>
              </a:lnSpc>
              <a:buFont typeface="Arial"/>
              <a:buChar char="•"/>
              <a:tabLst>
                <a:tab pos="314325" algn="l"/>
              </a:tabLst>
            </a:pPr>
            <a:r>
              <a:rPr sz="3500" dirty="0">
                <a:latin typeface="Calibri"/>
                <a:cs typeface="Calibri"/>
              </a:rPr>
              <a:t>Opportunity</a:t>
            </a:r>
            <a:r>
              <a:rPr sz="3500" spc="5" dirty="0">
                <a:latin typeface="Calibri"/>
                <a:cs typeface="Calibri"/>
              </a:rPr>
              <a:t> </a:t>
            </a:r>
            <a:r>
              <a:rPr sz="3500" dirty="0">
                <a:latin typeface="Calibri"/>
                <a:cs typeface="Calibri"/>
              </a:rPr>
              <a:t>for</a:t>
            </a:r>
            <a:r>
              <a:rPr sz="3500" spc="80" dirty="0">
                <a:latin typeface="Calibri"/>
                <a:cs typeface="Calibri"/>
              </a:rPr>
              <a:t> </a:t>
            </a:r>
            <a:r>
              <a:rPr sz="3500" dirty="0">
                <a:latin typeface="Calibri"/>
                <a:cs typeface="Calibri"/>
              </a:rPr>
              <a:t>Chapters</a:t>
            </a:r>
            <a:r>
              <a:rPr sz="3500" spc="110" dirty="0">
                <a:latin typeface="Calibri"/>
                <a:cs typeface="Calibri"/>
              </a:rPr>
              <a:t> </a:t>
            </a:r>
            <a:r>
              <a:rPr sz="3500" dirty="0">
                <a:latin typeface="Calibri"/>
                <a:cs typeface="Calibri"/>
              </a:rPr>
              <a:t>to</a:t>
            </a:r>
            <a:r>
              <a:rPr sz="3500" spc="30" dirty="0">
                <a:latin typeface="Calibri"/>
                <a:cs typeface="Calibri"/>
              </a:rPr>
              <a:t> </a:t>
            </a:r>
            <a:r>
              <a:rPr sz="3500" dirty="0">
                <a:latin typeface="Calibri"/>
                <a:cs typeface="Calibri"/>
              </a:rPr>
              <a:t>host</a:t>
            </a:r>
            <a:r>
              <a:rPr sz="3500" spc="45" dirty="0">
                <a:latin typeface="Calibri"/>
                <a:cs typeface="Calibri"/>
              </a:rPr>
              <a:t> </a:t>
            </a:r>
            <a:r>
              <a:rPr sz="3500" dirty="0">
                <a:latin typeface="Calibri"/>
                <a:cs typeface="Calibri"/>
              </a:rPr>
              <a:t>their</a:t>
            </a:r>
            <a:r>
              <a:rPr sz="3500" spc="5" dirty="0">
                <a:latin typeface="Calibri"/>
                <a:cs typeface="Calibri"/>
              </a:rPr>
              <a:t> </a:t>
            </a:r>
            <a:r>
              <a:rPr sz="3500" spc="-25" dirty="0">
                <a:latin typeface="Calibri"/>
                <a:cs typeface="Calibri"/>
              </a:rPr>
              <a:t>own </a:t>
            </a:r>
            <a:r>
              <a:rPr sz="3500" dirty="0">
                <a:latin typeface="Calibri"/>
                <a:cs typeface="Calibri"/>
              </a:rPr>
              <a:t>community</a:t>
            </a:r>
            <a:r>
              <a:rPr sz="3500" spc="110" dirty="0">
                <a:latin typeface="Calibri"/>
                <a:cs typeface="Calibri"/>
              </a:rPr>
              <a:t> </a:t>
            </a:r>
            <a:r>
              <a:rPr sz="3500" dirty="0">
                <a:latin typeface="Calibri"/>
                <a:cs typeface="Calibri"/>
              </a:rPr>
              <a:t>events</a:t>
            </a:r>
            <a:r>
              <a:rPr sz="3500" spc="55" dirty="0">
                <a:latin typeface="Calibri"/>
                <a:cs typeface="Calibri"/>
              </a:rPr>
              <a:t> </a:t>
            </a:r>
            <a:r>
              <a:rPr sz="3500" dirty="0">
                <a:latin typeface="Calibri"/>
                <a:cs typeface="Calibri"/>
              </a:rPr>
              <a:t>(MPI</a:t>
            </a:r>
            <a:r>
              <a:rPr sz="3500" spc="70" dirty="0">
                <a:latin typeface="Calibri"/>
                <a:cs typeface="Calibri"/>
              </a:rPr>
              <a:t> </a:t>
            </a:r>
            <a:r>
              <a:rPr sz="3500" dirty="0">
                <a:latin typeface="Calibri"/>
                <a:cs typeface="Calibri"/>
              </a:rPr>
              <a:t>Women, </a:t>
            </a:r>
            <a:r>
              <a:rPr sz="3500" spc="-10" dirty="0">
                <a:latin typeface="Calibri"/>
                <a:cs typeface="Calibri"/>
              </a:rPr>
              <a:t>LGBTQ, </a:t>
            </a:r>
            <a:r>
              <a:rPr sz="3500" dirty="0">
                <a:latin typeface="Calibri"/>
                <a:cs typeface="Calibri"/>
              </a:rPr>
              <a:t>Black</a:t>
            </a:r>
            <a:r>
              <a:rPr sz="3500" spc="80" dirty="0">
                <a:latin typeface="Calibri"/>
                <a:cs typeface="Calibri"/>
              </a:rPr>
              <a:t> </a:t>
            </a:r>
            <a:r>
              <a:rPr sz="3500" dirty="0">
                <a:latin typeface="Calibri"/>
                <a:cs typeface="Calibri"/>
              </a:rPr>
              <a:t>Meeting</a:t>
            </a:r>
            <a:r>
              <a:rPr sz="3500" spc="120" dirty="0">
                <a:latin typeface="Calibri"/>
                <a:cs typeface="Calibri"/>
              </a:rPr>
              <a:t> </a:t>
            </a:r>
            <a:r>
              <a:rPr sz="3500" dirty="0">
                <a:latin typeface="Calibri"/>
                <a:cs typeface="Calibri"/>
              </a:rPr>
              <a:t>Professionals,</a:t>
            </a:r>
            <a:r>
              <a:rPr sz="3500" spc="140" dirty="0">
                <a:latin typeface="Calibri"/>
                <a:cs typeface="Calibri"/>
              </a:rPr>
              <a:t> </a:t>
            </a:r>
            <a:r>
              <a:rPr sz="3500" spc="-10" dirty="0">
                <a:latin typeface="Calibri"/>
                <a:cs typeface="Calibri"/>
              </a:rPr>
              <a:t>Association </a:t>
            </a:r>
            <a:r>
              <a:rPr sz="3500" dirty="0">
                <a:latin typeface="Calibri"/>
                <a:cs typeface="Calibri"/>
              </a:rPr>
              <a:t>Professionals,</a:t>
            </a:r>
            <a:r>
              <a:rPr sz="3500" spc="75" dirty="0">
                <a:latin typeface="Calibri"/>
                <a:cs typeface="Calibri"/>
              </a:rPr>
              <a:t> </a:t>
            </a:r>
            <a:r>
              <a:rPr sz="3500" spc="-20" dirty="0">
                <a:latin typeface="Calibri"/>
                <a:cs typeface="Calibri"/>
              </a:rPr>
              <a:t>etc.)</a:t>
            </a:r>
            <a:endParaRPr sz="3500" dirty="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98223" y="2894315"/>
            <a:ext cx="7956384" cy="6588303"/>
          </a:xfrm>
          <a:prstGeom prst="rect">
            <a:avLst/>
          </a:prstGeom>
        </p:spPr>
      </p:pic>
      <p:sp>
        <p:nvSpPr>
          <p:cNvPr id="3" name="object 3"/>
          <p:cNvSpPr txBox="1">
            <a:spLocks noGrp="1"/>
          </p:cNvSpPr>
          <p:nvPr>
            <p:ph type="title"/>
          </p:nvPr>
        </p:nvSpPr>
        <p:spPr>
          <a:xfrm>
            <a:off x="1066800" y="418356"/>
            <a:ext cx="11020335" cy="1077218"/>
          </a:xfrm>
          <a:prstGeom prst="rect">
            <a:avLst/>
          </a:prstGeom>
        </p:spPr>
        <p:txBody>
          <a:bodyPr wrap="square" lIns="0" tIns="0" rIns="0" bIns="0" anchor="ctr">
            <a:spAutoFit/>
          </a:bodyPr>
          <a:lstStyle/>
          <a:p>
            <a:pPr algn="l"/>
            <a:endParaRPr lang="en-US" sz="2000" dirty="0"/>
          </a:p>
          <a:p>
            <a:pPr algn="l"/>
            <a:r>
              <a:rPr lang="en-US" sz="5000" dirty="0"/>
              <a:t>MPI BRAND GUIDE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08732" y="571500"/>
            <a:ext cx="13382535" cy="769441"/>
          </a:xfrm>
          <a:prstGeom prst="rect">
            <a:avLst/>
          </a:prstGeom>
        </p:spPr>
        <p:txBody>
          <a:bodyPr wrap="square" lIns="0" tIns="0" rIns="0" bIns="0" anchor="ctr">
            <a:spAutoFit/>
          </a:bodyPr>
          <a:lstStyle/>
          <a:p>
            <a:pPr algn="l"/>
            <a:r>
              <a:rPr lang="en-US" sz="5000" dirty="0"/>
              <a:t>GOALS &amp; OBJECTIVES</a:t>
            </a:r>
          </a:p>
        </p:txBody>
      </p:sp>
      <p:sp>
        <p:nvSpPr>
          <p:cNvPr id="4" name="object 4"/>
          <p:cNvSpPr txBox="1"/>
          <p:nvPr/>
        </p:nvSpPr>
        <p:spPr>
          <a:xfrm>
            <a:off x="4800600" y="4152900"/>
            <a:ext cx="7772400" cy="1538883"/>
          </a:xfrm>
          <a:prstGeom prst="rect">
            <a:avLst/>
          </a:prstGeom>
        </p:spPr>
        <p:txBody>
          <a:bodyPr wrap="square" lIns="0" tIns="0" rIns="0" bIns="0" anchor="t">
            <a:spAutoFit/>
          </a:bodyPr>
          <a:lstStyle/>
          <a:p>
            <a:pPr algn="l"/>
            <a:r>
              <a:rPr lang="en-US" sz="5000" b="1" dirty="0">
                <a:solidFill>
                  <a:srgbClr val="1F487C"/>
                </a:solidFill>
                <a:latin typeface="+mj-lt"/>
                <a:cs typeface="Arial" panose="020B0604020202020204" pitchFamily="34" charset="0"/>
              </a:rPr>
              <a:t>MPI, Your Chapters, and How They Intersect</a:t>
            </a:r>
          </a:p>
        </p:txBody>
      </p:sp>
    </p:spTree>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39312"/>
            <a:ext cx="15447554" cy="769441"/>
          </a:xfrm>
          <a:prstGeom prst="rect">
            <a:avLst/>
          </a:prstGeom>
        </p:spPr>
        <p:txBody>
          <a:bodyPr wrap="square" lIns="0" tIns="0" rIns="0" bIns="0" anchor="ctr">
            <a:spAutoFit/>
          </a:bodyPr>
          <a:lstStyle/>
          <a:p>
            <a:pPr algn="l"/>
            <a:r>
              <a:rPr lang="en-US" sz="5000" dirty="0"/>
              <a:t>MPI BRAND GUIDE</a:t>
            </a:r>
          </a:p>
        </p:txBody>
      </p:sp>
      <p:grpSp>
        <p:nvGrpSpPr>
          <p:cNvPr id="3" name="object 3"/>
          <p:cNvGrpSpPr/>
          <p:nvPr/>
        </p:nvGrpSpPr>
        <p:grpSpPr>
          <a:xfrm>
            <a:off x="2124138" y="3028886"/>
            <a:ext cx="3838575" cy="2971800"/>
            <a:chOff x="2124138" y="3028886"/>
            <a:chExt cx="3838575" cy="2971800"/>
          </a:xfrm>
        </p:grpSpPr>
        <p:pic>
          <p:nvPicPr>
            <p:cNvPr id="4" name="object 4"/>
            <p:cNvPicPr/>
            <p:nvPr/>
          </p:nvPicPr>
          <p:blipFill>
            <a:blip r:embed="rId2" cstate="print"/>
            <a:stretch>
              <a:fillRect/>
            </a:stretch>
          </p:blipFill>
          <p:spPr>
            <a:xfrm>
              <a:off x="2133600" y="3038474"/>
              <a:ext cx="3819525" cy="2952750"/>
            </a:xfrm>
            <a:prstGeom prst="rect">
              <a:avLst/>
            </a:prstGeom>
          </p:spPr>
        </p:pic>
        <p:sp>
          <p:nvSpPr>
            <p:cNvPr id="5" name="object 5"/>
            <p:cNvSpPr/>
            <p:nvPr/>
          </p:nvSpPr>
          <p:spPr>
            <a:xfrm>
              <a:off x="2128901" y="3033648"/>
              <a:ext cx="3829050" cy="2962275"/>
            </a:xfrm>
            <a:custGeom>
              <a:avLst/>
              <a:gdLst/>
              <a:ahLst/>
              <a:cxnLst/>
              <a:rect l="l" t="t" r="r" b="b"/>
              <a:pathLst>
                <a:path w="3829050" h="2962275">
                  <a:moveTo>
                    <a:pt x="0" y="2962275"/>
                  </a:moveTo>
                  <a:lnTo>
                    <a:pt x="3829050" y="2962275"/>
                  </a:lnTo>
                  <a:lnTo>
                    <a:pt x="3829050" y="0"/>
                  </a:lnTo>
                  <a:lnTo>
                    <a:pt x="0" y="0"/>
                  </a:lnTo>
                  <a:lnTo>
                    <a:pt x="0" y="2962275"/>
                  </a:lnTo>
                  <a:close/>
                </a:path>
              </a:pathLst>
            </a:custGeom>
            <a:ln w="9525">
              <a:solidFill>
                <a:srgbClr val="BEBEBE"/>
              </a:solidFill>
            </a:ln>
          </p:spPr>
          <p:txBody>
            <a:bodyPr wrap="square" lIns="0" tIns="0" rIns="0" bIns="0" rtlCol="0"/>
            <a:lstStyle/>
            <a:p>
              <a:endParaRPr/>
            </a:p>
          </p:txBody>
        </p:sp>
      </p:grpSp>
      <p:grpSp>
        <p:nvGrpSpPr>
          <p:cNvPr id="6" name="object 6"/>
          <p:cNvGrpSpPr/>
          <p:nvPr/>
        </p:nvGrpSpPr>
        <p:grpSpPr>
          <a:xfrm>
            <a:off x="6381813" y="6429375"/>
            <a:ext cx="3829050" cy="2962275"/>
            <a:chOff x="6381813" y="6429375"/>
            <a:chExt cx="3829050" cy="2962275"/>
          </a:xfrm>
        </p:grpSpPr>
        <p:pic>
          <p:nvPicPr>
            <p:cNvPr id="7" name="object 7"/>
            <p:cNvPicPr/>
            <p:nvPr/>
          </p:nvPicPr>
          <p:blipFill>
            <a:blip r:embed="rId3" cstate="print"/>
            <a:stretch>
              <a:fillRect/>
            </a:stretch>
          </p:blipFill>
          <p:spPr>
            <a:xfrm>
              <a:off x="6391275" y="6438900"/>
              <a:ext cx="3810000" cy="2943225"/>
            </a:xfrm>
            <a:prstGeom prst="rect">
              <a:avLst/>
            </a:prstGeom>
          </p:spPr>
        </p:pic>
        <p:sp>
          <p:nvSpPr>
            <p:cNvPr id="8" name="object 8"/>
            <p:cNvSpPr/>
            <p:nvPr/>
          </p:nvSpPr>
          <p:spPr>
            <a:xfrm>
              <a:off x="6386576" y="6434137"/>
              <a:ext cx="3819525" cy="2952750"/>
            </a:xfrm>
            <a:custGeom>
              <a:avLst/>
              <a:gdLst/>
              <a:ahLst/>
              <a:cxnLst/>
              <a:rect l="l" t="t" r="r" b="b"/>
              <a:pathLst>
                <a:path w="3819525" h="2952750">
                  <a:moveTo>
                    <a:pt x="0" y="2952750"/>
                  </a:moveTo>
                  <a:lnTo>
                    <a:pt x="3819525" y="2952750"/>
                  </a:lnTo>
                  <a:lnTo>
                    <a:pt x="3819525" y="0"/>
                  </a:lnTo>
                  <a:lnTo>
                    <a:pt x="0" y="0"/>
                  </a:lnTo>
                  <a:lnTo>
                    <a:pt x="0" y="2952750"/>
                  </a:lnTo>
                  <a:close/>
                </a:path>
              </a:pathLst>
            </a:custGeom>
            <a:ln w="9525">
              <a:solidFill>
                <a:srgbClr val="BEBEBE"/>
              </a:solidFill>
            </a:ln>
          </p:spPr>
          <p:txBody>
            <a:bodyPr wrap="square" lIns="0" tIns="0" rIns="0" bIns="0" rtlCol="0"/>
            <a:lstStyle/>
            <a:p>
              <a:endParaRPr/>
            </a:p>
          </p:txBody>
        </p:sp>
      </p:grpSp>
      <p:grpSp>
        <p:nvGrpSpPr>
          <p:cNvPr id="9" name="object 9"/>
          <p:cNvGrpSpPr/>
          <p:nvPr/>
        </p:nvGrpSpPr>
        <p:grpSpPr>
          <a:xfrm>
            <a:off x="2124138" y="6429375"/>
            <a:ext cx="3829050" cy="2962275"/>
            <a:chOff x="2124138" y="6429375"/>
            <a:chExt cx="3829050" cy="2962275"/>
          </a:xfrm>
        </p:grpSpPr>
        <p:pic>
          <p:nvPicPr>
            <p:cNvPr id="10" name="object 10"/>
            <p:cNvPicPr/>
            <p:nvPr/>
          </p:nvPicPr>
          <p:blipFill>
            <a:blip r:embed="rId4" cstate="print"/>
            <a:stretch>
              <a:fillRect/>
            </a:stretch>
          </p:blipFill>
          <p:spPr>
            <a:xfrm>
              <a:off x="2133600" y="6438900"/>
              <a:ext cx="3810000" cy="2943225"/>
            </a:xfrm>
            <a:prstGeom prst="rect">
              <a:avLst/>
            </a:prstGeom>
          </p:spPr>
        </p:pic>
        <p:sp>
          <p:nvSpPr>
            <p:cNvPr id="11" name="object 11"/>
            <p:cNvSpPr/>
            <p:nvPr/>
          </p:nvSpPr>
          <p:spPr>
            <a:xfrm>
              <a:off x="2128901" y="6434137"/>
              <a:ext cx="3819525" cy="2952750"/>
            </a:xfrm>
            <a:custGeom>
              <a:avLst/>
              <a:gdLst/>
              <a:ahLst/>
              <a:cxnLst/>
              <a:rect l="l" t="t" r="r" b="b"/>
              <a:pathLst>
                <a:path w="3819525" h="2952750">
                  <a:moveTo>
                    <a:pt x="0" y="2952750"/>
                  </a:moveTo>
                  <a:lnTo>
                    <a:pt x="3819525" y="2952750"/>
                  </a:lnTo>
                  <a:lnTo>
                    <a:pt x="3819525" y="0"/>
                  </a:lnTo>
                  <a:lnTo>
                    <a:pt x="0" y="0"/>
                  </a:lnTo>
                  <a:lnTo>
                    <a:pt x="0" y="2952750"/>
                  </a:lnTo>
                  <a:close/>
                </a:path>
              </a:pathLst>
            </a:custGeom>
            <a:ln w="9525">
              <a:solidFill>
                <a:srgbClr val="BEBEBE"/>
              </a:solidFill>
            </a:ln>
          </p:spPr>
          <p:txBody>
            <a:bodyPr wrap="square" lIns="0" tIns="0" rIns="0" bIns="0" rtlCol="0"/>
            <a:lstStyle/>
            <a:p>
              <a:endParaRPr/>
            </a:p>
          </p:txBody>
        </p:sp>
      </p:grpSp>
      <p:grpSp>
        <p:nvGrpSpPr>
          <p:cNvPr id="12" name="object 12"/>
          <p:cNvGrpSpPr/>
          <p:nvPr/>
        </p:nvGrpSpPr>
        <p:grpSpPr>
          <a:xfrm>
            <a:off x="6391338" y="3019361"/>
            <a:ext cx="3819525" cy="2971800"/>
            <a:chOff x="6391338" y="3019361"/>
            <a:chExt cx="3819525" cy="2971800"/>
          </a:xfrm>
        </p:grpSpPr>
        <p:pic>
          <p:nvPicPr>
            <p:cNvPr id="13" name="object 13"/>
            <p:cNvPicPr/>
            <p:nvPr/>
          </p:nvPicPr>
          <p:blipFill>
            <a:blip r:embed="rId5" cstate="print"/>
            <a:stretch>
              <a:fillRect/>
            </a:stretch>
          </p:blipFill>
          <p:spPr>
            <a:xfrm>
              <a:off x="6400800" y="3028949"/>
              <a:ext cx="3800475" cy="2829865"/>
            </a:xfrm>
            <a:prstGeom prst="rect">
              <a:avLst/>
            </a:prstGeom>
          </p:spPr>
        </p:pic>
        <p:sp>
          <p:nvSpPr>
            <p:cNvPr id="14" name="object 14"/>
            <p:cNvSpPr/>
            <p:nvPr/>
          </p:nvSpPr>
          <p:spPr>
            <a:xfrm>
              <a:off x="6396101" y="3024123"/>
              <a:ext cx="3810000" cy="2962275"/>
            </a:xfrm>
            <a:custGeom>
              <a:avLst/>
              <a:gdLst/>
              <a:ahLst/>
              <a:cxnLst/>
              <a:rect l="l" t="t" r="r" b="b"/>
              <a:pathLst>
                <a:path w="3810000" h="2962275">
                  <a:moveTo>
                    <a:pt x="0" y="2962275"/>
                  </a:moveTo>
                  <a:lnTo>
                    <a:pt x="3810000" y="2962275"/>
                  </a:lnTo>
                  <a:lnTo>
                    <a:pt x="3810000" y="0"/>
                  </a:lnTo>
                  <a:lnTo>
                    <a:pt x="0" y="0"/>
                  </a:lnTo>
                  <a:lnTo>
                    <a:pt x="0" y="2962275"/>
                  </a:lnTo>
                  <a:close/>
                </a:path>
              </a:pathLst>
            </a:custGeom>
            <a:ln w="9525">
              <a:solidFill>
                <a:srgbClr val="BEBEBE"/>
              </a:solidFill>
            </a:ln>
          </p:spPr>
          <p:txBody>
            <a:bodyPr wrap="square" lIns="0" tIns="0" rIns="0" bIns="0" rtlCol="0"/>
            <a:lstStyle/>
            <a:p>
              <a:endParaRPr/>
            </a:p>
          </p:txBody>
        </p:sp>
      </p:grpSp>
      <p:sp>
        <p:nvSpPr>
          <p:cNvPr id="15" name="object 15"/>
          <p:cNvSpPr txBox="1"/>
          <p:nvPr/>
        </p:nvSpPr>
        <p:spPr>
          <a:xfrm>
            <a:off x="10884281" y="3685857"/>
            <a:ext cx="5360035" cy="5147563"/>
          </a:xfrm>
          <a:prstGeom prst="rect">
            <a:avLst/>
          </a:prstGeom>
        </p:spPr>
        <p:txBody>
          <a:bodyPr vert="horz" wrap="square" lIns="0" tIns="43180" rIns="0" bIns="0" rtlCol="0">
            <a:spAutoFit/>
          </a:bodyPr>
          <a:lstStyle/>
          <a:p>
            <a:pPr marL="314960" marR="1258570" indent="-302895">
              <a:lnSpc>
                <a:spcPts val="4200"/>
              </a:lnSpc>
              <a:spcBef>
                <a:spcPts val="340"/>
              </a:spcBef>
              <a:buChar char="•"/>
              <a:tabLst>
                <a:tab pos="314960" algn="l"/>
              </a:tabLst>
            </a:pPr>
            <a:r>
              <a:rPr sz="4000" spc="-200" dirty="0">
                <a:solidFill>
                  <a:srgbClr val="0C0804"/>
                </a:solidFill>
                <a:latin typeface="+mj-lt"/>
                <a:cs typeface="Arial"/>
              </a:rPr>
              <a:t>MPI</a:t>
            </a:r>
            <a:r>
              <a:rPr sz="4000" spc="-150" dirty="0">
                <a:solidFill>
                  <a:srgbClr val="0C0804"/>
                </a:solidFill>
                <a:latin typeface="+mj-lt"/>
                <a:cs typeface="Arial"/>
              </a:rPr>
              <a:t> </a:t>
            </a:r>
            <a:r>
              <a:rPr sz="4000" spc="-165" dirty="0">
                <a:solidFill>
                  <a:srgbClr val="0C0804"/>
                </a:solidFill>
                <a:latin typeface="+mj-lt"/>
                <a:cs typeface="Arial"/>
              </a:rPr>
              <a:t>visual</a:t>
            </a:r>
            <a:r>
              <a:rPr sz="4000" spc="-215" dirty="0">
                <a:solidFill>
                  <a:srgbClr val="0C0804"/>
                </a:solidFill>
                <a:latin typeface="+mj-lt"/>
                <a:cs typeface="Arial"/>
              </a:rPr>
              <a:t> </a:t>
            </a:r>
            <a:r>
              <a:rPr sz="4000" spc="-25" dirty="0">
                <a:solidFill>
                  <a:srgbClr val="0C0804"/>
                </a:solidFill>
                <a:latin typeface="+mj-lt"/>
                <a:cs typeface="Arial"/>
              </a:rPr>
              <a:t>and </a:t>
            </a:r>
            <a:r>
              <a:rPr sz="4000" spc="-225" dirty="0">
                <a:solidFill>
                  <a:srgbClr val="0C0804"/>
                </a:solidFill>
                <a:latin typeface="+mj-lt"/>
                <a:cs typeface="Arial"/>
              </a:rPr>
              <a:t>language</a:t>
            </a:r>
            <a:r>
              <a:rPr sz="4000" spc="-120" dirty="0">
                <a:solidFill>
                  <a:srgbClr val="0C0804"/>
                </a:solidFill>
                <a:latin typeface="+mj-lt"/>
                <a:cs typeface="Arial"/>
              </a:rPr>
              <a:t> </a:t>
            </a:r>
            <a:r>
              <a:rPr sz="4000" spc="-135" dirty="0">
                <a:solidFill>
                  <a:srgbClr val="0C0804"/>
                </a:solidFill>
                <a:latin typeface="+mj-lt"/>
                <a:cs typeface="Arial"/>
              </a:rPr>
              <a:t>style</a:t>
            </a:r>
            <a:r>
              <a:rPr sz="4000" spc="-110" dirty="0">
                <a:solidFill>
                  <a:srgbClr val="0C0804"/>
                </a:solidFill>
                <a:latin typeface="+mj-lt"/>
                <a:cs typeface="Arial"/>
              </a:rPr>
              <a:t> </a:t>
            </a:r>
            <a:r>
              <a:rPr sz="4000" spc="-125" dirty="0">
                <a:solidFill>
                  <a:srgbClr val="0C0804"/>
                </a:solidFill>
                <a:latin typeface="+mj-lt"/>
                <a:cs typeface="Arial"/>
              </a:rPr>
              <a:t>guide</a:t>
            </a:r>
            <a:endParaRPr sz="4000" dirty="0">
              <a:latin typeface="+mj-lt"/>
              <a:cs typeface="Arial"/>
            </a:endParaRPr>
          </a:p>
          <a:p>
            <a:pPr marL="314325" indent="-301625">
              <a:lnSpc>
                <a:spcPct val="100000"/>
              </a:lnSpc>
              <a:spcBef>
                <a:spcPts val="3970"/>
              </a:spcBef>
              <a:buChar char="•"/>
              <a:tabLst>
                <a:tab pos="314325" algn="l"/>
              </a:tabLst>
            </a:pPr>
            <a:r>
              <a:rPr sz="4000" spc="-200" dirty="0">
                <a:solidFill>
                  <a:srgbClr val="0C0804"/>
                </a:solidFill>
                <a:latin typeface="+mj-lt"/>
                <a:cs typeface="Arial"/>
              </a:rPr>
              <a:t>MPI</a:t>
            </a:r>
            <a:r>
              <a:rPr sz="4000" spc="-160" dirty="0">
                <a:solidFill>
                  <a:srgbClr val="0C0804"/>
                </a:solidFill>
                <a:latin typeface="+mj-lt"/>
                <a:cs typeface="Arial"/>
              </a:rPr>
              <a:t> </a:t>
            </a:r>
            <a:r>
              <a:rPr sz="4000" spc="-210" dirty="0">
                <a:solidFill>
                  <a:srgbClr val="0C0804"/>
                </a:solidFill>
                <a:latin typeface="+mj-lt"/>
                <a:cs typeface="Arial"/>
              </a:rPr>
              <a:t>Brand</a:t>
            </a:r>
            <a:r>
              <a:rPr sz="4000" spc="-170" dirty="0">
                <a:solidFill>
                  <a:srgbClr val="0C0804"/>
                </a:solidFill>
                <a:latin typeface="+mj-lt"/>
                <a:cs typeface="Arial"/>
              </a:rPr>
              <a:t> </a:t>
            </a:r>
            <a:r>
              <a:rPr sz="4000" spc="-30" dirty="0">
                <a:solidFill>
                  <a:srgbClr val="0C0804"/>
                </a:solidFill>
                <a:latin typeface="+mj-lt"/>
                <a:cs typeface="Arial"/>
              </a:rPr>
              <a:t>character</a:t>
            </a:r>
            <a:endParaRPr sz="4000" dirty="0">
              <a:latin typeface="+mj-lt"/>
              <a:cs typeface="Arial"/>
            </a:endParaRPr>
          </a:p>
          <a:p>
            <a:pPr marL="314960" indent="-302260">
              <a:lnSpc>
                <a:spcPct val="100000"/>
              </a:lnSpc>
              <a:spcBef>
                <a:spcPts val="4090"/>
              </a:spcBef>
              <a:buChar char="•"/>
              <a:tabLst>
                <a:tab pos="314960" algn="l"/>
              </a:tabLst>
            </a:pPr>
            <a:r>
              <a:rPr sz="4000" spc="-245" dirty="0">
                <a:solidFill>
                  <a:srgbClr val="0C0804"/>
                </a:solidFill>
                <a:latin typeface="+mj-lt"/>
                <a:cs typeface="Arial"/>
              </a:rPr>
              <a:t>Design</a:t>
            </a:r>
            <a:r>
              <a:rPr sz="4000" spc="-150" dirty="0">
                <a:solidFill>
                  <a:srgbClr val="0C0804"/>
                </a:solidFill>
                <a:latin typeface="+mj-lt"/>
                <a:cs typeface="Arial"/>
              </a:rPr>
              <a:t> </a:t>
            </a:r>
            <a:r>
              <a:rPr sz="4000" spc="-50" dirty="0">
                <a:solidFill>
                  <a:srgbClr val="0C0804"/>
                </a:solidFill>
                <a:latin typeface="+mj-lt"/>
                <a:cs typeface="Arial"/>
              </a:rPr>
              <a:t>guidelines</a:t>
            </a:r>
            <a:endParaRPr sz="4000" dirty="0">
              <a:latin typeface="+mj-lt"/>
              <a:cs typeface="Arial"/>
            </a:endParaRPr>
          </a:p>
          <a:p>
            <a:pPr marL="314960" indent="-302260">
              <a:lnSpc>
                <a:spcPct val="100000"/>
              </a:lnSpc>
              <a:spcBef>
                <a:spcPts val="4090"/>
              </a:spcBef>
              <a:buChar char="•"/>
              <a:tabLst>
                <a:tab pos="314960" algn="l"/>
              </a:tabLst>
            </a:pPr>
            <a:r>
              <a:rPr sz="4000" spc="-190" dirty="0">
                <a:solidFill>
                  <a:srgbClr val="0C0804"/>
                </a:solidFill>
                <a:latin typeface="+mj-lt"/>
                <a:cs typeface="Arial"/>
              </a:rPr>
              <a:t>Chapter</a:t>
            </a:r>
            <a:r>
              <a:rPr sz="4000" spc="-135" dirty="0">
                <a:solidFill>
                  <a:srgbClr val="0C0804"/>
                </a:solidFill>
                <a:latin typeface="+mj-lt"/>
                <a:cs typeface="Arial"/>
              </a:rPr>
              <a:t> </a:t>
            </a:r>
            <a:r>
              <a:rPr sz="4000" spc="-160" dirty="0">
                <a:solidFill>
                  <a:srgbClr val="0C0804"/>
                </a:solidFill>
                <a:latin typeface="+mj-lt"/>
                <a:cs typeface="Arial"/>
              </a:rPr>
              <a:t>logo</a:t>
            </a:r>
            <a:r>
              <a:rPr sz="4000" spc="-180" dirty="0">
                <a:solidFill>
                  <a:srgbClr val="0C0804"/>
                </a:solidFill>
                <a:latin typeface="+mj-lt"/>
                <a:cs typeface="Arial"/>
              </a:rPr>
              <a:t> </a:t>
            </a:r>
            <a:r>
              <a:rPr sz="4000" spc="-254" dirty="0">
                <a:solidFill>
                  <a:srgbClr val="0C0804"/>
                </a:solidFill>
                <a:latin typeface="+mj-lt"/>
                <a:cs typeface="Arial"/>
              </a:rPr>
              <a:t>use</a:t>
            </a:r>
            <a:r>
              <a:rPr sz="4000" spc="-145" dirty="0">
                <a:solidFill>
                  <a:srgbClr val="0C0804"/>
                </a:solidFill>
                <a:latin typeface="+mj-lt"/>
                <a:cs typeface="Arial"/>
              </a:rPr>
              <a:t> </a:t>
            </a:r>
            <a:r>
              <a:rPr sz="4000" spc="-155" dirty="0">
                <a:solidFill>
                  <a:srgbClr val="0C0804"/>
                </a:solidFill>
                <a:latin typeface="+mj-lt"/>
                <a:cs typeface="Arial"/>
              </a:rPr>
              <a:t>standards</a:t>
            </a:r>
            <a:endParaRPr sz="4000" dirty="0">
              <a:latin typeface="+mj-lt"/>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0" y="6664921"/>
            <a:ext cx="14732907" cy="1854995"/>
          </a:xfrm>
          <a:prstGeom prst="rect">
            <a:avLst/>
          </a:prstGeom>
        </p:spPr>
        <p:txBody>
          <a:bodyPr vert="horz" wrap="square" lIns="0" tIns="8255" rIns="0" bIns="0" rtlCol="0" anchor="t">
            <a:spAutoFit/>
          </a:bodyPr>
          <a:lstStyle/>
          <a:p>
            <a:pPr algn="ctr"/>
            <a:r>
              <a:rPr lang="en-US" sz="4000" b="1" dirty="0">
                <a:solidFill>
                  <a:srgbClr val="34B5E4"/>
                </a:solidFill>
                <a:latin typeface="+mj-lt"/>
              </a:rPr>
              <a:t>Always promote the importance of fully completed Member Profiles!</a:t>
            </a:r>
          </a:p>
          <a:p>
            <a:pPr algn="ctr"/>
            <a:br>
              <a:rPr lang="en-US" sz="4000" b="1" dirty="0">
                <a:solidFill>
                  <a:srgbClr val="34B5E4"/>
                </a:solidFill>
                <a:latin typeface="+mj-lt"/>
              </a:rPr>
            </a:br>
            <a:r>
              <a:rPr lang="en-US" sz="4000" b="1" dirty="0">
                <a:solidFill>
                  <a:srgbClr val="34B5E4"/>
                </a:solidFill>
                <a:latin typeface="+mj-lt"/>
              </a:rPr>
              <a:t>This helps your Chapter demographic report</a:t>
            </a:r>
          </a:p>
        </p:txBody>
      </p:sp>
      <p:pic>
        <p:nvPicPr>
          <p:cNvPr id="3" name="object 3"/>
          <p:cNvPicPr/>
          <p:nvPr/>
        </p:nvPicPr>
        <p:blipFill>
          <a:blip r:embed="rId3" cstate="print"/>
          <a:stretch>
            <a:fillRect/>
          </a:stretch>
        </p:blipFill>
        <p:spPr>
          <a:xfrm>
            <a:off x="7696200" y="2555152"/>
            <a:ext cx="3528551" cy="3326389"/>
          </a:xfrm>
          <a:prstGeom prst="rect">
            <a:avLst/>
          </a:prstGeom>
        </p:spPr>
      </p:pic>
      <p:sp>
        <p:nvSpPr>
          <p:cNvPr id="90" name="Band Title"/>
          <p:cNvSpPr txBox="1"/>
          <p:nvPr/>
        </p:nvSpPr>
        <p:spPr>
          <a:xfrm>
            <a:off x="990600" y="190500"/>
            <a:ext cx="13077735" cy="1400000"/>
          </a:xfrm>
          <a:prstGeom prst="rect">
            <a:avLst/>
          </a:prstGeom>
        </p:spPr>
        <p:txBody>
          <a:bodyPr wrap="square" lIns="0" tIns="0" rIns="0" bIns="0" anchor="ctr"/>
          <a:lstStyle/>
          <a:p>
            <a:pPr algn="l"/>
            <a:r>
              <a:rPr lang="en-US" sz="5000" b="1" dirty="0">
                <a:solidFill>
                  <a:schemeClr val="bg1"/>
                </a:solidFill>
                <a:latin typeface="Arial"/>
              </a:rPr>
              <a:t>MEMBER PROFILES</a:t>
            </a:r>
          </a:p>
        </p:txBody>
      </p:sp>
    </p:spTree>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3386" y="494556"/>
            <a:ext cx="13230135" cy="769441"/>
          </a:xfrm>
          <a:prstGeom prst="rect">
            <a:avLst/>
          </a:prstGeom>
        </p:spPr>
        <p:txBody>
          <a:bodyPr wrap="square" lIns="0" tIns="0" rIns="0" bIns="0" anchor="ctr">
            <a:spAutoFit/>
          </a:bodyPr>
          <a:lstStyle/>
          <a:p>
            <a:pPr algn="l"/>
            <a:r>
              <a:rPr lang="en-US" sz="5000" dirty="0"/>
              <a:t>SOCIAL MEDIA</a:t>
            </a:r>
          </a:p>
        </p:txBody>
      </p:sp>
      <p:sp>
        <p:nvSpPr>
          <p:cNvPr id="3" name="object 3"/>
          <p:cNvSpPr txBox="1"/>
          <p:nvPr/>
        </p:nvSpPr>
        <p:spPr>
          <a:xfrm>
            <a:off x="990600" y="2095500"/>
            <a:ext cx="16992600" cy="7843301"/>
          </a:xfrm>
          <a:prstGeom prst="rect">
            <a:avLst/>
          </a:prstGeom>
        </p:spPr>
        <p:txBody>
          <a:bodyPr vert="horz" wrap="square" lIns="0" tIns="16510" rIns="0" bIns="0" rtlCol="0" anchor="t">
            <a:spAutoFit/>
          </a:bodyPr>
          <a:lstStyle/>
          <a:p>
            <a:pPr marL="421640" indent="-408940">
              <a:lnSpc>
                <a:spcPct val="100000"/>
              </a:lnSpc>
              <a:spcBef>
                <a:spcPts val="130"/>
              </a:spcBef>
              <a:buChar char="•"/>
              <a:tabLst>
                <a:tab pos="421640" algn="l"/>
              </a:tabLst>
            </a:pPr>
            <a:r>
              <a:rPr sz="4000" dirty="0">
                <a:latin typeface="Calibri"/>
                <a:cs typeface="Calibri"/>
              </a:rPr>
              <a:t>MPI</a:t>
            </a:r>
            <a:r>
              <a:rPr sz="4000" spc="-140" dirty="0">
                <a:latin typeface="Calibri"/>
                <a:cs typeface="Calibri"/>
              </a:rPr>
              <a:t> </a:t>
            </a:r>
            <a:r>
              <a:rPr sz="4000" dirty="0">
                <a:latin typeface="Calibri"/>
                <a:cs typeface="Calibri"/>
              </a:rPr>
              <a:t>always</a:t>
            </a:r>
            <a:r>
              <a:rPr sz="4000" spc="-75" dirty="0">
                <a:latin typeface="Calibri"/>
                <a:cs typeface="Calibri"/>
              </a:rPr>
              <a:t> </a:t>
            </a:r>
            <a:r>
              <a:rPr sz="4000" dirty="0">
                <a:latin typeface="Calibri"/>
                <a:cs typeface="Calibri"/>
              </a:rPr>
              <a:t>provides</a:t>
            </a:r>
            <a:r>
              <a:rPr sz="4000" spc="-140" dirty="0">
                <a:latin typeface="Calibri"/>
                <a:cs typeface="Calibri"/>
              </a:rPr>
              <a:t> </a:t>
            </a:r>
            <a:r>
              <a:rPr sz="4000" dirty="0">
                <a:latin typeface="Calibri"/>
                <a:cs typeface="Calibri"/>
              </a:rPr>
              <a:t>social</a:t>
            </a:r>
            <a:r>
              <a:rPr sz="4000" spc="-170" dirty="0">
                <a:latin typeface="Calibri"/>
                <a:cs typeface="Calibri"/>
              </a:rPr>
              <a:t> </a:t>
            </a:r>
            <a:r>
              <a:rPr sz="4000" dirty="0">
                <a:latin typeface="Calibri"/>
                <a:cs typeface="Calibri"/>
              </a:rPr>
              <a:t>media</a:t>
            </a:r>
            <a:r>
              <a:rPr sz="4000" spc="-150" dirty="0">
                <a:latin typeface="Calibri"/>
                <a:cs typeface="Calibri"/>
              </a:rPr>
              <a:t> </a:t>
            </a:r>
            <a:r>
              <a:rPr sz="4000" dirty="0">
                <a:latin typeface="Calibri"/>
                <a:cs typeface="Calibri"/>
              </a:rPr>
              <a:t>examples</a:t>
            </a:r>
            <a:r>
              <a:rPr sz="4000" spc="-75" dirty="0">
                <a:latin typeface="Calibri"/>
                <a:cs typeface="Calibri"/>
              </a:rPr>
              <a:t> </a:t>
            </a:r>
            <a:r>
              <a:rPr sz="4000" dirty="0">
                <a:latin typeface="Calibri"/>
                <a:cs typeface="Calibri"/>
              </a:rPr>
              <a:t>in</a:t>
            </a:r>
            <a:r>
              <a:rPr sz="4000" spc="-135" dirty="0">
                <a:latin typeface="Calibri"/>
                <a:cs typeface="Calibri"/>
              </a:rPr>
              <a:t> </a:t>
            </a:r>
            <a:r>
              <a:rPr sz="4000" dirty="0">
                <a:latin typeface="Calibri"/>
                <a:cs typeface="Calibri"/>
              </a:rPr>
              <a:t>our</a:t>
            </a:r>
            <a:r>
              <a:rPr sz="4000" spc="-120" dirty="0">
                <a:latin typeface="Calibri"/>
                <a:cs typeface="Calibri"/>
              </a:rPr>
              <a:t> </a:t>
            </a:r>
            <a:r>
              <a:rPr sz="4000" spc="-10" dirty="0">
                <a:latin typeface="Calibri"/>
                <a:cs typeface="Calibri"/>
              </a:rPr>
              <a:t>toolkits</a:t>
            </a:r>
            <a:endParaRPr lang="it-IT" sz="4000" spc="-10" dirty="0">
              <a:latin typeface="Calibri"/>
              <a:cs typeface="Calibri"/>
            </a:endParaRPr>
          </a:p>
          <a:p>
            <a:pPr marL="421640" indent="-408940">
              <a:lnSpc>
                <a:spcPct val="100000"/>
              </a:lnSpc>
              <a:spcBef>
                <a:spcPts val="130"/>
              </a:spcBef>
              <a:buChar char="•"/>
              <a:tabLst>
                <a:tab pos="421640" algn="l"/>
              </a:tabLst>
            </a:pPr>
            <a:endParaRPr lang="it-IT" sz="4000" spc="-10" dirty="0">
              <a:latin typeface="Calibri"/>
              <a:cs typeface="Calibri"/>
            </a:endParaRPr>
          </a:p>
          <a:p>
            <a:pPr marL="421640" indent="-408940">
              <a:lnSpc>
                <a:spcPct val="100000"/>
              </a:lnSpc>
              <a:spcBef>
                <a:spcPts val="130"/>
              </a:spcBef>
              <a:buChar char="•"/>
              <a:tabLst>
                <a:tab pos="421640" algn="l"/>
              </a:tabLst>
            </a:pPr>
            <a:r>
              <a:rPr lang="it-IT" sz="4000" spc="-10" dirty="0">
                <a:latin typeface="Calibri"/>
                <a:cs typeface="Calibri"/>
              </a:rPr>
              <a:t>Use Social Media takeover option to showcase </a:t>
            </a:r>
            <a:r>
              <a:rPr lang="it-IT" sz="4000" spc="-10" dirty="0" err="1">
                <a:latin typeface="Calibri"/>
                <a:cs typeface="Calibri"/>
              </a:rPr>
              <a:t>your</a:t>
            </a:r>
            <a:r>
              <a:rPr lang="it-IT" sz="4000" spc="-10" dirty="0">
                <a:latin typeface="Calibri"/>
                <a:cs typeface="Calibri"/>
              </a:rPr>
              <a:t> Chapter events!</a:t>
            </a:r>
            <a:endParaRPr sz="4000" dirty="0">
              <a:latin typeface="Calibri"/>
              <a:cs typeface="Calibri"/>
            </a:endParaRPr>
          </a:p>
          <a:p>
            <a:pPr marL="421640" indent="-408940">
              <a:lnSpc>
                <a:spcPct val="100000"/>
              </a:lnSpc>
              <a:spcBef>
                <a:spcPts val="5300"/>
              </a:spcBef>
              <a:buChar char="•"/>
              <a:tabLst>
                <a:tab pos="421640" algn="l"/>
              </a:tabLst>
            </a:pPr>
            <a:r>
              <a:rPr lang="en-US" sz="4000" dirty="0">
                <a:latin typeface="Calibri"/>
                <a:cs typeface="Calibri"/>
              </a:rPr>
              <a:t>Adjust content and tone so it aligns and is relevant to the platform it will be posted on</a:t>
            </a:r>
            <a:endParaRPr sz="4000" dirty="0">
              <a:latin typeface="Calibri"/>
              <a:cs typeface="Calibri"/>
            </a:endParaRPr>
          </a:p>
          <a:p>
            <a:pPr marL="421640" indent="-408940">
              <a:lnSpc>
                <a:spcPts val="5265"/>
              </a:lnSpc>
              <a:spcBef>
                <a:spcPts val="5309"/>
              </a:spcBef>
              <a:buChar char="•"/>
              <a:tabLst>
                <a:tab pos="421640" algn="l"/>
              </a:tabLst>
            </a:pPr>
            <a:r>
              <a:rPr sz="4000" dirty="0">
                <a:latin typeface="Calibri"/>
                <a:cs typeface="Calibri"/>
              </a:rPr>
              <a:t>Don't</a:t>
            </a:r>
            <a:r>
              <a:rPr sz="4000" spc="-110" dirty="0">
                <a:latin typeface="Calibri"/>
                <a:cs typeface="Calibri"/>
              </a:rPr>
              <a:t> </a:t>
            </a:r>
            <a:r>
              <a:rPr sz="4000" dirty="0">
                <a:latin typeface="Calibri"/>
                <a:cs typeface="Calibri"/>
              </a:rPr>
              <a:t>overwhelm</a:t>
            </a:r>
            <a:r>
              <a:rPr sz="4000" spc="-135" dirty="0">
                <a:latin typeface="Calibri"/>
                <a:cs typeface="Calibri"/>
              </a:rPr>
              <a:t> </a:t>
            </a:r>
            <a:r>
              <a:rPr sz="4000" dirty="0">
                <a:latin typeface="Calibri"/>
                <a:cs typeface="Calibri"/>
              </a:rPr>
              <a:t>yourself</a:t>
            </a:r>
            <a:r>
              <a:rPr sz="4000" spc="-130" dirty="0">
                <a:latin typeface="Calibri"/>
                <a:cs typeface="Calibri"/>
              </a:rPr>
              <a:t> </a:t>
            </a:r>
            <a:r>
              <a:rPr sz="4000" dirty="0">
                <a:latin typeface="Calibri"/>
                <a:cs typeface="Calibri"/>
              </a:rPr>
              <a:t>with</a:t>
            </a:r>
            <a:r>
              <a:rPr sz="4000" spc="-120" dirty="0">
                <a:latin typeface="Calibri"/>
                <a:cs typeface="Calibri"/>
              </a:rPr>
              <a:t> </a:t>
            </a:r>
            <a:r>
              <a:rPr sz="4000" dirty="0">
                <a:latin typeface="Calibri"/>
                <a:cs typeface="Calibri"/>
              </a:rPr>
              <a:t>every</a:t>
            </a:r>
            <a:r>
              <a:rPr sz="4000" spc="-110" dirty="0">
                <a:latin typeface="Calibri"/>
                <a:cs typeface="Calibri"/>
              </a:rPr>
              <a:t> </a:t>
            </a:r>
            <a:r>
              <a:rPr sz="4000" spc="-10" dirty="0">
                <a:latin typeface="Calibri"/>
                <a:cs typeface="Calibri"/>
              </a:rPr>
              <a:t>platform.</a:t>
            </a:r>
            <a:r>
              <a:rPr lang="it-IT" sz="4000" spc="-110" dirty="0">
                <a:latin typeface="Calibri"/>
                <a:cs typeface="Calibri"/>
              </a:rPr>
              <a:t> </a:t>
            </a:r>
            <a:r>
              <a:rPr sz="4000" dirty="0">
                <a:latin typeface="Calibri"/>
                <a:cs typeface="Calibri"/>
              </a:rPr>
              <a:t>Stick</a:t>
            </a:r>
            <a:r>
              <a:rPr sz="4000" spc="-110" dirty="0">
                <a:latin typeface="Calibri"/>
                <a:cs typeface="Calibri"/>
              </a:rPr>
              <a:t> </a:t>
            </a:r>
            <a:r>
              <a:rPr sz="4000" dirty="0">
                <a:latin typeface="Calibri"/>
                <a:cs typeface="Calibri"/>
              </a:rPr>
              <a:t>to</a:t>
            </a:r>
            <a:r>
              <a:rPr sz="4000" spc="-130" dirty="0">
                <a:latin typeface="Calibri"/>
                <a:cs typeface="Calibri"/>
              </a:rPr>
              <a:t> </a:t>
            </a:r>
            <a:r>
              <a:rPr sz="4000" spc="-20" dirty="0">
                <a:latin typeface="Calibri"/>
                <a:cs typeface="Calibri"/>
              </a:rPr>
              <a:t>where</a:t>
            </a:r>
            <a:endParaRPr sz="4000" dirty="0">
              <a:latin typeface="Calibri"/>
              <a:cs typeface="Calibri"/>
            </a:endParaRPr>
          </a:p>
          <a:p>
            <a:pPr marL="12700">
              <a:lnSpc>
                <a:spcPts val="5265"/>
              </a:lnSpc>
            </a:pPr>
            <a:r>
              <a:rPr lang="it-IT" sz="4000" dirty="0">
                <a:latin typeface="Calibri"/>
                <a:cs typeface="Calibri"/>
              </a:rPr>
              <a:t>    </a:t>
            </a:r>
            <a:r>
              <a:rPr sz="4000" dirty="0">
                <a:latin typeface="Calibri"/>
                <a:cs typeface="Calibri"/>
              </a:rPr>
              <a:t>your</a:t>
            </a:r>
            <a:r>
              <a:rPr sz="4000" spc="-130" dirty="0">
                <a:latin typeface="Calibri"/>
                <a:cs typeface="Calibri"/>
              </a:rPr>
              <a:t> </a:t>
            </a:r>
            <a:r>
              <a:rPr sz="4000" dirty="0">
                <a:latin typeface="Calibri"/>
                <a:cs typeface="Calibri"/>
              </a:rPr>
              <a:t>audience</a:t>
            </a:r>
            <a:r>
              <a:rPr sz="4000" spc="-100" dirty="0">
                <a:latin typeface="Calibri"/>
                <a:cs typeface="Calibri"/>
              </a:rPr>
              <a:t> </a:t>
            </a:r>
            <a:r>
              <a:rPr sz="4000" spc="-25" dirty="0">
                <a:latin typeface="Calibri"/>
                <a:cs typeface="Calibri"/>
              </a:rPr>
              <a:t>is</a:t>
            </a:r>
            <a:endParaRPr sz="4000" dirty="0">
              <a:latin typeface="Calibri"/>
              <a:cs typeface="Calibri"/>
            </a:endParaRPr>
          </a:p>
          <a:p>
            <a:pPr marL="421640" indent="-408940">
              <a:lnSpc>
                <a:spcPts val="5265"/>
              </a:lnSpc>
              <a:spcBef>
                <a:spcPts val="5305"/>
              </a:spcBef>
              <a:buChar char="•"/>
              <a:tabLst>
                <a:tab pos="421640" algn="l"/>
              </a:tabLst>
            </a:pPr>
            <a:r>
              <a:rPr lang="en-US" sz="4000" dirty="0">
                <a:latin typeface="Calibri"/>
                <a:cs typeface="Calibri"/>
              </a:rPr>
              <a:t>Check out your Chapter’s demographics and develop a marketing persona, then write your content to appeal to that persona</a:t>
            </a:r>
            <a:endParaRPr sz="4000" dirty="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609600" y="494556"/>
            <a:ext cx="15447554" cy="769441"/>
          </a:xfrm>
          <a:prstGeom prst="rect">
            <a:avLst/>
          </a:prstGeom>
        </p:spPr>
        <p:txBody>
          <a:bodyPr wrap="square" lIns="0" tIns="0" rIns="0" bIns="0" anchor="ctr">
            <a:spAutoFit/>
          </a:bodyPr>
          <a:lstStyle/>
          <a:p>
            <a:pPr algn="l"/>
            <a:r>
              <a:rPr lang="en-US" sz="5000" dirty="0"/>
              <a:t>BEST PRACTICES, CHALLENEGES AND WINS</a:t>
            </a:r>
          </a:p>
        </p:txBody>
      </p:sp>
      <p:sp>
        <p:nvSpPr>
          <p:cNvPr id="5" name="CasellaDiTesto 4">
            <a:extLst>
              <a:ext uri="{FF2B5EF4-FFF2-40B4-BE49-F238E27FC236}">
                <a16:creationId xmlns:a16="http://schemas.microsoft.com/office/drawing/2014/main" id="{0F7AF262-A71B-0307-0BDA-522A3A234A1E}"/>
              </a:ext>
            </a:extLst>
          </p:cNvPr>
          <p:cNvSpPr txBox="1"/>
          <p:nvPr/>
        </p:nvSpPr>
        <p:spPr>
          <a:xfrm>
            <a:off x="4474028" y="3850839"/>
            <a:ext cx="9209314" cy="1631216"/>
          </a:xfrm>
          <a:prstGeom prst="rect">
            <a:avLst/>
          </a:prstGeom>
          <a:noFill/>
        </p:spPr>
        <p:txBody>
          <a:bodyPr wrap="square">
            <a:spAutoFit/>
          </a:bodyPr>
          <a:lstStyle/>
          <a:p>
            <a:pPr marL="12700" marR="5080" lvl="0" indent="0" defTabSz="914400" eaLnBrk="1" fontAlgn="auto" latinLnBrk="0" hangingPunct="1">
              <a:lnSpc>
                <a:spcPct val="100400"/>
              </a:lnSpc>
              <a:spcBef>
                <a:spcPts val="80"/>
              </a:spcBef>
              <a:spcAft>
                <a:spcPts val="0"/>
              </a:spcAft>
              <a:buClrTx/>
              <a:buSzTx/>
              <a:buFontTx/>
              <a:buNone/>
              <a:tabLst/>
              <a:defRPr/>
            </a:pPr>
            <a:r>
              <a:rPr kumimoji="0" lang="en-US" sz="5000" b="1" i="0" u="none" strike="noStrike" kern="0" cap="none" spc="0" normalizeH="0" baseline="0" noProof="0" dirty="0">
                <a:ln>
                  <a:noFill/>
                </a:ln>
                <a:solidFill>
                  <a:srgbClr val="00B0F0"/>
                </a:solidFill>
                <a:effectLst/>
                <a:uLnTx/>
                <a:uFillTx/>
                <a:latin typeface="Calibri"/>
                <a:cs typeface="Calibri"/>
              </a:rPr>
              <a:t>Session part 2 and discover your Marketing Community!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9A26B-A9C3-3B7C-F277-851A09A18505}"/>
              </a:ext>
            </a:extLst>
          </p:cNvPr>
          <p:cNvSpPr>
            <a:spLocks noGrp="1"/>
          </p:cNvSpPr>
          <p:nvPr>
            <p:ph type="title"/>
          </p:nvPr>
        </p:nvSpPr>
        <p:spPr>
          <a:xfrm>
            <a:off x="181065" y="542017"/>
            <a:ext cx="15447554" cy="769441"/>
          </a:xfrm>
        </p:spPr>
        <p:txBody>
          <a:bodyPr wrap="square" lIns="0" tIns="0" rIns="0" bIns="0" anchor="t">
            <a:spAutoFit/>
          </a:bodyPr>
          <a:lstStyle/>
          <a:p>
            <a:r>
              <a:rPr lang="en-US" sz="5000" dirty="0"/>
              <a:t>MPI COMMUNITY FORUM: By Department</a:t>
            </a:r>
          </a:p>
        </p:txBody>
      </p:sp>
      <p:pic>
        <p:nvPicPr>
          <p:cNvPr id="5" name="Content Placeholder 4" descr="A screenshot of a web page&#10;&#10;AI-generated content may be incorrect.">
            <a:extLst>
              <a:ext uri="{FF2B5EF4-FFF2-40B4-BE49-F238E27FC236}">
                <a16:creationId xmlns:a16="http://schemas.microsoft.com/office/drawing/2014/main" id="{9E6449C5-9075-1AB2-3A79-960386D767E1}"/>
              </a:ext>
            </a:extLst>
          </p:cNvPr>
          <p:cNvPicPr>
            <a:picLocks noGrp="1" noChangeAspect="1"/>
          </p:cNvPicPr>
          <p:nvPr>
            <p:ph sz="half" idx="2"/>
          </p:nvPr>
        </p:nvPicPr>
        <p:blipFill>
          <a:blip r:embed="rId3"/>
          <a:stretch>
            <a:fillRect/>
          </a:stretch>
        </p:blipFill>
        <p:spPr>
          <a:xfrm>
            <a:off x="1861461" y="2021769"/>
            <a:ext cx="13768245" cy="8261674"/>
          </a:xfrm>
          <a:prstGeom prst="rect">
            <a:avLst/>
          </a:prstGeom>
        </p:spPr>
      </p:pic>
    </p:spTree>
    <p:extLst>
      <p:ext uri="{BB962C8B-B14F-4D97-AF65-F5344CB8AC3E}">
        <p14:creationId xmlns:p14="http://schemas.microsoft.com/office/powerpoint/2010/main" val="415511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3"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grpSp>
      <p:sp>
        <p:nvSpPr>
          <p:cNvPr id="6" name="object 6"/>
          <p:cNvSpPr txBox="1">
            <a:spLocks noGrp="1"/>
          </p:cNvSpPr>
          <p:nvPr>
            <p:ph type="title"/>
          </p:nvPr>
        </p:nvSpPr>
        <p:spPr>
          <a:xfrm>
            <a:off x="756602" y="664527"/>
            <a:ext cx="16007398" cy="785471"/>
          </a:xfrm>
          <a:prstGeom prst="rect">
            <a:avLst/>
          </a:prstGeom>
        </p:spPr>
        <p:txBody>
          <a:bodyPr vert="horz" wrap="square" lIns="0" tIns="15875" rIns="0" bIns="0" rtlCol="0">
            <a:spAutoFit/>
          </a:bodyPr>
          <a:lstStyle/>
          <a:p>
            <a:pPr marL="12700">
              <a:lnSpc>
                <a:spcPct val="100000"/>
              </a:lnSpc>
              <a:spcBef>
                <a:spcPts val="125"/>
              </a:spcBef>
            </a:pPr>
            <a:r>
              <a:rPr sz="5000" dirty="0">
                <a:solidFill>
                  <a:srgbClr val="FFFFFF"/>
                </a:solidFill>
                <a:latin typeface="Arial"/>
                <a:cs typeface="Arial"/>
              </a:rPr>
              <a:t>MARKETING</a:t>
            </a:r>
            <a:r>
              <a:rPr sz="5000" spc="-25" dirty="0">
                <a:solidFill>
                  <a:srgbClr val="FFFFFF"/>
                </a:solidFill>
                <a:latin typeface="Arial"/>
                <a:cs typeface="Arial"/>
              </a:rPr>
              <a:t> </a:t>
            </a:r>
            <a:r>
              <a:rPr sz="5000" dirty="0">
                <a:solidFill>
                  <a:srgbClr val="FFFFFF"/>
                </a:solidFill>
                <a:latin typeface="Arial"/>
                <a:cs typeface="Arial"/>
              </a:rPr>
              <a:t>AND</a:t>
            </a:r>
            <a:r>
              <a:rPr sz="5000" spc="65" dirty="0">
                <a:solidFill>
                  <a:srgbClr val="FFFFFF"/>
                </a:solidFill>
                <a:latin typeface="Arial"/>
                <a:cs typeface="Arial"/>
              </a:rPr>
              <a:t> </a:t>
            </a:r>
            <a:r>
              <a:rPr sz="5000" dirty="0">
                <a:solidFill>
                  <a:srgbClr val="FFFFFF"/>
                </a:solidFill>
                <a:latin typeface="Arial"/>
                <a:cs typeface="Arial"/>
              </a:rPr>
              <a:t>COMMUNICAITONS</a:t>
            </a:r>
            <a:r>
              <a:rPr sz="5000" spc="130" dirty="0">
                <a:solidFill>
                  <a:srgbClr val="FFFFFF"/>
                </a:solidFill>
                <a:latin typeface="Arial"/>
                <a:cs typeface="Arial"/>
              </a:rPr>
              <a:t> </a:t>
            </a:r>
            <a:r>
              <a:rPr sz="5000" spc="-10" dirty="0">
                <a:solidFill>
                  <a:srgbClr val="FFFFFF"/>
                </a:solidFill>
                <a:latin typeface="Arial"/>
                <a:cs typeface="Arial"/>
              </a:rPr>
              <a:t>HANDBOOK</a:t>
            </a:r>
            <a:endParaRPr sz="5000" dirty="0">
              <a:latin typeface="Arial"/>
              <a:cs typeface="Arial"/>
            </a:endParaRPr>
          </a:p>
        </p:txBody>
      </p:sp>
    </p:spTree>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87485" y="2397506"/>
            <a:ext cx="6029960" cy="2380780"/>
          </a:xfrm>
          <a:prstGeom prst="rect">
            <a:avLst/>
          </a:prstGeom>
        </p:spPr>
        <p:txBody>
          <a:bodyPr vert="horz" wrap="square" lIns="0" tIns="13335" rIns="0" bIns="0" rtlCol="0" anchor="t">
            <a:spAutoFit/>
          </a:bodyPr>
          <a:lstStyle/>
          <a:p>
            <a:pPr marL="12700">
              <a:lnSpc>
                <a:spcPct val="100000"/>
              </a:lnSpc>
              <a:spcBef>
                <a:spcPts val="105"/>
              </a:spcBef>
            </a:pPr>
            <a:r>
              <a:rPr sz="4500" spc="-10" dirty="0"/>
              <a:t>VISION</a:t>
            </a:r>
            <a:endParaRPr lang="it-IT" sz="4500" dirty="0">
              <a:solidFill>
                <a:schemeClr val="tx1"/>
              </a:solidFill>
              <a:ea typeface="Calibri"/>
            </a:endParaRPr>
          </a:p>
          <a:p>
            <a:pPr marL="12700" marR="5080">
              <a:spcBef>
                <a:spcPts val="100"/>
              </a:spcBef>
            </a:pPr>
            <a:r>
              <a:rPr lang="en-US" sz="3600" b="0" spc="-10" dirty="0">
                <a:solidFill>
                  <a:schemeClr val="tx1"/>
                </a:solidFill>
                <a:highlight>
                  <a:srgbClr val="FAFAFA"/>
                </a:highlight>
                <a:ea typeface="Calibri"/>
              </a:rPr>
              <a:t>Lead the business events community in changing the </a:t>
            </a:r>
            <a:r>
              <a:rPr lang="en-US" sz="3600" b="0" spc="-10" dirty="0" err="1">
                <a:solidFill>
                  <a:schemeClr val="tx1"/>
                </a:solidFill>
                <a:highlight>
                  <a:srgbClr val="FAFAFA"/>
                </a:highlight>
                <a:ea typeface="Calibri"/>
              </a:rPr>
              <a:t>world.</a:t>
            </a:r>
            <a:r>
              <a:rPr lang="en-US" sz="3600" b="0" spc="-10" dirty="0" err="1">
                <a:solidFill>
                  <a:srgbClr val="FFFFFF"/>
                </a:solidFill>
                <a:highlight>
                  <a:srgbClr val="FAFAFA"/>
                </a:highlight>
                <a:ea typeface="Calibri"/>
              </a:rPr>
              <a:t>rld</a:t>
            </a:r>
            <a:r>
              <a:rPr lang="en-US" sz="3600" b="0" spc="-10" dirty="0">
                <a:solidFill>
                  <a:srgbClr val="FFFFFF"/>
                </a:solidFill>
                <a:highlight>
                  <a:srgbClr val="FAFAFA"/>
                </a:highlight>
                <a:ea typeface="Calibri"/>
              </a:rPr>
              <a:t>.</a:t>
            </a:r>
            <a:endParaRPr sz="3600" dirty="0"/>
          </a:p>
        </p:txBody>
      </p:sp>
      <p:sp>
        <p:nvSpPr>
          <p:cNvPr id="3" name="object 3"/>
          <p:cNvSpPr txBox="1"/>
          <p:nvPr/>
        </p:nvSpPr>
        <p:spPr>
          <a:xfrm>
            <a:off x="8551291" y="5486019"/>
            <a:ext cx="7586980" cy="2380780"/>
          </a:xfrm>
          <a:prstGeom prst="rect">
            <a:avLst/>
          </a:prstGeom>
        </p:spPr>
        <p:txBody>
          <a:bodyPr vert="horz" wrap="square" lIns="0" tIns="13335" rIns="0" bIns="0" rtlCol="0" anchor="t">
            <a:spAutoFit/>
          </a:bodyPr>
          <a:lstStyle/>
          <a:p>
            <a:pPr marL="12700">
              <a:lnSpc>
                <a:spcPct val="100000"/>
              </a:lnSpc>
              <a:spcBef>
                <a:spcPts val="105"/>
              </a:spcBef>
            </a:pPr>
            <a:r>
              <a:rPr sz="4500" b="1" spc="-10" dirty="0">
                <a:solidFill>
                  <a:srgbClr val="34B5E4"/>
                </a:solidFill>
                <a:latin typeface="Calibri"/>
                <a:cs typeface="Calibri"/>
              </a:rPr>
              <a:t>MISSION</a:t>
            </a:r>
            <a:endParaRPr sz="4500" dirty="0">
              <a:solidFill>
                <a:schemeClr val="tx1"/>
              </a:solidFill>
              <a:latin typeface="Calibri"/>
              <a:cs typeface="Calibri"/>
            </a:endParaRPr>
          </a:p>
          <a:p>
            <a:pPr marL="12700" marR="5080">
              <a:spcBef>
                <a:spcPts val="105"/>
              </a:spcBef>
            </a:pPr>
            <a:r>
              <a:rPr lang="it-IT" sz="3600" dirty="0">
                <a:solidFill>
                  <a:schemeClr val="tx1"/>
                </a:solidFill>
                <a:highlight>
                  <a:srgbClr val="FAFAFA"/>
                </a:highlight>
                <a:latin typeface="+mj-lt"/>
              </a:rPr>
              <a:t>Be the premiere, inclusive business events </a:t>
            </a:r>
            <a:r>
              <a:rPr lang="it-IT" sz="3600" dirty="0" err="1">
                <a:solidFill>
                  <a:schemeClr val="tx1"/>
                </a:solidFill>
                <a:highlight>
                  <a:srgbClr val="FAFAFA"/>
                </a:highlight>
                <a:latin typeface="+mj-lt"/>
              </a:rPr>
              <a:t>association</a:t>
            </a:r>
            <a:r>
              <a:rPr lang="it-IT" sz="3600" dirty="0">
                <a:solidFill>
                  <a:schemeClr val="tx1"/>
                </a:solidFill>
                <a:highlight>
                  <a:srgbClr val="FAFAFA"/>
                </a:highlight>
                <a:latin typeface="+mj-lt"/>
              </a:rPr>
              <a:t> for </a:t>
            </a:r>
            <a:r>
              <a:rPr lang="it-IT" sz="3600" dirty="0" err="1">
                <a:solidFill>
                  <a:schemeClr val="tx1"/>
                </a:solidFill>
                <a:highlight>
                  <a:srgbClr val="FAFAFA"/>
                </a:highlight>
                <a:latin typeface="+mj-lt"/>
              </a:rPr>
              <a:t>professional</a:t>
            </a:r>
            <a:r>
              <a:rPr lang="it-IT" sz="3600" dirty="0">
                <a:solidFill>
                  <a:schemeClr val="tx1"/>
                </a:solidFill>
                <a:highlight>
                  <a:srgbClr val="FAFAFA"/>
                </a:highlight>
                <a:latin typeface="+mj-lt"/>
              </a:rPr>
              <a:t> </a:t>
            </a:r>
            <a:r>
              <a:rPr lang="it-IT" sz="3600" dirty="0" err="1">
                <a:solidFill>
                  <a:schemeClr val="tx1"/>
                </a:solidFill>
                <a:highlight>
                  <a:srgbClr val="FAFAFA"/>
                </a:highlight>
                <a:latin typeface="+mj-lt"/>
              </a:rPr>
              <a:t>development</a:t>
            </a:r>
            <a:r>
              <a:rPr lang="it-IT" sz="3600" dirty="0">
                <a:solidFill>
                  <a:schemeClr val="tx1"/>
                </a:solidFill>
                <a:highlight>
                  <a:srgbClr val="FAFAFA"/>
                </a:highlight>
                <a:latin typeface="+mj-lt"/>
              </a:rPr>
              <a:t>.</a:t>
            </a:r>
          </a:p>
        </p:txBody>
      </p:sp>
      <p:pic>
        <p:nvPicPr>
          <p:cNvPr id="4" name="object 4"/>
          <p:cNvPicPr/>
          <p:nvPr/>
        </p:nvPicPr>
        <p:blipFill>
          <a:blip r:embed="rId2" cstate="print"/>
          <a:stretch>
            <a:fillRect/>
          </a:stretch>
        </p:blipFill>
        <p:spPr>
          <a:xfrm>
            <a:off x="1495425" y="3810000"/>
            <a:ext cx="5667375" cy="2171700"/>
          </a:xfrm>
          <a:prstGeom prst="rect">
            <a:avLst/>
          </a:prstGeom>
        </p:spPr>
      </p:pic>
      <p:sp>
        <p:nvSpPr>
          <p:cNvPr id="5" name="object 5"/>
          <p:cNvSpPr/>
          <p:nvPr/>
        </p:nvSpPr>
        <p:spPr>
          <a:xfrm>
            <a:off x="8005826" y="2023998"/>
            <a:ext cx="0" cy="6629400"/>
          </a:xfrm>
          <a:custGeom>
            <a:avLst/>
            <a:gdLst/>
            <a:ahLst/>
            <a:cxnLst/>
            <a:rect l="l" t="t" r="r" b="b"/>
            <a:pathLst>
              <a:path h="6629400">
                <a:moveTo>
                  <a:pt x="0" y="0"/>
                </a:moveTo>
                <a:lnTo>
                  <a:pt x="0" y="6629400"/>
                </a:lnTo>
              </a:path>
            </a:pathLst>
          </a:custGeom>
          <a:ln w="9525">
            <a:solidFill>
              <a:srgbClr val="497DBA"/>
            </a:solidFill>
          </a:ln>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41384" y="1394206"/>
            <a:ext cx="6198235" cy="1398270"/>
          </a:xfrm>
          <a:prstGeom prst="rect">
            <a:avLst/>
          </a:prstGeom>
        </p:spPr>
        <p:txBody>
          <a:bodyPr vert="horz" wrap="square" lIns="0" tIns="13335" rIns="0" bIns="0" rtlCol="0">
            <a:spAutoFit/>
          </a:bodyPr>
          <a:lstStyle/>
          <a:p>
            <a:pPr marL="12700">
              <a:lnSpc>
                <a:spcPct val="100000"/>
              </a:lnSpc>
              <a:spcBef>
                <a:spcPts val="105"/>
              </a:spcBef>
            </a:pPr>
            <a:r>
              <a:rPr sz="4500" spc="-40" dirty="0"/>
              <a:t>MPI’s</a:t>
            </a:r>
            <a:r>
              <a:rPr sz="4500" spc="-150" dirty="0"/>
              <a:t> </a:t>
            </a:r>
            <a:r>
              <a:rPr sz="4500" dirty="0"/>
              <a:t>Pillars</a:t>
            </a:r>
            <a:r>
              <a:rPr sz="4500" spc="-85" dirty="0"/>
              <a:t> </a:t>
            </a:r>
            <a:r>
              <a:rPr sz="4500" dirty="0"/>
              <a:t>of</a:t>
            </a:r>
            <a:r>
              <a:rPr sz="4500" spc="-90" dirty="0"/>
              <a:t> </a:t>
            </a:r>
            <a:r>
              <a:rPr sz="4500" spc="-10" dirty="0"/>
              <a:t>Value</a:t>
            </a:r>
            <a:endParaRPr sz="4500"/>
          </a:p>
          <a:p>
            <a:pPr marL="12700">
              <a:lnSpc>
                <a:spcPct val="100000"/>
              </a:lnSpc>
            </a:pPr>
            <a:r>
              <a:rPr sz="4500" dirty="0"/>
              <a:t>Delivery</a:t>
            </a:r>
            <a:r>
              <a:rPr sz="4500" spc="-100" dirty="0"/>
              <a:t> </a:t>
            </a:r>
            <a:r>
              <a:rPr sz="4500" dirty="0"/>
              <a:t>to</a:t>
            </a:r>
            <a:r>
              <a:rPr sz="4500" spc="-85" dirty="0"/>
              <a:t> </a:t>
            </a:r>
            <a:r>
              <a:rPr sz="4500" dirty="0"/>
              <a:t>its</a:t>
            </a:r>
            <a:r>
              <a:rPr sz="4500" spc="-65" dirty="0"/>
              <a:t> </a:t>
            </a:r>
            <a:r>
              <a:rPr sz="4500" spc="-10" dirty="0"/>
              <a:t>Community</a:t>
            </a:r>
            <a:endParaRPr sz="4500"/>
          </a:p>
        </p:txBody>
      </p:sp>
      <p:pic>
        <p:nvPicPr>
          <p:cNvPr id="3" name="object 3"/>
          <p:cNvPicPr/>
          <p:nvPr/>
        </p:nvPicPr>
        <p:blipFill>
          <a:blip r:embed="rId2" cstate="print"/>
          <a:stretch>
            <a:fillRect/>
          </a:stretch>
        </p:blipFill>
        <p:spPr>
          <a:xfrm>
            <a:off x="1495425" y="3810000"/>
            <a:ext cx="5667375" cy="2171700"/>
          </a:xfrm>
          <a:prstGeom prst="rect">
            <a:avLst/>
          </a:prstGeom>
        </p:spPr>
      </p:pic>
      <p:sp>
        <p:nvSpPr>
          <p:cNvPr id="4" name="object 4"/>
          <p:cNvSpPr/>
          <p:nvPr/>
        </p:nvSpPr>
        <p:spPr>
          <a:xfrm>
            <a:off x="8005826" y="1414399"/>
            <a:ext cx="0" cy="7925434"/>
          </a:xfrm>
          <a:custGeom>
            <a:avLst/>
            <a:gdLst/>
            <a:ahLst/>
            <a:cxnLst/>
            <a:rect l="l" t="t" r="r" b="b"/>
            <a:pathLst>
              <a:path h="7925434">
                <a:moveTo>
                  <a:pt x="0" y="0"/>
                </a:moveTo>
                <a:lnTo>
                  <a:pt x="0" y="7924863"/>
                </a:lnTo>
              </a:path>
            </a:pathLst>
          </a:custGeom>
          <a:ln w="9525">
            <a:solidFill>
              <a:srgbClr val="497DBA"/>
            </a:solidFill>
          </a:ln>
        </p:spPr>
        <p:txBody>
          <a:bodyPr wrap="square" lIns="0" tIns="0" rIns="0" bIns="0" rtlCol="0"/>
          <a:lstStyle/>
          <a:p>
            <a:endParaRPr/>
          </a:p>
        </p:txBody>
      </p:sp>
      <p:sp>
        <p:nvSpPr>
          <p:cNvPr id="5" name="object 5"/>
          <p:cNvSpPr txBox="1"/>
          <p:nvPr/>
        </p:nvSpPr>
        <p:spPr>
          <a:xfrm>
            <a:off x="8541384" y="3321113"/>
            <a:ext cx="8211184" cy="4887492"/>
          </a:xfrm>
          <a:prstGeom prst="rect">
            <a:avLst/>
          </a:prstGeom>
        </p:spPr>
        <p:txBody>
          <a:bodyPr vert="horz" wrap="square" lIns="0" tIns="15875" rIns="0" bIns="0" rtlCol="0" anchor="t">
            <a:spAutoFit/>
          </a:bodyPr>
          <a:lstStyle/>
          <a:p>
            <a:pPr marL="12700">
              <a:lnSpc>
                <a:spcPct val="100000"/>
              </a:lnSpc>
              <a:spcBef>
                <a:spcPts val="125"/>
              </a:spcBef>
            </a:pPr>
            <a:r>
              <a:rPr sz="2800" b="1" dirty="0">
                <a:latin typeface="Calibri"/>
                <a:cs typeface="Calibri"/>
              </a:rPr>
              <a:t>ACTIONABLE</a:t>
            </a:r>
            <a:r>
              <a:rPr sz="2800" b="1" spc="200" dirty="0">
                <a:latin typeface="Calibri"/>
                <a:cs typeface="Calibri"/>
              </a:rPr>
              <a:t> </a:t>
            </a:r>
            <a:r>
              <a:rPr sz="2800" b="1" spc="-10" dirty="0">
                <a:latin typeface="Calibri"/>
                <a:cs typeface="Calibri"/>
              </a:rPr>
              <a:t>EDUCATION</a:t>
            </a:r>
            <a:endParaRPr sz="2800" dirty="0">
              <a:latin typeface="Calibri"/>
              <a:cs typeface="Calibri"/>
            </a:endParaRPr>
          </a:p>
          <a:p>
            <a:pPr marL="12700" marR="8890">
              <a:lnSpc>
                <a:spcPct val="101800"/>
              </a:lnSpc>
              <a:spcBef>
                <a:spcPts val="20"/>
              </a:spcBef>
            </a:pPr>
            <a:r>
              <a:rPr sz="2800" dirty="0">
                <a:latin typeface="Calibri"/>
                <a:cs typeface="Calibri"/>
              </a:rPr>
              <a:t>Where</a:t>
            </a:r>
            <a:r>
              <a:rPr sz="2800" spc="20" dirty="0">
                <a:latin typeface="Calibri"/>
                <a:cs typeface="Calibri"/>
              </a:rPr>
              <a:t> </a:t>
            </a:r>
            <a:r>
              <a:rPr sz="2800" dirty="0">
                <a:latin typeface="Calibri"/>
                <a:cs typeface="Calibri"/>
              </a:rPr>
              <a:t>other</a:t>
            </a:r>
            <a:r>
              <a:rPr sz="2800" spc="60" dirty="0">
                <a:latin typeface="Calibri"/>
                <a:cs typeface="Calibri"/>
              </a:rPr>
              <a:t> </a:t>
            </a:r>
            <a:r>
              <a:rPr sz="2800" dirty="0">
                <a:latin typeface="Calibri"/>
                <a:cs typeface="Calibri"/>
              </a:rPr>
              <a:t>education</a:t>
            </a:r>
            <a:r>
              <a:rPr sz="2800" spc="25" dirty="0">
                <a:latin typeface="Calibri"/>
                <a:cs typeface="Calibri"/>
              </a:rPr>
              <a:t> </a:t>
            </a:r>
            <a:r>
              <a:rPr sz="2800" dirty="0">
                <a:latin typeface="Calibri"/>
                <a:cs typeface="Calibri"/>
              </a:rPr>
              <a:t>providers</a:t>
            </a:r>
            <a:r>
              <a:rPr sz="2800" spc="25" dirty="0">
                <a:latin typeface="Calibri"/>
                <a:cs typeface="Calibri"/>
              </a:rPr>
              <a:t> </a:t>
            </a:r>
            <a:r>
              <a:rPr sz="2800" dirty="0">
                <a:latin typeface="Calibri"/>
                <a:cs typeface="Calibri"/>
              </a:rPr>
              <a:t>offer</a:t>
            </a:r>
            <a:r>
              <a:rPr sz="2800" spc="60" dirty="0">
                <a:latin typeface="Calibri"/>
                <a:cs typeface="Calibri"/>
              </a:rPr>
              <a:t> </a:t>
            </a:r>
            <a:r>
              <a:rPr sz="2800" dirty="0">
                <a:latin typeface="Calibri"/>
                <a:cs typeface="Calibri"/>
              </a:rPr>
              <a:t>up</a:t>
            </a:r>
            <a:r>
              <a:rPr sz="2800" spc="25" dirty="0">
                <a:latin typeface="Calibri"/>
                <a:cs typeface="Calibri"/>
              </a:rPr>
              <a:t> </a:t>
            </a:r>
            <a:r>
              <a:rPr sz="2800" dirty="0">
                <a:latin typeface="Calibri"/>
                <a:cs typeface="Calibri"/>
              </a:rPr>
              <a:t>DIY</a:t>
            </a:r>
            <a:r>
              <a:rPr lang="it-IT" sz="2800" spc="55" dirty="0">
                <a:latin typeface="Calibri"/>
                <a:cs typeface="Calibri"/>
              </a:rPr>
              <a:t> (</a:t>
            </a:r>
            <a:r>
              <a:rPr lang="it-IT" sz="2800" spc="55" dirty="0" err="1">
                <a:latin typeface="Calibri"/>
                <a:cs typeface="Calibri"/>
              </a:rPr>
              <a:t>discover</a:t>
            </a:r>
            <a:r>
              <a:rPr lang="it-IT" sz="2800" spc="55" dirty="0">
                <a:latin typeface="Calibri"/>
                <a:cs typeface="Calibri"/>
              </a:rPr>
              <a:t> </a:t>
            </a:r>
            <a:r>
              <a:rPr lang="it-IT" sz="2800" spc="55" dirty="0" err="1">
                <a:latin typeface="Calibri"/>
                <a:cs typeface="Calibri"/>
              </a:rPr>
              <a:t>your</a:t>
            </a:r>
            <a:r>
              <a:rPr lang="it-IT" sz="2800" spc="55" dirty="0">
                <a:latin typeface="Calibri"/>
                <a:cs typeface="Calibri"/>
              </a:rPr>
              <a:t> </a:t>
            </a:r>
            <a:r>
              <a:rPr lang="it-IT" sz="2800" spc="55" dirty="0" err="1">
                <a:latin typeface="Calibri"/>
                <a:cs typeface="Calibri"/>
              </a:rPr>
              <a:t>pupose</a:t>
            </a:r>
            <a:r>
              <a:rPr lang="it-IT" sz="2800" spc="55" dirty="0">
                <a:latin typeface="Calibri"/>
                <a:cs typeface="Calibri"/>
              </a:rPr>
              <a:t>) </a:t>
            </a:r>
            <a:r>
              <a:rPr sz="2800" spc="-10" dirty="0">
                <a:latin typeface="Calibri"/>
                <a:cs typeface="Calibri"/>
              </a:rPr>
              <a:t>lessons, </a:t>
            </a:r>
            <a:r>
              <a:rPr sz="2800" dirty="0">
                <a:latin typeface="Calibri"/>
                <a:cs typeface="Calibri"/>
              </a:rPr>
              <a:t>MPI</a:t>
            </a:r>
            <a:r>
              <a:rPr sz="2800" spc="60" dirty="0">
                <a:latin typeface="Calibri"/>
                <a:cs typeface="Calibri"/>
              </a:rPr>
              <a:t> </a:t>
            </a:r>
            <a:r>
              <a:rPr sz="2800" dirty="0">
                <a:latin typeface="Calibri"/>
                <a:cs typeface="Calibri"/>
              </a:rPr>
              <a:t>provides</a:t>
            </a:r>
            <a:r>
              <a:rPr sz="2800" spc="50" dirty="0">
                <a:latin typeface="Calibri"/>
                <a:cs typeface="Calibri"/>
              </a:rPr>
              <a:t> </a:t>
            </a:r>
            <a:r>
              <a:rPr sz="2800" dirty="0">
                <a:latin typeface="Calibri"/>
                <a:cs typeface="Calibri"/>
              </a:rPr>
              <a:t>a</a:t>
            </a:r>
            <a:r>
              <a:rPr sz="2800" spc="100" dirty="0">
                <a:latin typeface="Calibri"/>
                <a:cs typeface="Calibri"/>
              </a:rPr>
              <a:t> </a:t>
            </a:r>
            <a:r>
              <a:rPr sz="2800" dirty="0">
                <a:latin typeface="Calibri"/>
                <a:cs typeface="Calibri"/>
              </a:rPr>
              <a:t>career</a:t>
            </a:r>
            <a:r>
              <a:rPr sz="2800" spc="15" dirty="0">
                <a:latin typeface="Calibri"/>
                <a:cs typeface="Calibri"/>
              </a:rPr>
              <a:t> </a:t>
            </a:r>
            <a:r>
              <a:rPr sz="2800" dirty="0">
                <a:latin typeface="Calibri"/>
                <a:cs typeface="Calibri"/>
              </a:rPr>
              <a:t>path.</a:t>
            </a:r>
            <a:r>
              <a:rPr sz="2800" spc="60" dirty="0">
                <a:latin typeface="Calibri"/>
                <a:cs typeface="Calibri"/>
              </a:rPr>
              <a:t> </a:t>
            </a:r>
            <a:endParaRPr lang="it-IT" sz="2800" dirty="0">
              <a:latin typeface="Calibri"/>
              <a:cs typeface="Calibri"/>
            </a:endParaRPr>
          </a:p>
          <a:p>
            <a:pPr marL="12700" marR="8890">
              <a:lnSpc>
                <a:spcPct val="101800"/>
              </a:lnSpc>
              <a:spcBef>
                <a:spcPts val="20"/>
              </a:spcBef>
            </a:pPr>
            <a:r>
              <a:rPr sz="2800" dirty="0">
                <a:latin typeface="Calibri"/>
                <a:cs typeface="Calibri"/>
              </a:rPr>
              <a:t>More</a:t>
            </a:r>
            <a:r>
              <a:rPr sz="2800" spc="55" dirty="0">
                <a:latin typeface="Calibri"/>
                <a:cs typeface="Calibri"/>
              </a:rPr>
              <a:t> </a:t>
            </a:r>
            <a:r>
              <a:rPr sz="2800" dirty="0">
                <a:latin typeface="Calibri"/>
                <a:cs typeface="Calibri"/>
              </a:rPr>
              <a:t>than</a:t>
            </a:r>
            <a:r>
              <a:rPr sz="2800" spc="50" dirty="0">
                <a:latin typeface="Calibri"/>
                <a:cs typeface="Calibri"/>
              </a:rPr>
              <a:t> </a:t>
            </a:r>
            <a:r>
              <a:rPr sz="2800" dirty="0">
                <a:latin typeface="Calibri"/>
                <a:cs typeface="Calibri"/>
              </a:rPr>
              <a:t>clock</a:t>
            </a:r>
            <a:r>
              <a:rPr sz="2800" spc="20" dirty="0">
                <a:latin typeface="Calibri"/>
                <a:cs typeface="Calibri"/>
              </a:rPr>
              <a:t> </a:t>
            </a:r>
            <a:r>
              <a:rPr sz="2800" dirty="0">
                <a:latin typeface="Calibri"/>
                <a:cs typeface="Calibri"/>
              </a:rPr>
              <a:t>hours</a:t>
            </a:r>
            <a:r>
              <a:rPr sz="2800" spc="125" dirty="0">
                <a:latin typeface="Calibri"/>
                <a:cs typeface="Calibri"/>
              </a:rPr>
              <a:t> </a:t>
            </a:r>
            <a:r>
              <a:rPr sz="2800" spc="-25" dirty="0">
                <a:latin typeface="Calibri"/>
                <a:cs typeface="Calibri"/>
              </a:rPr>
              <a:t>and </a:t>
            </a:r>
            <a:r>
              <a:rPr sz="2800" dirty="0">
                <a:latin typeface="Calibri"/>
                <a:cs typeface="Calibri"/>
              </a:rPr>
              <a:t>credits,</a:t>
            </a:r>
            <a:r>
              <a:rPr sz="2800" spc="75" dirty="0">
                <a:latin typeface="Calibri"/>
                <a:cs typeface="Calibri"/>
              </a:rPr>
              <a:t> </a:t>
            </a:r>
            <a:r>
              <a:rPr sz="2800" dirty="0">
                <a:latin typeface="Calibri"/>
                <a:cs typeface="Calibri"/>
              </a:rPr>
              <a:t>MPI</a:t>
            </a:r>
            <a:r>
              <a:rPr sz="2800" spc="75" dirty="0">
                <a:latin typeface="Calibri"/>
                <a:cs typeface="Calibri"/>
              </a:rPr>
              <a:t> </a:t>
            </a:r>
            <a:r>
              <a:rPr sz="2800" dirty="0">
                <a:latin typeface="Calibri"/>
                <a:cs typeface="Calibri"/>
              </a:rPr>
              <a:t>delivers</a:t>
            </a:r>
            <a:r>
              <a:rPr sz="2800" spc="60" dirty="0">
                <a:latin typeface="Calibri"/>
                <a:cs typeface="Calibri"/>
              </a:rPr>
              <a:t> </a:t>
            </a:r>
            <a:r>
              <a:rPr sz="2800" dirty="0">
                <a:latin typeface="Calibri"/>
                <a:cs typeface="Calibri"/>
              </a:rPr>
              <a:t>advancement</a:t>
            </a:r>
            <a:r>
              <a:rPr sz="2800" spc="65" dirty="0">
                <a:latin typeface="Calibri"/>
                <a:cs typeface="Calibri"/>
              </a:rPr>
              <a:t> </a:t>
            </a:r>
            <a:r>
              <a:rPr sz="2800" dirty="0">
                <a:latin typeface="Calibri"/>
                <a:cs typeface="Calibri"/>
              </a:rPr>
              <a:t>and</a:t>
            </a:r>
            <a:r>
              <a:rPr sz="2800" spc="60" dirty="0">
                <a:latin typeface="Calibri"/>
                <a:cs typeface="Calibri"/>
              </a:rPr>
              <a:t> </a:t>
            </a:r>
            <a:r>
              <a:rPr sz="2800" dirty="0">
                <a:latin typeface="Calibri"/>
                <a:cs typeface="Calibri"/>
              </a:rPr>
              <a:t>action,</a:t>
            </a:r>
            <a:r>
              <a:rPr sz="2800" spc="75" dirty="0">
                <a:latin typeface="Calibri"/>
                <a:cs typeface="Calibri"/>
              </a:rPr>
              <a:t> </a:t>
            </a:r>
            <a:r>
              <a:rPr sz="2800" dirty="0">
                <a:latin typeface="Calibri"/>
                <a:cs typeface="Calibri"/>
              </a:rPr>
              <a:t>jobs</a:t>
            </a:r>
            <a:r>
              <a:rPr sz="2800" spc="55" dirty="0">
                <a:latin typeface="Calibri"/>
                <a:cs typeface="Calibri"/>
              </a:rPr>
              <a:t> </a:t>
            </a:r>
            <a:r>
              <a:rPr sz="2800" spc="-25" dirty="0">
                <a:latin typeface="Calibri"/>
                <a:cs typeface="Calibri"/>
              </a:rPr>
              <a:t>and </a:t>
            </a:r>
            <a:r>
              <a:rPr sz="2800" dirty="0">
                <a:latin typeface="Calibri"/>
                <a:cs typeface="Calibri"/>
              </a:rPr>
              <a:t>profits,</a:t>
            </a:r>
            <a:r>
              <a:rPr sz="2800" spc="45" dirty="0">
                <a:latin typeface="Calibri"/>
                <a:cs typeface="Calibri"/>
              </a:rPr>
              <a:t> </a:t>
            </a:r>
            <a:r>
              <a:rPr sz="2800" dirty="0">
                <a:latin typeface="Calibri"/>
                <a:cs typeface="Calibri"/>
              </a:rPr>
              <a:t>corporate</a:t>
            </a:r>
            <a:r>
              <a:rPr sz="2800" spc="35" dirty="0">
                <a:latin typeface="Calibri"/>
                <a:cs typeface="Calibri"/>
              </a:rPr>
              <a:t> </a:t>
            </a:r>
            <a:r>
              <a:rPr sz="2800" dirty="0">
                <a:latin typeface="Calibri"/>
                <a:cs typeface="Calibri"/>
              </a:rPr>
              <a:t>improvement</a:t>
            </a:r>
            <a:r>
              <a:rPr sz="2800" spc="45" dirty="0">
                <a:latin typeface="Calibri"/>
                <a:cs typeface="Calibri"/>
              </a:rPr>
              <a:t> </a:t>
            </a:r>
            <a:r>
              <a:rPr sz="2800" dirty="0">
                <a:latin typeface="Calibri"/>
                <a:cs typeface="Calibri"/>
              </a:rPr>
              <a:t>and</a:t>
            </a:r>
            <a:r>
              <a:rPr sz="2800" spc="35" dirty="0">
                <a:latin typeface="Calibri"/>
                <a:cs typeface="Calibri"/>
              </a:rPr>
              <a:t> </a:t>
            </a:r>
            <a:r>
              <a:rPr sz="2800" dirty="0">
                <a:latin typeface="Calibri"/>
                <a:cs typeface="Calibri"/>
              </a:rPr>
              <a:t>sustainable,</a:t>
            </a:r>
            <a:r>
              <a:rPr sz="2800" spc="55" dirty="0">
                <a:latin typeface="Calibri"/>
                <a:cs typeface="Calibri"/>
              </a:rPr>
              <a:t> </a:t>
            </a:r>
            <a:r>
              <a:rPr sz="2800" spc="-10" dirty="0">
                <a:latin typeface="Calibri"/>
                <a:cs typeface="Calibri"/>
              </a:rPr>
              <a:t>positive change.</a:t>
            </a:r>
            <a:endParaRPr sz="2800" dirty="0">
              <a:latin typeface="Calibri"/>
              <a:cs typeface="Calibri"/>
            </a:endParaRPr>
          </a:p>
          <a:p>
            <a:pPr>
              <a:lnSpc>
                <a:spcPct val="100000"/>
              </a:lnSpc>
              <a:spcBef>
                <a:spcPts val="955"/>
              </a:spcBef>
            </a:pPr>
            <a:endParaRPr sz="2750" dirty="0">
              <a:latin typeface="Calibri"/>
              <a:cs typeface="Calibri"/>
            </a:endParaRPr>
          </a:p>
          <a:p>
            <a:pPr marL="12700">
              <a:lnSpc>
                <a:spcPct val="100000"/>
              </a:lnSpc>
              <a:spcBef>
                <a:spcPts val="5"/>
              </a:spcBef>
            </a:pPr>
            <a:r>
              <a:rPr sz="2800" b="1" dirty="0">
                <a:latin typeface="Calibri"/>
                <a:cs typeface="Calibri"/>
              </a:rPr>
              <a:t>A</a:t>
            </a:r>
            <a:r>
              <a:rPr sz="2800" b="1" spc="65" dirty="0">
                <a:latin typeface="Calibri"/>
                <a:cs typeface="Calibri"/>
              </a:rPr>
              <a:t> </a:t>
            </a:r>
            <a:r>
              <a:rPr sz="2800" b="1" dirty="0">
                <a:latin typeface="Calibri"/>
                <a:cs typeface="Calibri"/>
              </a:rPr>
              <a:t>CAREER</a:t>
            </a:r>
            <a:r>
              <a:rPr sz="2800" b="1" spc="120" dirty="0">
                <a:latin typeface="Calibri"/>
                <a:cs typeface="Calibri"/>
              </a:rPr>
              <a:t> </a:t>
            </a:r>
            <a:r>
              <a:rPr sz="2800" b="1" spc="-20" dirty="0">
                <a:latin typeface="Calibri"/>
                <a:cs typeface="Calibri"/>
              </a:rPr>
              <a:t>HOME</a:t>
            </a:r>
            <a:endParaRPr sz="2800" dirty="0">
              <a:latin typeface="Calibri"/>
              <a:cs typeface="Calibri"/>
            </a:endParaRPr>
          </a:p>
          <a:p>
            <a:pPr marL="12700" marR="5080">
              <a:lnSpc>
                <a:spcPct val="101200"/>
              </a:lnSpc>
              <a:spcBef>
                <a:spcPts val="35"/>
              </a:spcBef>
            </a:pPr>
            <a:r>
              <a:rPr sz="2800" dirty="0">
                <a:latin typeface="Calibri"/>
                <a:cs typeface="Calibri"/>
              </a:rPr>
              <a:t>MPI</a:t>
            </a:r>
            <a:r>
              <a:rPr sz="2800" spc="45" dirty="0">
                <a:latin typeface="Calibri"/>
                <a:cs typeface="Calibri"/>
              </a:rPr>
              <a:t> </a:t>
            </a:r>
            <a:r>
              <a:rPr sz="2800" dirty="0">
                <a:latin typeface="Calibri"/>
                <a:cs typeface="Calibri"/>
              </a:rPr>
              <a:t>delivers</a:t>
            </a:r>
            <a:r>
              <a:rPr sz="2800" spc="35" dirty="0">
                <a:latin typeface="Calibri"/>
                <a:cs typeface="Calibri"/>
              </a:rPr>
              <a:t> </a:t>
            </a:r>
            <a:r>
              <a:rPr sz="2800" dirty="0">
                <a:latin typeface="Calibri"/>
                <a:cs typeface="Calibri"/>
              </a:rPr>
              <a:t>value</a:t>
            </a:r>
            <a:r>
              <a:rPr sz="2800" spc="35" dirty="0">
                <a:latin typeface="Calibri"/>
                <a:cs typeface="Calibri"/>
              </a:rPr>
              <a:t> </a:t>
            </a:r>
            <a:r>
              <a:rPr sz="2800" dirty="0">
                <a:latin typeface="Calibri"/>
                <a:cs typeface="Calibri"/>
              </a:rPr>
              <a:t>at</a:t>
            </a:r>
            <a:r>
              <a:rPr sz="2800" spc="40" dirty="0">
                <a:latin typeface="Calibri"/>
                <a:cs typeface="Calibri"/>
              </a:rPr>
              <a:t> </a:t>
            </a:r>
            <a:r>
              <a:rPr sz="2800" dirty="0">
                <a:latin typeface="Calibri"/>
                <a:cs typeface="Calibri"/>
              </a:rPr>
              <a:t>every</a:t>
            </a:r>
            <a:r>
              <a:rPr sz="2800" spc="15" dirty="0">
                <a:latin typeface="Calibri"/>
                <a:cs typeface="Calibri"/>
              </a:rPr>
              <a:t> </a:t>
            </a:r>
            <a:r>
              <a:rPr sz="2800" dirty="0">
                <a:latin typeface="Calibri"/>
                <a:cs typeface="Calibri"/>
              </a:rPr>
              <a:t>stage</a:t>
            </a:r>
            <a:r>
              <a:rPr sz="2800" spc="35" dirty="0">
                <a:latin typeface="Calibri"/>
                <a:cs typeface="Calibri"/>
              </a:rPr>
              <a:t> </a:t>
            </a:r>
            <a:r>
              <a:rPr sz="2800" dirty="0">
                <a:latin typeface="Calibri"/>
                <a:cs typeface="Calibri"/>
              </a:rPr>
              <a:t>of</a:t>
            </a:r>
            <a:r>
              <a:rPr sz="2800" spc="45" dirty="0">
                <a:latin typeface="Calibri"/>
                <a:cs typeface="Calibri"/>
              </a:rPr>
              <a:t> </a:t>
            </a:r>
            <a:r>
              <a:rPr sz="2800" dirty="0">
                <a:latin typeface="Calibri"/>
                <a:cs typeface="Calibri"/>
              </a:rPr>
              <a:t>our </a:t>
            </a:r>
            <a:r>
              <a:rPr sz="2800" spc="-10" dirty="0">
                <a:latin typeface="Calibri"/>
                <a:cs typeface="Calibri"/>
              </a:rPr>
              <a:t>members’ </a:t>
            </a:r>
            <a:r>
              <a:rPr sz="2800" dirty="0">
                <a:latin typeface="Calibri"/>
                <a:cs typeface="Calibri"/>
              </a:rPr>
              <a:t>careers.</a:t>
            </a:r>
            <a:r>
              <a:rPr sz="2800" spc="65" dirty="0">
                <a:latin typeface="Calibri"/>
                <a:cs typeface="Calibri"/>
              </a:rPr>
              <a:t> </a:t>
            </a:r>
            <a:r>
              <a:rPr sz="2800" dirty="0">
                <a:latin typeface="Calibri"/>
                <a:cs typeface="Calibri"/>
              </a:rPr>
              <a:t>Once</a:t>
            </a:r>
            <a:r>
              <a:rPr sz="2800" spc="70" dirty="0">
                <a:latin typeface="Calibri"/>
                <a:cs typeface="Calibri"/>
              </a:rPr>
              <a:t> </a:t>
            </a:r>
            <a:r>
              <a:rPr sz="2800" dirty="0">
                <a:latin typeface="Calibri"/>
                <a:cs typeface="Calibri"/>
              </a:rPr>
              <a:t>someone</a:t>
            </a:r>
            <a:r>
              <a:rPr sz="2800" spc="70" dirty="0">
                <a:latin typeface="Calibri"/>
                <a:cs typeface="Calibri"/>
              </a:rPr>
              <a:t> </a:t>
            </a:r>
            <a:r>
              <a:rPr sz="2800" dirty="0">
                <a:latin typeface="Calibri"/>
                <a:cs typeface="Calibri"/>
              </a:rPr>
              <a:t>joins,</a:t>
            </a:r>
            <a:r>
              <a:rPr sz="2800" spc="10" dirty="0">
                <a:latin typeface="Calibri"/>
                <a:cs typeface="Calibri"/>
              </a:rPr>
              <a:t> </a:t>
            </a:r>
            <a:r>
              <a:rPr sz="2800" dirty="0">
                <a:latin typeface="Calibri"/>
                <a:cs typeface="Calibri"/>
              </a:rPr>
              <a:t>they</a:t>
            </a:r>
            <a:r>
              <a:rPr sz="2800" spc="45" dirty="0">
                <a:latin typeface="Calibri"/>
                <a:cs typeface="Calibri"/>
              </a:rPr>
              <a:t> </a:t>
            </a:r>
            <a:r>
              <a:rPr sz="2800" dirty="0">
                <a:latin typeface="Calibri"/>
                <a:cs typeface="Calibri"/>
              </a:rPr>
              <a:t>often</a:t>
            </a:r>
            <a:r>
              <a:rPr sz="2800" spc="70" dirty="0">
                <a:latin typeface="Calibri"/>
                <a:cs typeface="Calibri"/>
              </a:rPr>
              <a:t> </a:t>
            </a:r>
            <a:r>
              <a:rPr sz="2800" dirty="0">
                <a:latin typeface="Calibri"/>
                <a:cs typeface="Calibri"/>
              </a:rPr>
              <a:t>remain</a:t>
            </a:r>
            <a:r>
              <a:rPr sz="2800" spc="70" dirty="0">
                <a:latin typeface="Calibri"/>
                <a:cs typeface="Calibri"/>
              </a:rPr>
              <a:t> </a:t>
            </a:r>
            <a:r>
              <a:rPr sz="2800" spc="-10" dirty="0">
                <a:latin typeface="Calibri"/>
                <a:cs typeface="Calibri"/>
              </a:rPr>
              <a:t>involved </a:t>
            </a:r>
            <a:r>
              <a:rPr sz="2800" dirty="0">
                <a:latin typeface="Calibri"/>
                <a:cs typeface="Calibri"/>
              </a:rPr>
              <a:t>and</a:t>
            </a:r>
            <a:r>
              <a:rPr sz="2800" spc="50" dirty="0">
                <a:latin typeface="Calibri"/>
                <a:cs typeface="Calibri"/>
              </a:rPr>
              <a:t> </a:t>
            </a:r>
            <a:r>
              <a:rPr sz="2800" dirty="0">
                <a:latin typeface="Calibri"/>
                <a:cs typeface="Calibri"/>
              </a:rPr>
              <a:t>highly</a:t>
            </a:r>
            <a:r>
              <a:rPr sz="2800" spc="20" dirty="0">
                <a:latin typeface="Calibri"/>
                <a:cs typeface="Calibri"/>
              </a:rPr>
              <a:t> </a:t>
            </a:r>
            <a:r>
              <a:rPr sz="2800" dirty="0">
                <a:latin typeface="Calibri"/>
                <a:cs typeface="Calibri"/>
              </a:rPr>
              <a:t>active</a:t>
            </a:r>
            <a:r>
              <a:rPr sz="2800" spc="45" dirty="0">
                <a:latin typeface="Calibri"/>
                <a:cs typeface="Calibri"/>
              </a:rPr>
              <a:t> </a:t>
            </a:r>
            <a:r>
              <a:rPr sz="2800" dirty="0">
                <a:latin typeface="Calibri"/>
                <a:cs typeface="Calibri"/>
              </a:rPr>
              <a:t>with</a:t>
            </a:r>
            <a:r>
              <a:rPr sz="2800" spc="50" dirty="0">
                <a:latin typeface="Calibri"/>
                <a:cs typeface="Calibri"/>
              </a:rPr>
              <a:t> </a:t>
            </a:r>
            <a:r>
              <a:rPr sz="2800" dirty="0">
                <a:latin typeface="Calibri"/>
                <a:cs typeface="Calibri"/>
              </a:rPr>
              <a:t>MPI</a:t>
            </a:r>
            <a:r>
              <a:rPr sz="2800" spc="55" dirty="0">
                <a:latin typeface="Calibri"/>
                <a:cs typeface="Calibri"/>
              </a:rPr>
              <a:t> </a:t>
            </a:r>
            <a:r>
              <a:rPr sz="2800" dirty="0">
                <a:latin typeface="Calibri"/>
                <a:cs typeface="Calibri"/>
              </a:rPr>
              <a:t>for</a:t>
            </a:r>
            <a:r>
              <a:rPr sz="2800" spc="90" dirty="0">
                <a:latin typeface="Calibri"/>
                <a:cs typeface="Calibri"/>
              </a:rPr>
              <a:t> </a:t>
            </a:r>
            <a:r>
              <a:rPr sz="2800" spc="-10" dirty="0">
                <a:latin typeface="Calibri"/>
                <a:cs typeface="Calibri"/>
              </a:rPr>
              <a:t>decades.</a:t>
            </a:r>
            <a:endParaRPr sz="2800" dirty="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41384" y="1394206"/>
            <a:ext cx="6198235" cy="1398270"/>
          </a:xfrm>
          <a:prstGeom prst="rect">
            <a:avLst/>
          </a:prstGeom>
        </p:spPr>
        <p:txBody>
          <a:bodyPr vert="horz" wrap="square" lIns="0" tIns="13335" rIns="0" bIns="0" rtlCol="0">
            <a:spAutoFit/>
          </a:bodyPr>
          <a:lstStyle/>
          <a:p>
            <a:pPr marL="12700">
              <a:lnSpc>
                <a:spcPct val="100000"/>
              </a:lnSpc>
              <a:spcBef>
                <a:spcPts val="105"/>
              </a:spcBef>
            </a:pPr>
            <a:r>
              <a:rPr sz="4500" spc="-40" dirty="0"/>
              <a:t>MPI’s</a:t>
            </a:r>
            <a:r>
              <a:rPr sz="4500" spc="-150" dirty="0"/>
              <a:t> </a:t>
            </a:r>
            <a:r>
              <a:rPr sz="4500" dirty="0"/>
              <a:t>Pillars</a:t>
            </a:r>
            <a:r>
              <a:rPr sz="4500" spc="-85" dirty="0"/>
              <a:t> </a:t>
            </a:r>
            <a:r>
              <a:rPr sz="4500" dirty="0"/>
              <a:t>of</a:t>
            </a:r>
            <a:r>
              <a:rPr sz="4500" spc="-90" dirty="0"/>
              <a:t> </a:t>
            </a:r>
            <a:r>
              <a:rPr sz="4500" spc="-10" dirty="0"/>
              <a:t>Value</a:t>
            </a:r>
            <a:endParaRPr sz="4500"/>
          </a:p>
          <a:p>
            <a:pPr marL="12700">
              <a:lnSpc>
                <a:spcPct val="100000"/>
              </a:lnSpc>
            </a:pPr>
            <a:r>
              <a:rPr sz="4500" dirty="0"/>
              <a:t>Delivery</a:t>
            </a:r>
            <a:r>
              <a:rPr sz="4500" spc="-100" dirty="0"/>
              <a:t> </a:t>
            </a:r>
            <a:r>
              <a:rPr sz="4500" dirty="0"/>
              <a:t>to</a:t>
            </a:r>
            <a:r>
              <a:rPr sz="4500" spc="-85" dirty="0"/>
              <a:t> </a:t>
            </a:r>
            <a:r>
              <a:rPr sz="4500" dirty="0"/>
              <a:t>its</a:t>
            </a:r>
            <a:r>
              <a:rPr sz="4500" spc="-65" dirty="0"/>
              <a:t> </a:t>
            </a:r>
            <a:r>
              <a:rPr sz="4500" spc="-10" dirty="0"/>
              <a:t>Community</a:t>
            </a:r>
            <a:endParaRPr sz="4500"/>
          </a:p>
        </p:txBody>
      </p:sp>
      <p:pic>
        <p:nvPicPr>
          <p:cNvPr id="3" name="object 3"/>
          <p:cNvPicPr/>
          <p:nvPr/>
        </p:nvPicPr>
        <p:blipFill>
          <a:blip r:embed="rId2" cstate="print"/>
          <a:stretch>
            <a:fillRect/>
          </a:stretch>
        </p:blipFill>
        <p:spPr>
          <a:xfrm>
            <a:off x="1495425" y="3810000"/>
            <a:ext cx="5667375" cy="2171700"/>
          </a:xfrm>
          <a:prstGeom prst="rect">
            <a:avLst/>
          </a:prstGeom>
        </p:spPr>
      </p:pic>
      <p:sp>
        <p:nvSpPr>
          <p:cNvPr id="4" name="object 4"/>
          <p:cNvSpPr/>
          <p:nvPr/>
        </p:nvSpPr>
        <p:spPr>
          <a:xfrm>
            <a:off x="8005826" y="1414399"/>
            <a:ext cx="0" cy="7925434"/>
          </a:xfrm>
          <a:custGeom>
            <a:avLst/>
            <a:gdLst/>
            <a:ahLst/>
            <a:cxnLst/>
            <a:rect l="l" t="t" r="r" b="b"/>
            <a:pathLst>
              <a:path h="7925434">
                <a:moveTo>
                  <a:pt x="0" y="0"/>
                </a:moveTo>
                <a:lnTo>
                  <a:pt x="0" y="7924863"/>
                </a:lnTo>
              </a:path>
            </a:pathLst>
          </a:custGeom>
          <a:ln w="9525">
            <a:solidFill>
              <a:srgbClr val="497DBA"/>
            </a:solidFill>
          </a:ln>
        </p:spPr>
        <p:txBody>
          <a:bodyPr wrap="square" lIns="0" tIns="0" rIns="0" bIns="0" rtlCol="0"/>
          <a:lstStyle/>
          <a:p>
            <a:endParaRPr/>
          </a:p>
        </p:txBody>
      </p:sp>
      <p:sp>
        <p:nvSpPr>
          <p:cNvPr id="5" name="object 5"/>
          <p:cNvSpPr txBox="1"/>
          <p:nvPr/>
        </p:nvSpPr>
        <p:spPr>
          <a:xfrm>
            <a:off x="8541384" y="3321113"/>
            <a:ext cx="8222615" cy="5091587"/>
          </a:xfrm>
          <a:prstGeom prst="rect">
            <a:avLst/>
          </a:prstGeom>
        </p:spPr>
        <p:txBody>
          <a:bodyPr vert="horz" wrap="square" lIns="0" tIns="15875" rIns="0" bIns="0" rtlCol="0">
            <a:spAutoFit/>
          </a:bodyPr>
          <a:lstStyle/>
          <a:p>
            <a:pPr marL="12700">
              <a:lnSpc>
                <a:spcPct val="100000"/>
              </a:lnSpc>
              <a:spcBef>
                <a:spcPts val="125"/>
              </a:spcBef>
            </a:pPr>
            <a:r>
              <a:rPr sz="2800" b="1" dirty="0">
                <a:latin typeface="Calibri"/>
                <a:cs typeface="Calibri"/>
              </a:rPr>
              <a:t>THOUGHT</a:t>
            </a:r>
            <a:r>
              <a:rPr sz="2800" b="1" spc="100" dirty="0">
                <a:latin typeface="Calibri"/>
                <a:cs typeface="Calibri"/>
              </a:rPr>
              <a:t> </a:t>
            </a:r>
            <a:r>
              <a:rPr sz="2800" b="1" spc="-10" dirty="0">
                <a:latin typeface="Calibri"/>
                <a:cs typeface="Calibri"/>
              </a:rPr>
              <a:t>LEADERSHIP</a:t>
            </a:r>
            <a:endParaRPr sz="2800" dirty="0">
              <a:latin typeface="Calibri"/>
              <a:cs typeface="Calibri"/>
            </a:endParaRPr>
          </a:p>
          <a:p>
            <a:pPr marL="12700" marR="5080">
              <a:lnSpc>
                <a:spcPct val="101600"/>
              </a:lnSpc>
              <a:spcBef>
                <a:spcPts val="30"/>
              </a:spcBef>
            </a:pPr>
            <a:r>
              <a:rPr sz="2800" dirty="0">
                <a:latin typeface="Calibri"/>
                <a:cs typeface="Calibri"/>
              </a:rPr>
              <a:t>MPI</a:t>
            </a:r>
            <a:r>
              <a:rPr sz="2800" spc="60" dirty="0">
                <a:latin typeface="Calibri"/>
                <a:cs typeface="Calibri"/>
              </a:rPr>
              <a:t> </a:t>
            </a:r>
            <a:r>
              <a:rPr sz="2800" dirty="0">
                <a:latin typeface="Calibri"/>
                <a:cs typeface="Calibri"/>
              </a:rPr>
              <a:t>is</a:t>
            </a:r>
            <a:r>
              <a:rPr sz="2800" spc="45" dirty="0">
                <a:latin typeface="Calibri"/>
                <a:cs typeface="Calibri"/>
              </a:rPr>
              <a:t> </a:t>
            </a:r>
            <a:r>
              <a:rPr sz="2800" dirty="0">
                <a:latin typeface="Calibri"/>
                <a:cs typeface="Calibri"/>
              </a:rPr>
              <a:t>the</a:t>
            </a:r>
            <a:r>
              <a:rPr sz="2800" spc="45" dirty="0">
                <a:latin typeface="Calibri"/>
                <a:cs typeface="Calibri"/>
              </a:rPr>
              <a:t> </a:t>
            </a:r>
            <a:r>
              <a:rPr sz="2800" dirty="0">
                <a:latin typeface="Calibri"/>
                <a:cs typeface="Calibri"/>
              </a:rPr>
              <a:t>global</a:t>
            </a:r>
            <a:r>
              <a:rPr sz="2800" spc="45" dirty="0">
                <a:latin typeface="Calibri"/>
                <a:cs typeface="Calibri"/>
              </a:rPr>
              <a:t> </a:t>
            </a:r>
            <a:r>
              <a:rPr sz="2800" dirty="0">
                <a:latin typeface="Calibri"/>
                <a:cs typeface="Calibri"/>
              </a:rPr>
              <a:t>meeting</a:t>
            </a:r>
            <a:r>
              <a:rPr sz="2800" spc="50" dirty="0">
                <a:latin typeface="Calibri"/>
                <a:cs typeface="Calibri"/>
              </a:rPr>
              <a:t> </a:t>
            </a:r>
            <a:r>
              <a:rPr sz="2800" dirty="0">
                <a:latin typeface="Calibri"/>
                <a:cs typeface="Calibri"/>
              </a:rPr>
              <a:t>and</a:t>
            </a:r>
            <a:r>
              <a:rPr sz="2800" spc="50" dirty="0">
                <a:latin typeface="Calibri"/>
                <a:cs typeface="Calibri"/>
              </a:rPr>
              <a:t> </a:t>
            </a:r>
            <a:r>
              <a:rPr sz="2800" dirty="0">
                <a:latin typeface="Calibri"/>
                <a:cs typeface="Calibri"/>
              </a:rPr>
              <a:t>event</a:t>
            </a:r>
            <a:r>
              <a:rPr sz="2800" spc="55" dirty="0">
                <a:latin typeface="Calibri"/>
                <a:cs typeface="Calibri"/>
              </a:rPr>
              <a:t> </a:t>
            </a:r>
            <a:r>
              <a:rPr sz="2800" dirty="0">
                <a:latin typeface="Calibri"/>
                <a:cs typeface="Calibri"/>
              </a:rPr>
              <a:t>thought</a:t>
            </a:r>
            <a:r>
              <a:rPr sz="2800" spc="50" dirty="0">
                <a:latin typeface="Calibri"/>
                <a:cs typeface="Calibri"/>
              </a:rPr>
              <a:t> </a:t>
            </a:r>
            <a:r>
              <a:rPr sz="2800" spc="-10" dirty="0">
                <a:latin typeface="Calibri"/>
                <a:cs typeface="Calibri"/>
              </a:rPr>
              <a:t>leader, </a:t>
            </a:r>
            <a:r>
              <a:rPr sz="2800" dirty="0">
                <a:latin typeface="Calibri"/>
                <a:cs typeface="Calibri"/>
              </a:rPr>
              <a:t>empowering</a:t>
            </a:r>
            <a:r>
              <a:rPr sz="2800" spc="40" dirty="0">
                <a:latin typeface="Calibri"/>
                <a:cs typeface="Calibri"/>
              </a:rPr>
              <a:t> </a:t>
            </a:r>
            <a:r>
              <a:rPr sz="2800" dirty="0">
                <a:latin typeface="Calibri"/>
                <a:cs typeface="Calibri"/>
              </a:rPr>
              <a:t>the</a:t>
            </a:r>
            <a:r>
              <a:rPr sz="2800" spc="35" dirty="0">
                <a:latin typeface="Calibri"/>
                <a:cs typeface="Calibri"/>
              </a:rPr>
              <a:t> </a:t>
            </a:r>
            <a:r>
              <a:rPr sz="2800" dirty="0">
                <a:latin typeface="Calibri"/>
                <a:cs typeface="Calibri"/>
              </a:rPr>
              <a:t>world’s</a:t>
            </a:r>
            <a:r>
              <a:rPr sz="2800" spc="35" dirty="0">
                <a:latin typeface="Calibri"/>
                <a:cs typeface="Calibri"/>
              </a:rPr>
              <a:t> </a:t>
            </a:r>
            <a:r>
              <a:rPr sz="2800" dirty="0">
                <a:latin typeface="Calibri"/>
                <a:cs typeface="Calibri"/>
              </a:rPr>
              <a:t>best</a:t>
            </a:r>
            <a:r>
              <a:rPr sz="2800" spc="45" dirty="0">
                <a:latin typeface="Calibri"/>
                <a:cs typeface="Calibri"/>
              </a:rPr>
              <a:t> </a:t>
            </a:r>
            <a:r>
              <a:rPr sz="2800" dirty="0">
                <a:latin typeface="Calibri"/>
                <a:cs typeface="Calibri"/>
              </a:rPr>
              <a:t>and</a:t>
            </a:r>
            <a:r>
              <a:rPr sz="2800" spc="40" dirty="0">
                <a:latin typeface="Calibri"/>
                <a:cs typeface="Calibri"/>
              </a:rPr>
              <a:t> </a:t>
            </a:r>
            <a:r>
              <a:rPr sz="2800" dirty="0">
                <a:latin typeface="Calibri"/>
                <a:cs typeface="Calibri"/>
              </a:rPr>
              <a:t>brightest</a:t>
            </a:r>
            <a:r>
              <a:rPr sz="2800" spc="40" dirty="0">
                <a:latin typeface="Calibri"/>
                <a:cs typeface="Calibri"/>
              </a:rPr>
              <a:t> </a:t>
            </a:r>
            <a:r>
              <a:rPr sz="2800" dirty="0">
                <a:latin typeface="Calibri"/>
                <a:cs typeface="Calibri"/>
              </a:rPr>
              <a:t>individuals</a:t>
            </a:r>
            <a:r>
              <a:rPr sz="2800" spc="35" dirty="0">
                <a:latin typeface="Calibri"/>
                <a:cs typeface="Calibri"/>
              </a:rPr>
              <a:t> </a:t>
            </a:r>
            <a:r>
              <a:rPr sz="2800" spc="-25" dirty="0">
                <a:latin typeface="Calibri"/>
                <a:cs typeface="Calibri"/>
              </a:rPr>
              <a:t>to </a:t>
            </a:r>
            <a:r>
              <a:rPr sz="2800" dirty="0">
                <a:latin typeface="Calibri"/>
                <a:cs typeface="Calibri"/>
              </a:rPr>
              <a:t>become</a:t>
            </a:r>
            <a:r>
              <a:rPr sz="2800" spc="35" dirty="0">
                <a:latin typeface="Calibri"/>
                <a:cs typeface="Calibri"/>
              </a:rPr>
              <a:t> </a:t>
            </a:r>
            <a:r>
              <a:rPr sz="2800" dirty="0">
                <a:latin typeface="Calibri"/>
                <a:cs typeface="Calibri"/>
              </a:rPr>
              <a:t>agents</a:t>
            </a:r>
            <a:r>
              <a:rPr sz="2800" spc="40" dirty="0">
                <a:latin typeface="Calibri"/>
                <a:cs typeface="Calibri"/>
              </a:rPr>
              <a:t> </a:t>
            </a:r>
            <a:r>
              <a:rPr sz="2800" dirty="0">
                <a:latin typeface="Calibri"/>
                <a:cs typeface="Calibri"/>
              </a:rPr>
              <a:t>of</a:t>
            </a:r>
            <a:r>
              <a:rPr sz="2800" spc="55" dirty="0">
                <a:latin typeface="Calibri"/>
                <a:cs typeface="Calibri"/>
              </a:rPr>
              <a:t> </a:t>
            </a:r>
            <a:r>
              <a:rPr sz="2800" dirty="0">
                <a:latin typeface="Calibri"/>
                <a:cs typeface="Calibri"/>
              </a:rPr>
              <a:t>change,</a:t>
            </a:r>
            <a:r>
              <a:rPr sz="2800" spc="60" dirty="0">
                <a:latin typeface="Calibri"/>
                <a:cs typeface="Calibri"/>
              </a:rPr>
              <a:t> </a:t>
            </a:r>
            <a:r>
              <a:rPr sz="2800" dirty="0">
                <a:latin typeface="Calibri"/>
                <a:cs typeface="Calibri"/>
              </a:rPr>
              <a:t>reinventing</a:t>
            </a:r>
            <a:r>
              <a:rPr sz="2800" spc="45" dirty="0">
                <a:latin typeface="Calibri"/>
                <a:cs typeface="Calibri"/>
              </a:rPr>
              <a:t> </a:t>
            </a:r>
            <a:r>
              <a:rPr sz="2800" dirty="0">
                <a:latin typeface="Calibri"/>
                <a:cs typeface="Calibri"/>
              </a:rPr>
              <a:t>the</a:t>
            </a:r>
            <a:r>
              <a:rPr sz="2800" spc="50" dirty="0">
                <a:latin typeface="Calibri"/>
                <a:cs typeface="Calibri"/>
              </a:rPr>
              <a:t> </a:t>
            </a:r>
            <a:r>
              <a:rPr sz="2800" dirty="0">
                <a:latin typeface="Calibri"/>
                <a:cs typeface="Calibri"/>
              </a:rPr>
              <a:t>world</a:t>
            </a:r>
            <a:r>
              <a:rPr sz="2800" spc="45" dirty="0">
                <a:latin typeface="Calibri"/>
                <a:cs typeface="Calibri"/>
              </a:rPr>
              <a:t> </a:t>
            </a:r>
            <a:r>
              <a:rPr sz="2800" spc="-10" dirty="0">
                <a:latin typeface="Calibri"/>
                <a:cs typeface="Calibri"/>
              </a:rPr>
              <a:t>through </a:t>
            </a:r>
            <a:r>
              <a:rPr sz="2800" dirty="0">
                <a:latin typeface="Calibri"/>
                <a:cs typeface="Calibri"/>
              </a:rPr>
              <a:t>the</a:t>
            </a:r>
            <a:r>
              <a:rPr sz="2800" spc="30" dirty="0">
                <a:latin typeface="Calibri"/>
                <a:cs typeface="Calibri"/>
              </a:rPr>
              <a:t> </a:t>
            </a:r>
            <a:r>
              <a:rPr sz="2800" dirty="0">
                <a:latin typeface="Calibri"/>
                <a:cs typeface="Calibri"/>
              </a:rPr>
              <a:t>events</a:t>
            </a:r>
            <a:r>
              <a:rPr sz="2800" spc="30" dirty="0">
                <a:latin typeface="Calibri"/>
                <a:cs typeface="Calibri"/>
              </a:rPr>
              <a:t> </a:t>
            </a:r>
            <a:r>
              <a:rPr sz="2800" dirty="0">
                <a:latin typeface="Calibri"/>
                <a:cs typeface="Calibri"/>
              </a:rPr>
              <a:t>they</a:t>
            </a:r>
            <a:r>
              <a:rPr sz="2800" spc="15" dirty="0">
                <a:latin typeface="Calibri"/>
                <a:cs typeface="Calibri"/>
              </a:rPr>
              <a:t> </a:t>
            </a:r>
            <a:r>
              <a:rPr sz="2800" spc="-20" dirty="0">
                <a:latin typeface="Calibri"/>
                <a:cs typeface="Calibri"/>
              </a:rPr>
              <a:t>plan.</a:t>
            </a:r>
            <a:endParaRPr sz="2800" dirty="0">
              <a:latin typeface="Calibri"/>
              <a:cs typeface="Calibri"/>
            </a:endParaRPr>
          </a:p>
          <a:p>
            <a:pPr>
              <a:lnSpc>
                <a:spcPct val="100000"/>
              </a:lnSpc>
              <a:spcBef>
                <a:spcPts val="2210"/>
              </a:spcBef>
            </a:pPr>
            <a:endParaRPr sz="2800" dirty="0">
              <a:latin typeface="Calibri"/>
              <a:cs typeface="Calibri"/>
            </a:endParaRPr>
          </a:p>
          <a:p>
            <a:pPr marL="12700">
              <a:lnSpc>
                <a:spcPct val="100000"/>
              </a:lnSpc>
            </a:pPr>
            <a:r>
              <a:rPr sz="2800" b="1" dirty="0">
                <a:latin typeface="Calibri"/>
                <a:cs typeface="Calibri"/>
              </a:rPr>
              <a:t>INDUSTRY</a:t>
            </a:r>
            <a:r>
              <a:rPr sz="2800" b="1" spc="-25" dirty="0">
                <a:latin typeface="Calibri"/>
                <a:cs typeface="Calibri"/>
              </a:rPr>
              <a:t> </a:t>
            </a:r>
            <a:r>
              <a:rPr sz="2800" b="1" spc="-10" dirty="0">
                <a:latin typeface="Calibri"/>
                <a:cs typeface="Calibri"/>
              </a:rPr>
              <a:t>ADVOCACY</a:t>
            </a:r>
            <a:endParaRPr sz="2800" dirty="0">
              <a:latin typeface="Calibri"/>
              <a:cs typeface="Calibri"/>
            </a:endParaRPr>
          </a:p>
          <a:p>
            <a:pPr marL="12700" marR="292100">
              <a:lnSpc>
                <a:spcPct val="101600"/>
              </a:lnSpc>
              <a:spcBef>
                <a:spcPts val="25"/>
              </a:spcBef>
            </a:pPr>
            <a:r>
              <a:rPr sz="2800" dirty="0">
                <a:latin typeface="Calibri"/>
                <a:cs typeface="Calibri"/>
              </a:rPr>
              <a:t>When</a:t>
            </a:r>
            <a:r>
              <a:rPr sz="2800" spc="120" dirty="0">
                <a:latin typeface="Calibri"/>
                <a:cs typeface="Calibri"/>
              </a:rPr>
              <a:t> </a:t>
            </a:r>
            <a:r>
              <a:rPr sz="2800" dirty="0">
                <a:latin typeface="Calibri"/>
                <a:cs typeface="Calibri"/>
              </a:rPr>
              <a:t>MPI</a:t>
            </a:r>
            <a:r>
              <a:rPr sz="2800" spc="65" dirty="0">
                <a:latin typeface="Calibri"/>
                <a:cs typeface="Calibri"/>
              </a:rPr>
              <a:t> </a:t>
            </a:r>
            <a:r>
              <a:rPr sz="2800" dirty="0">
                <a:latin typeface="Calibri"/>
                <a:cs typeface="Calibri"/>
              </a:rPr>
              <a:t>speaks,</a:t>
            </a:r>
            <a:r>
              <a:rPr sz="2800" spc="-5" dirty="0">
                <a:latin typeface="Calibri"/>
                <a:cs typeface="Calibri"/>
              </a:rPr>
              <a:t> </a:t>
            </a:r>
            <a:r>
              <a:rPr sz="2800" dirty="0">
                <a:latin typeface="Calibri"/>
                <a:cs typeface="Calibri"/>
              </a:rPr>
              <a:t>the</a:t>
            </a:r>
            <a:r>
              <a:rPr sz="2800" spc="55" dirty="0">
                <a:latin typeface="Calibri"/>
                <a:cs typeface="Calibri"/>
              </a:rPr>
              <a:t> </a:t>
            </a:r>
            <a:r>
              <a:rPr sz="2800" dirty="0">
                <a:latin typeface="Calibri"/>
                <a:cs typeface="Calibri"/>
              </a:rPr>
              <a:t>industry</a:t>
            </a:r>
            <a:r>
              <a:rPr sz="2800" spc="35" dirty="0">
                <a:latin typeface="Calibri"/>
                <a:cs typeface="Calibri"/>
              </a:rPr>
              <a:t> </a:t>
            </a:r>
            <a:r>
              <a:rPr sz="2800" dirty="0">
                <a:latin typeface="Calibri"/>
                <a:cs typeface="Calibri"/>
              </a:rPr>
              <a:t>takes</a:t>
            </a:r>
            <a:r>
              <a:rPr sz="2800" spc="50" dirty="0">
                <a:latin typeface="Calibri"/>
                <a:cs typeface="Calibri"/>
              </a:rPr>
              <a:t> </a:t>
            </a:r>
            <a:r>
              <a:rPr sz="2800" dirty="0">
                <a:latin typeface="Calibri"/>
                <a:cs typeface="Calibri"/>
              </a:rPr>
              <a:t>notice.</a:t>
            </a:r>
            <a:r>
              <a:rPr sz="2800" spc="60" dirty="0">
                <a:latin typeface="Calibri"/>
                <a:cs typeface="Calibri"/>
              </a:rPr>
              <a:t> </a:t>
            </a:r>
            <a:r>
              <a:rPr sz="2800" dirty="0">
                <a:latin typeface="Calibri"/>
                <a:cs typeface="Calibri"/>
              </a:rPr>
              <a:t>MPI</a:t>
            </a:r>
            <a:r>
              <a:rPr sz="2800" spc="65" dirty="0">
                <a:latin typeface="Calibri"/>
                <a:cs typeface="Calibri"/>
              </a:rPr>
              <a:t> </a:t>
            </a:r>
            <a:r>
              <a:rPr sz="2800" dirty="0">
                <a:latin typeface="Calibri"/>
                <a:cs typeface="Calibri"/>
              </a:rPr>
              <a:t>is</a:t>
            </a:r>
            <a:r>
              <a:rPr sz="2800" spc="50" dirty="0">
                <a:latin typeface="Calibri"/>
                <a:cs typeface="Calibri"/>
              </a:rPr>
              <a:t> </a:t>
            </a:r>
            <a:r>
              <a:rPr sz="2800" spc="-25" dirty="0">
                <a:latin typeface="Calibri"/>
                <a:cs typeface="Calibri"/>
              </a:rPr>
              <a:t>the </a:t>
            </a:r>
            <a:r>
              <a:rPr sz="2800" dirty="0">
                <a:latin typeface="Calibri"/>
                <a:cs typeface="Calibri"/>
              </a:rPr>
              <a:t>voice</a:t>
            </a:r>
            <a:r>
              <a:rPr sz="2800" spc="35" dirty="0">
                <a:latin typeface="Calibri"/>
                <a:cs typeface="Calibri"/>
              </a:rPr>
              <a:t> </a:t>
            </a:r>
            <a:r>
              <a:rPr sz="2800" dirty="0">
                <a:latin typeface="Calibri"/>
                <a:cs typeface="Calibri"/>
              </a:rPr>
              <a:t>of</a:t>
            </a:r>
            <a:r>
              <a:rPr sz="2800" spc="55" dirty="0">
                <a:latin typeface="Calibri"/>
                <a:cs typeface="Calibri"/>
              </a:rPr>
              <a:t> </a:t>
            </a:r>
            <a:r>
              <a:rPr sz="2800" dirty="0">
                <a:latin typeface="Calibri"/>
                <a:cs typeface="Calibri"/>
              </a:rPr>
              <a:t>meeting</a:t>
            </a:r>
            <a:r>
              <a:rPr sz="2800" spc="45" dirty="0">
                <a:latin typeface="Calibri"/>
                <a:cs typeface="Calibri"/>
              </a:rPr>
              <a:t> </a:t>
            </a:r>
            <a:r>
              <a:rPr sz="2800" dirty="0">
                <a:latin typeface="Calibri"/>
                <a:cs typeface="Calibri"/>
              </a:rPr>
              <a:t>and</a:t>
            </a:r>
            <a:r>
              <a:rPr sz="2800" spc="45" dirty="0">
                <a:latin typeface="Calibri"/>
                <a:cs typeface="Calibri"/>
              </a:rPr>
              <a:t> </a:t>
            </a:r>
            <a:r>
              <a:rPr sz="2800" dirty="0">
                <a:latin typeface="Calibri"/>
                <a:cs typeface="Calibri"/>
              </a:rPr>
              <a:t>event</a:t>
            </a:r>
            <a:r>
              <a:rPr sz="2800" spc="50" dirty="0">
                <a:latin typeface="Calibri"/>
                <a:cs typeface="Calibri"/>
              </a:rPr>
              <a:t> </a:t>
            </a:r>
            <a:r>
              <a:rPr sz="2800" dirty="0">
                <a:latin typeface="Calibri"/>
                <a:cs typeface="Calibri"/>
              </a:rPr>
              <a:t>professionals</a:t>
            </a:r>
            <a:r>
              <a:rPr sz="2800" spc="40" dirty="0">
                <a:latin typeface="Calibri"/>
                <a:cs typeface="Calibri"/>
              </a:rPr>
              <a:t> </a:t>
            </a:r>
            <a:r>
              <a:rPr sz="2800" dirty="0">
                <a:latin typeface="Calibri"/>
                <a:cs typeface="Calibri"/>
              </a:rPr>
              <a:t>around</a:t>
            </a:r>
            <a:r>
              <a:rPr sz="2800" spc="45" dirty="0">
                <a:latin typeface="Calibri"/>
                <a:cs typeface="Calibri"/>
              </a:rPr>
              <a:t> </a:t>
            </a:r>
            <a:r>
              <a:rPr sz="2800" spc="-25" dirty="0">
                <a:latin typeface="Calibri"/>
                <a:cs typeface="Calibri"/>
              </a:rPr>
              <a:t>the </a:t>
            </a:r>
            <a:r>
              <a:rPr sz="2800" dirty="0">
                <a:latin typeface="Calibri"/>
                <a:cs typeface="Calibri"/>
              </a:rPr>
              <a:t>world,</a:t>
            </a:r>
            <a:r>
              <a:rPr sz="2800" spc="50" dirty="0">
                <a:latin typeface="Calibri"/>
                <a:cs typeface="Calibri"/>
              </a:rPr>
              <a:t> </a:t>
            </a:r>
            <a:r>
              <a:rPr sz="2800" dirty="0">
                <a:latin typeface="Calibri"/>
                <a:cs typeface="Calibri"/>
              </a:rPr>
              <a:t>advocating</a:t>
            </a:r>
            <a:r>
              <a:rPr sz="2800" spc="45" dirty="0">
                <a:latin typeface="Calibri"/>
                <a:cs typeface="Calibri"/>
              </a:rPr>
              <a:t> </a:t>
            </a:r>
            <a:r>
              <a:rPr sz="2800" dirty="0">
                <a:latin typeface="Calibri"/>
                <a:cs typeface="Calibri"/>
              </a:rPr>
              <a:t>for</a:t>
            </a:r>
            <a:r>
              <a:rPr sz="2800" spc="5" dirty="0">
                <a:latin typeface="Calibri"/>
                <a:cs typeface="Calibri"/>
              </a:rPr>
              <a:t> </a:t>
            </a:r>
            <a:r>
              <a:rPr sz="2800" dirty="0">
                <a:latin typeface="Calibri"/>
                <a:cs typeface="Calibri"/>
              </a:rPr>
              <a:t>the</a:t>
            </a:r>
            <a:r>
              <a:rPr sz="2800" spc="45" dirty="0">
                <a:latin typeface="Calibri"/>
                <a:cs typeface="Calibri"/>
              </a:rPr>
              <a:t> </a:t>
            </a:r>
            <a:r>
              <a:rPr sz="2800" dirty="0">
                <a:latin typeface="Calibri"/>
                <a:cs typeface="Calibri"/>
              </a:rPr>
              <a:t>industry</a:t>
            </a:r>
            <a:r>
              <a:rPr sz="2800" spc="20" dirty="0">
                <a:latin typeface="Calibri"/>
                <a:cs typeface="Calibri"/>
              </a:rPr>
              <a:t> </a:t>
            </a:r>
            <a:r>
              <a:rPr sz="2800" dirty="0">
                <a:latin typeface="Calibri"/>
                <a:cs typeface="Calibri"/>
              </a:rPr>
              <a:t>and</a:t>
            </a:r>
            <a:r>
              <a:rPr sz="2800" spc="114" dirty="0">
                <a:latin typeface="Calibri"/>
                <a:cs typeface="Calibri"/>
              </a:rPr>
              <a:t> </a:t>
            </a:r>
            <a:r>
              <a:rPr sz="2800" dirty="0">
                <a:latin typeface="Calibri"/>
                <a:cs typeface="Calibri"/>
              </a:rPr>
              <a:t>its</a:t>
            </a:r>
            <a:r>
              <a:rPr sz="2800" spc="40" dirty="0">
                <a:latin typeface="Calibri"/>
                <a:cs typeface="Calibri"/>
              </a:rPr>
              <a:t> </a:t>
            </a:r>
            <a:r>
              <a:rPr sz="2800" spc="-10" dirty="0">
                <a:latin typeface="Calibri"/>
                <a:cs typeface="Calibri"/>
              </a:rPr>
              <a:t>significant </a:t>
            </a:r>
            <a:r>
              <a:rPr sz="2800" dirty="0">
                <a:latin typeface="Calibri"/>
                <a:cs typeface="Calibri"/>
              </a:rPr>
              <a:t>economic</a:t>
            </a:r>
            <a:r>
              <a:rPr sz="2800" spc="145" dirty="0">
                <a:latin typeface="Calibri"/>
                <a:cs typeface="Calibri"/>
              </a:rPr>
              <a:t> </a:t>
            </a:r>
            <a:r>
              <a:rPr sz="2800" spc="-10" dirty="0">
                <a:latin typeface="Calibri"/>
                <a:cs typeface="Calibri"/>
              </a:rPr>
              <a:t>impact.</a:t>
            </a:r>
            <a:endParaRPr sz="2800" dirty="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41384" y="1394206"/>
            <a:ext cx="6198235" cy="1398270"/>
          </a:xfrm>
          <a:prstGeom prst="rect">
            <a:avLst/>
          </a:prstGeom>
        </p:spPr>
        <p:txBody>
          <a:bodyPr vert="horz" wrap="square" lIns="0" tIns="13335" rIns="0" bIns="0" rtlCol="0">
            <a:spAutoFit/>
          </a:bodyPr>
          <a:lstStyle/>
          <a:p>
            <a:pPr marL="12700">
              <a:lnSpc>
                <a:spcPct val="100000"/>
              </a:lnSpc>
              <a:spcBef>
                <a:spcPts val="105"/>
              </a:spcBef>
            </a:pPr>
            <a:r>
              <a:rPr sz="4500" spc="-40" dirty="0"/>
              <a:t>MPI’s</a:t>
            </a:r>
            <a:r>
              <a:rPr sz="4500" spc="-150" dirty="0"/>
              <a:t> </a:t>
            </a:r>
            <a:r>
              <a:rPr sz="4500" dirty="0"/>
              <a:t>Pillars</a:t>
            </a:r>
            <a:r>
              <a:rPr sz="4500" spc="-85" dirty="0"/>
              <a:t> </a:t>
            </a:r>
            <a:r>
              <a:rPr sz="4500" dirty="0"/>
              <a:t>of</a:t>
            </a:r>
            <a:r>
              <a:rPr sz="4500" spc="-90" dirty="0"/>
              <a:t> </a:t>
            </a:r>
            <a:r>
              <a:rPr sz="4500" spc="-10" dirty="0"/>
              <a:t>Value</a:t>
            </a:r>
            <a:endParaRPr sz="4500"/>
          </a:p>
          <a:p>
            <a:pPr marL="12700">
              <a:lnSpc>
                <a:spcPct val="100000"/>
              </a:lnSpc>
            </a:pPr>
            <a:r>
              <a:rPr sz="4500" dirty="0"/>
              <a:t>Delivery</a:t>
            </a:r>
            <a:r>
              <a:rPr sz="4500" spc="-100" dirty="0"/>
              <a:t> </a:t>
            </a:r>
            <a:r>
              <a:rPr sz="4500" dirty="0"/>
              <a:t>to</a:t>
            </a:r>
            <a:r>
              <a:rPr sz="4500" spc="-85" dirty="0"/>
              <a:t> </a:t>
            </a:r>
            <a:r>
              <a:rPr sz="4500" dirty="0"/>
              <a:t>its</a:t>
            </a:r>
            <a:r>
              <a:rPr sz="4500" spc="-65" dirty="0"/>
              <a:t> </a:t>
            </a:r>
            <a:r>
              <a:rPr sz="4500" spc="-10" dirty="0"/>
              <a:t>Community</a:t>
            </a:r>
            <a:endParaRPr sz="4500"/>
          </a:p>
        </p:txBody>
      </p:sp>
      <p:pic>
        <p:nvPicPr>
          <p:cNvPr id="3" name="object 3"/>
          <p:cNvPicPr/>
          <p:nvPr/>
        </p:nvPicPr>
        <p:blipFill>
          <a:blip r:embed="rId3" cstate="print"/>
          <a:stretch>
            <a:fillRect/>
          </a:stretch>
        </p:blipFill>
        <p:spPr>
          <a:xfrm>
            <a:off x="1495425" y="3810000"/>
            <a:ext cx="5667375" cy="2171700"/>
          </a:xfrm>
          <a:prstGeom prst="rect">
            <a:avLst/>
          </a:prstGeom>
        </p:spPr>
      </p:pic>
      <p:sp>
        <p:nvSpPr>
          <p:cNvPr id="4" name="object 4"/>
          <p:cNvSpPr/>
          <p:nvPr/>
        </p:nvSpPr>
        <p:spPr>
          <a:xfrm>
            <a:off x="8005826" y="1414399"/>
            <a:ext cx="0" cy="7925434"/>
          </a:xfrm>
          <a:custGeom>
            <a:avLst/>
            <a:gdLst/>
            <a:ahLst/>
            <a:cxnLst/>
            <a:rect l="l" t="t" r="r" b="b"/>
            <a:pathLst>
              <a:path h="7925434">
                <a:moveTo>
                  <a:pt x="0" y="0"/>
                </a:moveTo>
                <a:lnTo>
                  <a:pt x="0" y="7924863"/>
                </a:lnTo>
              </a:path>
            </a:pathLst>
          </a:custGeom>
          <a:ln w="9525">
            <a:solidFill>
              <a:srgbClr val="497DBA"/>
            </a:solidFill>
          </a:ln>
        </p:spPr>
        <p:txBody>
          <a:bodyPr wrap="square" lIns="0" tIns="0" rIns="0" bIns="0" rtlCol="0"/>
          <a:lstStyle/>
          <a:p>
            <a:endParaRPr/>
          </a:p>
        </p:txBody>
      </p:sp>
      <p:sp>
        <p:nvSpPr>
          <p:cNvPr id="5" name="object 5"/>
          <p:cNvSpPr txBox="1"/>
          <p:nvPr/>
        </p:nvSpPr>
        <p:spPr>
          <a:xfrm>
            <a:off x="8541384" y="3713162"/>
            <a:ext cx="8276590" cy="2629246"/>
          </a:xfrm>
          <a:prstGeom prst="rect">
            <a:avLst/>
          </a:prstGeom>
        </p:spPr>
        <p:txBody>
          <a:bodyPr vert="horz" wrap="square" lIns="0" tIns="15875" rIns="0" bIns="0" rtlCol="0">
            <a:spAutoFit/>
          </a:bodyPr>
          <a:lstStyle/>
          <a:p>
            <a:pPr marL="12700">
              <a:lnSpc>
                <a:spcPct val="100000"/>
              </a:lnSpc>
              <a:spcBef>
                <a:spcPts val="125"/>
              </a:spcBef>
            </a:pPr>
            <a:r>
              <a:rPr sz="2800" b="1" dirty="0">
                <a:latin typeface="Calibri"/>
                <a:cs typeface="Calibri"/>
              </a:rPr>
              <a:t>RETURN</a:t>
            </a:r>
            <a:r>
              <a:rPr sz="2800" b="1" spc="45" dirty="0">
                <a:latin typeface="Calibri"/>
                <a:cs typeface="Calibri"/>
              </a:rPr>
              <a:t> </a:t>
            </a:r>
            <a:r>
              <a:rPr sz="2800" b="1" dirty="0">
                <a:latin typeface="Calibri"/>
                <a:cs typeface="Calibri"/>
              </a:rPr>
              <a:t>ON</a:t>
            </a:r>
            <a:r>
              <a:rPr sz="2800" b="1" spc="120" dirty="0">
                <a:latin typeface="Calibri"/>
                <a:cs typeface="Calibri"/>
              </a:rPr>
              <a:t> </a:t>
            </a:r>
            <a:r>
              <a:rPr sz="2800" b="1" spc="-10" dirty="0">
                <a:latin typeface="Calibri"/>
                <a:cs typeface="Calibri"/>
              </a:rPr>
              <a:t>INVESTMENT</a:t>
            </a:r>
            <a:endParaRPr sz="2800" dirty="0">
              <a:latin typeface="Calibri"/>
              <a:cs typeface="Calibri"/>
            </a:endParaRPr>
          </a:p>
          <a:p>
            <a:pPr marL="12700" marR="5080">
              <a:lnSpc>
                <a:spcPct val="101800"/>
              </a:lnSpc>
              <a:spcBef>
                <a:spcPts val="20"/>
              </a:spcBef>
            </a:pPr>
            <a:r>
              <a:rPr sz="2800" dirty="0">
                <a:latin typeface="Calibri"/>
                <a:cs typeface="Calibri"/>
              </a:rPr>
              <a:t>No</a:t>
            </a:r>
            <a:r>
              <a:rPr sz="2800" spc="30" dirty="0">
                <a:latin typeface="Calibri"/>
                <a:cs typeface="Calibri"/>
              </a:rPr>
              <a:t> </a:t>
            </a:r>
            <a:r>
              <a:rPr sz="2800" dirty="0">
                <a:latin typeface="Calibri"/>
                <a:cs typeface="Calibri"/>
              </a:rPr>
              <a:t>professional</a:t>
            </a:r>
            <a:r>
              <a:rPr sz="2800" spc="25" dirty="0">
                <a:latin typeface="Calibri"/>
                <a:cs typeface="Calibri"/>
              </a:rPr>
              <a:t> </a:t>
            </a:r>
            <a:r>
              <a:rPr sz="2800" dirty="0">
                <a:latin typeface="Calibri"/>
                <a:cs typeface="Calibri"/>
              </a:rPr>
              <a:t>investment</a:t>
            </a:r>
            <a:r>
              <a:rPr sz="2800" spc="35" dirty="0">
                <a:latin typeface="Calibri"/>
                <a:cs typeface="Calibri"/>
              </a:rPr>
              <a:t> </a:t>
            </a:r>
            <a:r>
              <a:rPr sz="2800" dirty="0">
                <a:latin typeface="Calibri"/>
                <a:cs typeface="Calibri"/>
              </a:rPr>
              <a:t>delivers</a:t>
            </a:r>
            <a:r>
              <a:rPr sz="2800" spc="100" dirty="0">
                <a:latin typeface="Calibri"/>
                <a:cs typeface="Calibri"/>
              </a:rPr>
              <a:t> </a:t>
            </a:r>
            <a:r>
              <a:rPr sz="2800" dirty="0">
                <a:latin typeface="Calibri"/>
                <a:cs typeface="Calibri"/>
              </a:rPr>
              <a:t>more</a:t>
            </a:r>
            <a:r>
              <a:rPr sz="2800" spc="35" dirty="0">
                <a:latin typeface="Calibri"/>
                <a:cs typeface="Calibri"/>
              </a:rPr>
              <a:t> </a:t>
            </a:r>
            <a:r>
              <a:rPr sz="2800" dirty="0">
                <a:latin typeface="Calibri"/>
                <a:cs typeface="Calibri"/>
              </a:rPr>
              <a:t>value</a:t>
            </a:r>
            <a:r>
              <a:rPr sz="2800" spc="30" dirty="0">
                <a:latin typeface="Calibri"/>
                <a:cs typeface="Calibri"/>
              </a:rPr>
              <a:t> </a:t>
            </a:r>
            <a:r>
              <a:rPr sz="2800" dirty="0">
                <a:latin typeface="Calibri"/>
                <a:cs typeface="Calibri"/>
              </a:rPr>
              <a:t>than</a:t>
            </a:r>
            <a:r>
              <a:rPr sz="2800" spc="30" dirty="0">
                <a:latin typeface="Calibri"/>
                <a:cs typeface="Calibri"/>
              </a:rPr>
              <a:t> </a:t>
            </a:r>
            <a:r>
              <a:rPr sz="2800" spc="-25" dirty="0">
                <a:latin typeface="Calibri"/>
                <a:cs typeface="Calibri"/>
              </a:rPr>
              <a:t>an </a:t>
            </a:r>
            <a:r>
              <a:rPr sz="2800" dirty="0">
                <a:latin typeface="Calibri"/>
                <a:cs typeface="Calibri"/>
              </a:rPr>
              <a:t>MPI</a:t>
            </a:r>
            <a:r>
              <a:rPr sz="2800" spc="70" dirty="0">
                <a:latin typeface="Calibri"/>
                <a:cs typeface="Calibri"/>
              </a:rPr>
              <a:t> </a:t>
            </a:r>
            <a:r>
              <a:rPr sz="2800" dirty="0">
                <a:latin typeface="Calibri"/>
                <a:cs typeface="Calibri"/>
              </a:rPr>
              <a:t>membership.</a:t>
            </a:r>
            <a:r>
              <a:rPr sz="2800" spc="65" dirty="0">
                <a:latin typeface="Calibri"/>
                <a:cs typeface="Calibri"/>
              </a:rPr>
              <a:t> </a:t>
            </a:r>
            <a:r>
              <a:rPr sz="2800" dirty="0">
                <a:latin typeface="Calibri"/>
                <a:cs typeface="Calibri"/>
              </a:rPr>
              <a:t>MPI</a:t>
            </a:r>
            <a:r>
              <a:rPr sz="2800" spc="75" dirty="0">
                <a:latin typeface="Calibri"/>
                <a:cs typeface="Calibri"/>
              </a:rPr>
              <a:t> </a:t>
            </a:r>
            <a:r>
              <a:rPr sz="2800" dirty="0">
                <a:latin typeface="Calibri"/>
                <a:cs typeface="Calibri"/>
              </a:rPr>
              <a:t>provides</a:t>
            </a:r>
            <a:r>
              <a:rPr sz="2800" spc="55" dirty="0">
                <a:latin typeface="Calibri"/>
                <a:cs typeface="Calibri"/>
              </a:rPr>
              <a:t> </a:t>
            </a:r>
            <a:r>
              <a:rPr sz="2800" dirty="0">
                <a:latin typeface="Calibri"/>
                <a:cs typeface="Calibri"/>
              </a:rPr>
              <a:t>an</a:t>
            </a:r>
            <a:r>
              <a:rPr sz="2800" spc="60" dirty="0">
                <a:latin typeface="Calibri"/>
                <a:cs typeface="Calibri"/>
              </a:rPr>
              <a:t> </a:t>
            </a:r>
            <a:r>
              <a:rPr sz="2800" dirty="0">
                <a:latin typeface="Calibri"/>
                <a:cs typeface="Calibri"/>
              </a:rPr>
              <a:t>unparalleled</a:t>
            </a:r>
            <a:r>
              <a:rPr sz="2800" spc="60" dirty="0">
                <a:latin typeface="Calibri"/>
                <a:cs typeface="Calibri"/>
              </a:rPr>
              <a:t> </a:t>
            </a:r>
            <a:r>
              <a:rPr sz="2800" dirty="0">
                <a:latin typeface="Calibri"/>
                <a:cs typeface="Calibri"/>
              </a:rPr>
              <a:t>level</a:t>
            </a:r>
            <a:r>
              <a:rPr sz="2800" spc="55" dirty="0">
                <a:latin typeface="Calibri"/>
                <a:cs typeface="Calibri"/>
              </a:rPr>
              <a:t> </a:t>
            </a:r>
            <a:r>
              <a:rPr sz="2800" spc="-25" dirty="0">
                <a:latin typeface="Calibri"/>
                <a:cs typeface="Calibri"/>
              </a:rPr>
              <a:t>of </a:t>
            </a:r>
            <a:r>
              <a:rPr sz="2800" dirty="0">
                <a:latin typeface="Calibri"/>
                <a:cs typeface="Calibri"/>
              </a:rPr>
              <a:t>growth</a:t>
            </a:r>
            <a:r>
              <a:rPr sz="2800" spc="40" dirty="0">
                <a:latin typeface="Calibri"/>
                <a:cs typeface="Calibri"/>
              </a:rPr>
              <a:t> </a:t>
            </a:r>
            <a:r>
              <a:rPr sz="2800" dirty="0">
                <a:latin typeface="Calibri"/>
                <a:cs typeface="Calibri"/>
              </a:rPr>
              <a:t>and</a:t>
            </a:r>
            <a:r>
              <a:rPr sz="2800" spc="55" dirty="0">
                <a:latin typeface="Calibri"/>
                <a:cs typeface="Calibri"/>
              </a:rPr>
              <a:t> </a:t>
            </a:r>
            <a:r>
              <a:rPr sz="2800" dirty="0">
                <a:latin typeface="Calibri"/>
                <a:cs typeface="Calibri"/>
              </a:rPr>
              <a:t>advancement,</a:t>
            </a:r>
            <a:r>
              <a:rPr sz="2800" spc="65" dirty="0">
                <a:latin typeface="Calibri"/>
                <a:cs typeface="Calibri"/>
              </a:rPr>
              <a:t> </a:t>
            </a:r>
            <a:r>
              <a:rPr sz="2800" dirty="0">
                <a:latin typeface="Calibri"/>
                <a:cs typeface="Calibri"/>
              </a:rPr>
              <a:t>both</a:t>
            </a:r>
            <a:r>
              <a:rPr sz="2800" spc="55" dirty="0">
                <a:latin typeface="Calibri"/>
                <a:cs typeface="Calibri"/>
              </a:rPr>
              <a:t> </a:t>
            </a:r>
            <a:r>
              <a:rPr sz="2800" dirty="0">
                <a:latin typeface="Calibri"/>
                <a:cs typeface="Calibri"/>
              </a:rPr>
              <a:t>personally</a:t>
            </a:r>
            <a:r>
              <a:rPr sz="2800" spc="105" dirty="0">
                <a:latin typeface="Calibri"/>
                <a:cs typeface="Calibri"/>
              </a:rPr>
              <a:t> </a:t>
            </a:r>
            <a:r>
              <a:rPr sz="2800" spc="-25" dirty="0">
                <a:latin typeface="Calibri"/>
                <a:cs typeface="Calibri"/>
              </a:rPr>
              <a:t>and </a:t>
            </a:r>
            <a:r>
              <a:rPr sz="2800" dirty="0">
                <a:latin typeface="Calibri"/>
                <a:cs typeface="Calibri"/>
              </a:rPr>
              <a:t>professionally.</a:t>
            </a:r>
            <a:r>
              <a:rPr sz="2800" spc="20" dirty="0">
                <a:latin typeface="Calibri"/>
                <a:cs typeface="Calibri"/>
              </a:rPr>
              <a:t> </a:t>
            </a:r>
            <a:r>
              <a:rPr sz="2800" dirty="0">
                <a:latin typeface="Calibri"/>
                <a:cs typeface="Calibri"/>
              </a:rPr>
              <a:t>And</a:t>
            </a:r>
            <a:r>
              <a:rPr sz="2800" spc="95" dirty="0">
                <a:latin typeface="Calibri"/>
                <a:cs typeface="Calibri"/>
              </a:rPr>
              <a:t> </a:t>
            </a:r>
            <a:r>
              <a:rPr sz="2800" dirty="0">
                <a:latin typeface="Calibri"/>
                <a:cs typeface="Calibri"/>
              </a:rPr>
              <a:t>the</a:t>
            </a:r>
            <a:r>
              <a:rPr sz="2800" spc="20" dirty="0">
                <a:latin typeface="Calibri"/>
                <a:cs typeface="Calibri"/>
              </a:rPr>
              <a:t> </a:t>
            </a:r>
            <a:r>
              <a:rPr sz="2800" dirty="0">
                <a:latin typeface="Calibri"/>
                <a:cs typeface="Calibri"/>
              </a:rPr>
              <a:t>people</a:t>
            </a:r>
            <a:r>
              <a:rPr sz="2800" spc="25" dirty="0">
                <a:latin typeface="Calibri"/>
                <a:cs typeface="Calibri"/>
              </a:rPr>
              <a:t> </a:t>
            </a:r>
            <a:r>
              <a:rPr sz="2800" dirty="0">
                <a:latin typeface="Calibri"/>
                <a:cs typeface="Calibri"/>
              </a:rPr>
              <a:t>you</a:t>
            </a:r>
            <a:r>
              <a:rPr sz="2800" spc="25" dirty="0">
                <a:latin typeface="Calibri"/>
                <a:cs typeface="Calibri"/>
              </a:rPr>
              <a:t> </a:t>
            </a:r>
            <a:r>
              <a:rPr sz="2800" dirty="0">
                <a:latin typeface="Calibri"/>
                <a:cs typeface="Calibri"/>
              </a:rPr>
              <a:t>meet</a:t>
            </a:r>
            <a:r>
              <a:rPr sz="2800" spc="30" dirty="0">
                <a:latin typeface="Calibri"/>
                <a:cs typeface="Calibri"/>
              </a:rPr>
              <a:t> </a:t>
            </a:r>
            <a:r>
              <a:rPr sz="2800" dirty="0">
                <a:latin typeface="Calibri"/>
                <a:cs typeface="Calibri"/>
              </a:rPr>
              <a:t>could</a:t>
            </a:r>
            <a:r>
              <a:rPr sz="2800" spc="20" dirty="0">
                <a:latin typeface="Calibri"/>
                <a:cs typeface="Calibri"/>
              </a:rPr>
              <a:t> </a:t>
            </a:r>
            <a:r>
              <a:rPr sz="2800" dirty="0">
                <a:latin typeface="Calibri"/>
                <a:cs typeface="Calibri"/>
              </a:rPr>
              <a:t>be</a:t>
            </a:r>
            <a:r>
              <a:rPr sz="2800" spc="25" dirty="0">
                <a:latin typeface="Calibri"/>
                <a:cs typeface="Calibri"/>
              </a:rPr>
              <a:t> </a:t>
            </a:r>
            <a:r>
              <a:rPr sz="2800" spc="-10" dirty="0">
                <a:latin typeface="Calibri"/>
                <a:cs typeface="Calibri"/>
              </a:rPr>
              <a:t>lifelong friends.</a:t>
            </a:r>
            <a:endParaRPr sz="2800" dirty="0">
              <a:latin typeface="Calibri"/>
              <a:cs typeface="Calibri"/>
            </a:endParaRPr>
          </a:p>
        </p:txBody>
      </p:sp>
    </p:spTree>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8000" cy="10287000"/>
          </a:xfrm>
          <a:prstGeom prst="rect">
            <a:avLst/>
          </a:prstGeom>
        </p:spPr>
      </p:pic>
      <p:sp>
        <p:nvSpPr>
          <p:cNvPr id="3" name="object 3"/>
          <p:cNvSpPr txBox="1">
            <a:spLocks noGrp="1"/>
          </p:cNvSpPr>
          <p:nvPr>
            <p:ph type="title"/>
          </p:nvPr>
        </p:nvSpPr>
        <p:spPr>
          <a:xfrm>
            <a:off x="1709166" y="4077271"/>
            <a:ext cx="15107919" cy="1135380"/>
          </a:xfrm>
          <a:prstGeom prst="rect">
            <a:avLst/>
          </a:prstGeom>
        </p:spPr>
        <p:txBody>
          <a:bodyPr vert="horz" wrap="square" lIns="0" tIns="16510" rIns="0" bIns="0" rtlCol="0">
            <a:spAutoFit/>
          </a:bodyPr>
          <a:lstStyle/>
          <a:p>
            <a:pPr marL="12700">
              <a:lnSpc>
                <a:spcPct val="100000"/>
              </a:lnSpc>
              <a:spcBef>
                <a:spcPts val="130"/>
              </a:spcBef>
            </a:pPr>
            <a:r>
              <a:rPr sz="7250" dirty="0">
                <a:solidFill>
                  <a:srgbClr val="FFFFFF"/>
                </a:solidFill>
              </a:rPr>
              <a:t>All</a:t>
            </a:r>
            <a:r>
              <a:rPr sz="7250" spc="-60" dirty="0">
                <a:solidFill>
                  <a:srgbClr val="FFFFFF"/>
                </a:solidFill>
              </a:rPr>
              <a:t> </a:t>
            </a:r>
            <a:r>
              <a:rPr sz="7250" dirty="0">
                <a:solidFill>
                  <a:srgbClr val="FFFFFF"/>
                </a:solidFill>
              </a:rPr>
              <a:t>MPI</a:t>
            </a:r>
            <a:r>
              <a:rPr sz="7250" spc="-50" dirty="0">
                <a:solidFill>
                  <a:srgbClr val="FFFFFF"/>
                </a:solidFill>
              </a:rPr>
              <a:t> </a:t>
            </a:r>
            <a:r>
              <a:rPr sz="7250" dirty="0">
                <a:solidFill>
                  <a:srgbClr val="FFFFFF"/>
                </a:solidFill>
              </a:rPr>
              <a:t>Chapters</a:t>
            </a:r>
            <a:r>
              <a:rPr sz="7250" spc="-50" dirty="0">
                <a:solidFill>
                  <a:srgbClr val="FFFFFF"/>
                </a:solidFill>
              </a:rPr>
              <a:t> </a:t>
            </a:r>
            <a:r>
              <a:rPr sz="7250" dirty="0">
                <a:solidFill>
                  <a:srgbClr val="FFFFFF"/>
                </a:solidFill>
              </a:rPr>
              <a:t>are</a:t>
            </a:r>
            <a:r>
              <a:rPr sz="7250" spc="-55" dirty="0">
                <a:solidFill>
                  <a:srgbClr val="FFFFFF"/>
                </a:solidFill>
              </a:rPr>
              <a:t> </a:t>
            </a:r>
            <a:r>
              <a:rPr sz="7250" dirty="0">
                <a:solidFill>
                  <a:srgbClr val="FFFFFF"/>
                </a:solidFill>
              </a:rPr>
              <a:t>not</a:t>
            </a:r>
            <a:r>
              <a:rPr sz="7250" spc="-100" dirty="0">
                <a:solidFill>
                  <a:srgbClr val="FFFFFF"/>
                </a:solidFill>
              </a:rPr>
              <a:t> </a:t>
            </a:r>
            <a:r>
              <a:rPr sz="7250" dirty="0">
                <a:solidFill>
                  <a:srgbClr val="FFFFFF"/>
                </a:solidFill>
              </a:rPr>
              <a:t>created</a:t>
            </a:r>
            <a:r>
              <a:rPr sz="7250" spc="-45" dirty="0">
                <a:solidFill>
                  <a:srgbClr val="FFFFFF"/>
                </a:solidFill>
              </a:rPr>
              <a:t> </a:t>
            </a:r>
            <a:r>
              <a:rPr sz="7250" spc="-10" dirty="0">
                <a:solidFill>
                  <a:srgbClr val="FFFFFF"/>
                </a:solidFill>
              </a:rPr>
              <a:t>equal.</a:t>
            </a:r>
            <a:endParaRPr sz="7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19200" y="2733039"/>
            <a:ext cx="15260320" cy="4565994"/>
          </a:xfrm>
          <a:prstGeom prst="rect">
            <a:avLst/>
          </a:prstGeom>
        </p:spPr>
        <p:txBody>
          <a:bodyPr vert="horz" wrap="square" lIns="0" tIns="13335" rIns="0" bIns="0" rtlCol="0">
            <a:spAutoFit/>
          </a:bodyPr>
          <a:lstStyle/>
          <a:p>
            <a:pPr marL="12700">
              <a:lnSpc>
                <a:spcPct val="100000"/>
              </a:lnSpc>
              <a:spcBef>
                <a:spcPts val="105"/>
              </a:spcBef>
            </a:pPr>
            <a:r>
              <a:rPr sz="5000" spc="-55" dirty="0">
                <a:latin typeface="Calibri"/>
                <a:cs typeface="Calibri"/>
              </a:rPr>
              <a:t>However,</a:t>
            </a:r>
            <a:r>
              <a:rPr sz="5000" spc="-65" dirty="0">
                <a:latin typeface="Calibri"/>
                <a:cs typeface="Calibri"/>
              </a:rPr>
              <a:t> </a:t>
            </a:r>
            <a:r>
              <a:rPr sz="5000" dirty="0">
                <a:latin typeface="Calibri"/>
                <a:cs typeface="Calibri"/>
              </a:rPr>
              <a:t>MPI</a:t>
            </a:r>
            <a:r>
              <a:rPr sz="5000" spc="-80" dirty="0">
                <a:latin typeface="Calibri"/>
                <a:cs typeface="Calibri"/>
              </a:rPr>
              <a:t> </a:t>
            </a:r>
            <a:r>
              <a:rPr sz="5000" spc="-10" dirty="0">
                <a:latin typeface="Calibri"/>
                <a:cs typeface="Calibri"/>
              </a:rPr>
              <a:t>Chapters</a:t>
            </a:r>
            <a:r>
              <a:rPr sz="5000" spc="-130" dirty="0">
                <a:latin typeface="Calibri"/>
                <a:cs typeface="Calibri"/>
              </a:rPr>
              <a:t> </a:t>
            </a:r>
            <a:r>
              <a:rPr sz="5000" dirty="0">
                <a:latin typeface="Calibri"/>
                <a:cs typeface="Calibri"/>
              </a:rPr>
              <a:t>are</a:t>
            </a:r>
            <a:r>
              <a:rPr sz="5000" spc="-35" dirty="0">
                <a:latin typeface="Calibri"/>
                <a:cs typeface="Calibri"/>
              </a:rPr>
              <a:t> </a:t>
            </a:r>
            <a:r>
              <a:rPr sz="5000" b="1" u="sng" dirty="0">
                <a:uFill>
                  <a:solidFill>
                    <a:srgbClr val="000000"/>
                  </a:solidFill>
                </a:uFill>
                <a:latin typeface="Calibri"/>
                <a:cs typeface="Calibri"/>
              </a:rPr>
              <a:t>the</a:t>
            </a:r>
            <a:r>
              <a:rPr sz="5000" b="1" u="sng" spc="-145" dirty="0">
                <a:uFill>
                  <a:solidFill>
                    <a:srgbClr val="000000"/>
                  </a:solidFill>
                </a:uFill>
                <a:latin typeface="Calibri"/>
                <a:cs typeface="Calibri"/>
              </a:rPr>
              <a:t> </a:t>
            </a:r>
            <a:r>
              <a:rPr sz="5000" b="1" u="sng" dirty="0">
                <a:uFill>
                  <a:solidFill>
                    <a:srgbClr val="000000"/>
                  </a:solidFill>
                </a:uFill>
                <a:latin typeface="Calibri"/>
                <a:cs typeface="Calibri"/>
              </a:rPr>
              <a:t>first</a:t>
            </a:r>
            <a:r>
              <a:rPr sz="5000" b="1" u="sng" spc="-85" dirty="0">
                <a:uFill>
                  <a:solidFill>
                    <a:srgbClr val="000000"/>
                  </a:solidFill>
                </a:uFill>
                <a:latin typeface="Calibri"/>
                <a:cs typeface="Calibri"/>
              </a:rPr>
              <a:t> </a:t>
            </a:r>
            <a:r>
              <a:rPr sz="5000" b="1" u="sng" dirty="0">
                <a:uFill>
                  <a:solidFill>
                    <a:srgbClr val="000000"/>
                  </a:solidFill>
                </a:uFill>
                <a:latin typeface="Calibri"/>
                <a:cs typeface="Calibri"/>
              </a:rPr>
              <a:t>and</a:t>
            </a:r>
            <a:r>
              <a:rPr sz="5000" b="1" u="sng" spc="-85" dirty="0">
                <a:uFill>
                  <a:solidFill>
                    <a:srgbClr val="000000"/>
                  </a:solidFill>
                </a:uFill>
                <a:latin typeface="Calibri"/>
                <a:cs typeface="Calibri"/>
              </a:rPr>
              <a:t> </a:t>
            </a:r>
            <a:r>
              <a:rPr sz="5000" b="1" u="sng" dirty="0">
                <a:uFill>
                  <a:solidFill>
                    <a:srgbClr val="000000"/>
                  </a:solidFill>
                </a:uFill>
                <a:latin typeface="Calibri"/>
                <a:cs typeface="Calibri"/>
              </a:rPr>
              <a:t>most</a:t>
            </a:r>
            <a:r>
              <a:rPr sz="5000" b="1" u="sng" spc="-145" dirty="0">
                <a:uFill>
                  <a:solidFill>
                    <a:srgbClr val="000000"/>
                  </a:solidFill>
                </a:uFill>
                <a:latin typeface="Calibri"/>
                <a:cs typeface="Calibri"/>
              </a:rPr>
              <a:t> </a:t>
            </a:r>
            <a:r>
              <a:rPr sz="5000" b="1" u="sng" spc="-10" dirty="0">
                <a:uFill>
                  <a:solidFill>
                    <a:srgbClr val="000000"/>
                  </a:solidFill>
                </a:uFill>
                <a:latin typeface="Calibri"/>
                <a:cs typeface="Calibri"/>
              </a:rPr>
              <a:t>important</a:t>
            </a:r>
            <a:endParaRPr sz="5000" dirty="0">
              <a:latin typeface="Calibri"/>
              <a:cs typeface="Calibri"/>
            </a:endParaRPr>
          </a:p>
          <a:p>
            <a:pPr marL="12700">
              <a:lnSpc>
                <a:spcPct val="100000"/>
              </a:lnSpc>
              <a:spcBef>
                <a:spcPts val="20"/>
              </a:spcBef>
            </a:pPr>
            <a:r>
              <a:rPr sz="5000" spc="-10" dirty="0">
                <a:latin typeface="Calibri"/>
                <a:cs typeface="Calibri"/>
              </a:rPr>
              <a:t>touchpoint</a:t>
            </a:r>
            <a:r>
              <a:rPr sz="5000" spc="-70" dirty="0">
                <a:latin typeface="Calibri"/>
                <a:cs typeface="Calibri"/>
              </a:rPr>
              <a:t> </a:t>
            </a:r>
            <a:r>
              <a:rPr sz="5000" dirty="0">
                <a:latin typeface="Calibri"/>
                <a:cs typeface="Calibri"/>
              </a:rPr>
              <a:t>in</a:t>
            </a:r>
            <a:r>
              <a:rPr sz="5000" spc="-85" dirty="0">
                <a:latin typeface="Calibri"/>
                <a:cs typeface="Calibri"/>
              </a:rPr>
              <a:t> </a:t>
            </a:r>
            <a:r>
              <a:rPr sz="5000" dirty="0">
                <a:latin typeface="Calibri"/>
                <a:cs typeface="Calibri"/>
              </a:rPr>
              <a:t>the</a:t>
            </a:r>
            <a:r>
              <a:rPr sz="5000" spc="-25" dirty="0">
                <a:latin typeface="Calibri"/>
                <a:cs typeface="Calibri"/>
              </a:rPr>
              <a:t> </a:t>
            </a:r>
            <a:r>
              <a:rPr sz="5000" dirty="0">
                <a:latin typeface="Calibri"/>
                <a:cs typeface="Calibri"/>
              </a:rPr>
              <a:t>MPI</a:t>
            </a:r>
            <a:r>
              <a:rPr sz="5000" spc="-55" dirty="0">
                <a:latin typeface="Calibri"/>
                <a:cs typeface="Calibri"/>
              </a:rPr>
              <a:t> </a:t>
            </a:r>
            <a:r>
              <a:rPr sz="5000" dirty="0">
                <a:latin typeface="Calibri"/>
                <a:cs typeface="Calibri"/>
              </a:rPr>
              <a:t>member</a:t>
            </a:r>
            <a:r>
              <a:rPr sz="5000" spc="-120" dirty="0">
                <a:latin typeface="Calibri"/>
                <a:cs typeface="Calibri"/>
              </a:rPr>
              <a:t> </a:t>
            </a:r>
            <a:r>
              <a:rPr sz="5000" spc="-10" dirty="0">
                <a:latin typeface="Calibri"/>
                <a:cs typeface="Calibri"/>
              </a:rPr>
              <a:t>experience.</a:t>
            </a:r>
            <a:endParaRPr sz="5000" dirty="0">
              <a:latin typeface="Calibri"/>
              <a:cs typeface="Calibri"/>
            </a:endParaRPr>
          </a:p>
          <a:p>
            <a:pPr marL="12700">
              <a:lnSpc>
                <a:spcPct val="100000"/>
              </a:lnSpc>
              <a:spcBef>
                <a:spcPts val="5725"/>
              </a:spcBef>
            </a:pPr>
            <a:r>
              <a:rPr sz="5000" i="1" dirty="0">
                <a:latin typeface="Calibri"/>
                <a:cs typeface="Calibri"/>
              </a:rPr>
              <a:t>How</a:t>
            </a:r>
            <a:r>
              <a:rPr sz="5000" i="1" spc="-85" dirty="0">
                <a:latin typeface="Calibri"/>
                <a:cs typeface="Calibri"/>
              </a:rPr>
              <a:t> </a:t>
            </a:r>
            <a:r>
              <a:rPr sz="5000" dirty="0">
                <a:latin typeface="Calibri"/>
                <a:cs typeface="Calibri"/>
              </a:rPr>
              <a:t>you</a:t>
            </a:r>
            <a:r>
              <a:rPr sz="5000" spc="-125" dirty="0">
                <a:latin typeface="Calibri"/>
                <a:cs typeface="Calibri"/>
              </a:rPr>
              <a:t> </a:t>
            </a:r>
            <a:r>
              <a:rPr sz="5000" dirty="0">
                <a:latin typeface="Calibri"/>
                <a:cs typeface="Calibri"/>
              </a:rPr>
              <a:t>activate</a:t>
            </a:r>
            <a:r>
              <a:rPr sz="5000" spc="-140" dirty="0">
                <a:latin typeface="Calibri"/>
                <a:cs typeface="Calibri"/>
              </a:rPr>
              <a:t> </a:t>
            </a:r>
            <a:r>
              <a:rPr sz="5000" dirty="0">
                <a:latin typeface="Calibri"/>
                <a:cs typeface="Calibri"/>
              </a:rPr>
              <a:t>this</a:t>
            </a:r>
            <a:r>
              <a:rPr sz="5000" spc="-85" dirty="0">
                <a:latin typeface="Calibri"/>
                <a:cs typeface="Calibri"/>
              </a:rPr>
              <a:t> </a:t>
            </a:r>
            <a:r>
              <a:rPr sz="5000" dirty="0">
                <a:latin typeface="Calibri"/>
                <a:cs typeface="Calibri"/>
              </a:rPr>
              <a:t>experience</a:t>
            </a:r>
            <a:r>
              <a:rPr sz="5000" spc="-145" dirty="0">
                <a:latin typeface="Calibri"/>
                <a:cs typeface="Calibri"/>
              </a:rPr>
              <a:t> </a:t>
            </a:r>
            <a:r>
              <a:rPr sz="5000" dirty="0">
                <a:latin typeface="Calibri"/>
                <a:cs typeface="Calibri"/>
              </a:rPr>
              <a:t>is</a:t>
            </a:r>
            <a:r>
              <a:rPr sz="5000" spc="-90" dirty="0">
                <a:latin typeface="Calibri"/>
                <a:cs typeface="Calibri"/>
              </a:rPr>
              <a:t> </a:t>
            </a:r>
            <a:r>
              <a:rPr sz="5000" spc="-20" dirty="0">
                <a:latin typeface="Calibri"/>
                <a:cs typeface="Calibri"/>
              </a:rPr>
              <a:t>key.</a:t>
            </a:r>
            <a:endParaRPr sz="5000" dirty="0">
              <a:latin typeface="Calibri"/>
              <a:cs typeface="Calibri"/>
            </a:endParaRPr>
          </a:p>
          <a:p>
            <a:pPr marL="12700">
              <a:lnSpc>
                <a:spcPct val="100000"/>
              </a:lnSpc>
              <a:spcBef>
                <a:spcPts val="5800"/>
              </a:spcBef>
            </a:pPr>
            <a:r>
              <a:rPr sz="5000" i="1" dirty="0">
                <a:latin typeface="Calibri"/>
                <a:cs typeface="Calibri"/>
              </a:rPr>
              <a:t>How</a:t>
            </a:r>
            <a:r>
              <a:rPr sz="5000" i="1" spc="-85" dirty="0">
                <a:latin typeface="Calibri"/>
                <a:cs typeface="Calibri"/>
              </a:rPr>
              <a:t> </a:t>
            </a:r>
            <a:r>
              <a:rPr sz="5000" dirty="0">
                <a:latin typeface="Calibri"/>
                <a:cs typeface="Calibri"/>
              </a:rPr>
              <a:t>you</a:t>
            </a:r>
            <a:r>
              <a:rPr sz="5000" spc="-125" dirty="0">
                <a:latin typeface="Calibri"/>
                <a:cs typeface="Calibri"/>
              </a:rPr>
              <a:t> </a:t>
            </a:r>
            <a:r>
              <a:rPr sz="5000" dirty="0">
                <a:latin typeface="Calibri"/>
                <a:cs typeface="Calibri"/>
              </a:rPr>
              <a:t>retain</a:t>
            </a:r>
            <a:r>
              <a:rPr sz="5000" spc="-120" dirty="0">
                <a:latin typeface="Calibri"/>
                <a:cs typeface="Calibri"/>
              </a:rPr>
              <a:t> </a:t>
            </a:r>
            <a:r>
              <a:rPr sz="5000" dirty="0">
                <a:latin typeface="Calibri"/>
                <a:cs typeface="Calibri"/>
              </a:rPr>
              <a:t>members</a:t>
            </a:r>
            <a:r>
              <a:rPr sz="5000" spc="-90" dirty="0">
                <a:latin typeface="Calibri"/>
                <a:cs typeface="Calibri"/>
              </a:rPr>
              <a:t> </a:t>
            </a:r>
            <a:r>
              <a:rPr sz="5000" dirty="0">
                <a:latin typeface="Calibri"/>
                <a:cs typeface="Calibri"/>
              </a:rPr>
              <a:t>is</a:t>
            </a:r>
            <a:r>
              <a:rPr sz="5000" spc="-145" dirty="0">
                <a:latin typeface="Calibri"/>
                <a:cs typeface="Calibri"/>
              </a:rPr>
              <a:t> </a:t>
            </a:r>
            <a:r>
              <a:rPr sz="5000" spc="-20" dirty="0">
                <a:latin typeface="Calibri"/>
                <a:cs typeface="Calibri"/>
              </a:rPr>
              <a:t>key.</a:t>
            </a:r>
            <a:endParaRPr sz="5000" dirty="0">
              <a:latin typeface="Calibri"/>
              <a:cs typeface="Calibri"/>
            </a:endParaRPr>
          </a:p>
        </p:txBody>
      </p:sp>
      <p:sp>
        <p:nvSpPr>
          <p:cNvPr id="90" name="Band Title"/>
          <p:cNvSpPr txBox="1"/>
          <p:nvPr/>
        </p:nvSpPr>
        <p:spPr>
          <a:xfrm>
            <a:off x="1031966" y="266700"/>
            <a:ext cx="15447554" cy="1400000"/>
          </a:xfrm>
          <a:prstGeom prst="rect">
            <a:avLst/>
          </a:prstGeom>
        </p:spPr>
        <p:txBody>
          <a:bodyPr wrap="square" lIns="0" tIns="0" rIns="0" bIns="0" anchor="ctr"/>
          <a:lstStyle/>
          <a:p>
            <a:pPr algn="l"/>
            <a:r>
              <a:rPr lang="en-US" sz="5000" b="1" dirty="0">
                <a:solidFill>
                  <a:schemeClr val="bg1"/>
                </a:solidFill>
                <a:latin typeface="Arial"/>
              </a:rPr>
              <a:t>MPI MEMBER EXPERIENCE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8000" cy="10287000"/>
          </a:xfrm>
          <a:prstGeom prst="rect">
            <a:avLst/>
          </a:prstGeom>
        </p:spPr>
      </p:pic>
      <p:sp>
        <p:nvSpPr>
          <p:cNvPr id="3" name="object 3"/>
          <p:cNvSpPr txBox="1">
            <a:spLocks noGrp="1"/>
          </p:cNvSpPr>
          <p:nvPr>
            <p:ph type="title"/>
          </p:nvPr>
        </p:nvSpPr>
        <p:spPr>
          <a:xfrm>
            <a:off x="1397253" y="936847"/>
            <a:ext cx="15266035" cy="3055620"/>
          </a:xfrm>
          <a:prstGeom prst="rect">
            <a:avLst/>
          </a:prstGeom>
        </p:spPr>
        <p:txBody>
          <a:bodyPr vert="horz" wrap="square" lIns="0" tIns="112395" rIns="0" bIns="0" rtlCol="0">
            <a:spAutoFit/>
          </a:bodyPr>
          <a:lstStyle/>
          <a:p>
            <a:pPr marL="3810" algn="ctr">
              <a:lnSpc>
                <a:spcPct val="100000"/>
              </a:lnSpc>
              <a:spcBef>
                <a:spcPts val="885"/>
              </a:spcBef>
            </a:pPr>
            <a:r>
              <a:rPr sz="7200" b="0" spc="-655" dirty="0">
                <a:solidFill>
                  <a:srgbClr val="FFFFFF"/>
                </a:solidFill>
                <a:latin typeface="Calibri"/>
                <a:cs typeface="Calibri"/>
              </a:rPr>
              <a:t>T</a:t>
            </a:r>
            <a:r>
              <a:rPr sz="7200" b="0" spc="40" dirty="0">
                <a:solidFill>
                  <a:srgbClr val="FFFFFF"/>
                </a:solidFill>
                <a:latin typeface="Calibri"/>
                <a:cs typeface="Calibri"/>
              </a:rPr>
              <a:t>o</a:t>
            </a:r>
            <a:r>
              <a:rPr sz="7200" b="0" spc="-15" dirty="0">
                <a:solidFill>
                  <a:srgbClr val="FFFFFF"/>
                </a:solidFill>
                <a:latin typeface="Calibri"/>
                <a:cs typeface="Calibri"/>
              </a:rPr>
              <a:t>d</a:t>
            </a:r>
            <a:r>
              <a:rPr sz="7200" b="0" spc="-50" dirty="0">
                <a:solidFill>
                  <a:srgbClr val="FFFFFF"/>
                </a:solidFill>
                <a:latin typeface="Calibri"/>
                <a:cs typeface="Calibri"/>
              </a:rPr>
              <a:t>a</a:t>
            </a:r>
            <a:r>
              <a:rPr sz="7200" b="0" spc="25" dirty="0">
                <a:solidFill>
                  <a:srgbClr val="FFFFFF"/>
                </a:solidFill>
                <a:latin typeface="Calibri"/>
                <a:cs typeface="Calibri"/>
              </a:rPr>
              <a:t>y</a:t>
            </a:r>
            <a:r>
              <a:rPr sz="7200" b="0" spc="-145" dirty="0">
                <a:solidFill>
                  <a:srgbClr val="FFFFFF"/>
                </a:solidFill>
                <a:latin typeface="Calibri"/>
                <a:cs typeface="Calibri"/>
              </a:rPr>
              <a:t> </a:t>
            </a:r>
            <a:r>
              <a:rPr sz="7200" b="0" dirty="0">
                <a:solidFill>
                  <a:srgbClr val="FFFFFF"/>
                </a:solidFill>
                <a:latin typeface="Calibri"/>
                <a:cs typeface="Calibri"/>
              </a:rPr>
              <a:t>is</a:t>
            </a:r>
            <a:r>
              <a:rPr sz="7200" b="0" spc="-125" dirty="0">
                <a:solidFill>
                  <a:srgbClr val="FFFFFF"/>
                </a:solidFill>
                <a:latin typeface="Calibri"/>
                <a:cs typeface="Calibri"/>
              </a:rPr>
              <a:t> </a:t>
            </a:r>
            <a:r>
              <a:rPr sz="7200" b="0" dirty="0">
                <a:solidFill>
                  <a:srgbClr val="FFFFFF"/>
                </a:solidFill>
                <a:latin typeface="Calibri"/>
                <a:cs typeface="Calibri"/>
              </a:rPr>
              <a:t>all</a:t>
            </a:r>
            <a:r>
              <a:rPr sz="7200" b="0" spc="-70" dirty="0">
                <a:solidFill>
                  <a:srgbClr val="FFFFFF"/>
                </a:solidFill>
                <a:latin typeface="Calibri"/>
                <a:cs typeface="Calibri"/>
              </a:rPr>
              <a:t> </a:t>
            </a:r>
            <a:r>
              <a:rPr sz="7200" b="0" dirty="0">
                <a:solidFill>
                  <a:srgbClr val="FFFFFF"/>
                </a:solidFill>
                <a:latin typeface="Calibri"/>
                <a:cs typeface="Calibri"/>
              </a:rPr>
              <a:t>about</a:t>
            </a:r>
            <a:r>
              <a:rPr sz="7200" b="0" spc="-60" dirty="0">
                <a:solidFill>
                  <a:srgbClr val="FFFFFF"/>
                </a:solidFill>
                <a:latin typeface="Calibri"/>
                <a:cs typeface="Calibri"/>
              </a:rPr>
              <a:t> </a:t>
            </a:r>
            <a:r>
              <a:rPr sz="7200" dirty="0">
                <a:solidFill>
                  <a:srgbClr val="FFFFFF"/>
                </a:solidFill>
              </a:rPr>
              <a:t>creating</a:t>
            </a:r>
            <a:r>
              <a:rPr sz="7200" spc="-55" dirty="0">
                <a:solidFill>
                  <a:srgbClr val="FFFFFF"/>
                </a:solidFill>
              </a:rPr>
              <a:t> </a:t>
            </a:r>
            <a:r>
              <a:rPr sz="7200" dirty="0">
                <a:solidFill>
                  <a:srgbClr val="FFFFFF"/>
                </a:solidFill>
              </a:rPr>
              <a:t>a</a:t>
            </a:r>
            <a:r>
              <a:rPr sz="7200" spc="-110" dirty="0">
                <a:solidFill>
                  <a:srgbClr val="FFFFFF"/>
                </a:solidFill>
              </a:rPr>
              <a:t> </a:t>
            </a:r>
            <a:r>
              <a:rPr sz="7200" spc="-10" dirty="0">
                <a:solidFill>
                  <a:srgbClr val="FFFFFF"/>
                </a:solidFill>
              </a:rPr>
              <a:t>foundation</a:t>
            </a:r>
            <a:endParaRPr sz="7200">
              <a:latin typeface="Calibri"/>
              <a:cs typeface="Calibri"/>
            </a:endParaRPr>
          </a:p>
          <a:p>
            <a:pPr marL="12065" marR="5080" algn="ctr">
              <a:lnSpc>
                <a:spcPts val="7359"/>
              </a:lnSpc>
            </a:pPr>
            <a:r>
              <a:rPr sz="5400" b="0" dirty="0">
                <a:solidFill>
                  <a:srgbClr val="FFFFFF"/>
                </a:solidFill>
                <a:latin typeface="Calibri"/>
                <a:cs typeface="Calibri"/>
              </a:rPr>
              <a:t>for</a:t>
            </a:r>
            <a:r>
              <a:rPr sz="5400" b="0" spc="-85" dirty="0">
                <a:solidFill>
                  <a:srgbClr val="FFFFFF"/>
                </a:solidFill>
                <a:latin typeface="Calibri"/>
                <a:cs typeface="Calibri"/>
              </a:rPr>
              <a:t> </a:t>
            </a:r>
            <a:r>
              <a:rPr sz="5400" b="0" dirty="0">
                <a:solidFill>
                  <a:srgbClr val="FFFFFF"/>
                </a:solidFill>
                <a:latin typeface="Calibri"/>
                <a:cs typeface="Calibri"/>
              </a:rPr>
              <a:t>you</a:t>
            </a:r>
            <a:r>
              <a:rPr sz="5400" b="0" spc="-135" dirty="0">
                <a:solidFill>
                  <a:srgbClr val="FFFFFF"/>
                </a:solidFill>
                <a:latin typeface="Calibri"/>
                <a:cs typeface="Calibri"/>
              </a:rPr>
              <a:t> </a:t>
            </a:r>
            <a:r>
              <a:rPr sz="5400" b="0" dirty="0">
                <a:solidFill>
                  <a:srgbClr val="FFFFFF"/>
                </a:solidFill>
                <a:latin typeface="Calibri"/>
                <a:cs typeface="Calibri"/>
              </a:rPr>
              <a:t>to</a:t>
            </a:r>
            <a:r>
              <a:rPr sz="5400" b="0" spc="-80" dirty="0">
                <a:solidFill>
                  <a:srgbClr val="FFFFFF"/>
                </a:solidFill>
                <a:latin typeface="Calibri"/>
                <a:cs typeface="Calibri"/>
              </a:rPr>
              <a:t> </a:t>
            </a:r>
            <a:r>
              <a:rPr sz="5400" b="0" dirty="0">
                <a:solidFill>
                  <a:srgbClr val="FFFFFF"/>
                </a:solidFill>
                <a:latin typeface="Calibri"/>
                <a:cs typeface="Calibri"/>
              </a:rPr>
              <a:t>build</a:t>
            </a:r>
            <a:r>
              <a:rPr sz="5400" b="0" spc="-70" dirty="0">
                <a:solidFill>
                  <a:srgbClr val="FFFFFF"/>
                </a:solidFill>
                <a:latin typeface="Calibri"/>
                <a:cs typeface="Calibri"/>
              </a:rPr>
              <a:t> </a:t>
            </a:r>
            <a:r>
              <a:rPr sz="5400" b="0" dirty="0">
                <a:solidFill>
                  <a:srgbClr val="FFFFFF"/>
                </a:solidFill>
                <a:latin typeface="Calibri"/>
                <a:cs typeface="Calibri"/>
              </a:rPr>
              <a:t>upon,</a:t>
            </a:r>
            <a:r>
              <a:rPr sz="5400" b="0" spc="-125" dirty="0">
                <a:solidFill>
                  <a:srgbClr val="FFFFFF"/>
                </a:solidFill>
                <a:latin typeface="Calibri"/>
                <a:cs typeface="Calibri"/>
              </a:rPr>
              <a:t> </a:t>
            </a:r>
            <a:r>
              <a:rPr sz="5400" b="0" dirty="0">
                <a:solidFill>
                  <a:srgbClr val="FFFFFF"/>
                </a:solidFill>
                <a:latin typeface="Calibri"/>
                <a:cs typeface="Calibri"/>
              </a:rPr>
              <a:t>customizing</a:t>
            </a:r>
            <a:r>
              <a:rPr sz="5400" b="0" spc="-105" dirty="0">
                <a:solidFill>
                  <a:srgbClr val="FFFFFF"/>
                </a:solidFill>
                <a:latin typeface="Calibri"/>
                <a:cs typeface="Calibri"/>
              </a:rPr>
              <a:t> </a:t>
            </a:r>
            <a:r>
              <a:rPr sz="5400" b="0" i="1" dirty="0">
                <a:solidFill>
                  <a:srgbClr val="FFFFFF"/>
                </a:solidFill>
                <a:latin typeface="Calibri"/>
                <a:cs typeface="Calibri"/>
              </a:rPr>
              <a:t>your</a:t>
            </a:r>
            <a:r>
              <a:rPr sz="5400" b="0" i="1" spc="-125" dirty="0">
                <a:solidFill>
                  <a:srgbClr val="FFFFFF"/>
                </a:solidFill>
                <a:latin typeface="Calibri"/>
                <a:cs typeface="Calibri"/>
              </a:rPr>
              <a:t> </a:t>
            </a:r>
            <a:r>
              <a:rPr sz="5400" b="0" dirty="0">
                <a:solidFill>
                  <a:srgbClr val="FFFFFF"/>
                </a:solidFill>
                <a:latin typeface="Calibri"/>
                <a:cs typeface="Calibri"/>
              </a:rPr>
              <a:t>marketing</a:t>
            </a:r>
            <a:r>
              <a:rPr sz="5400" b="0" spc="-75" dirty="0">
                <a:solidFill>
                  <a:srgbClr val="FFFFFF"/>
                </a:solidFill>
                <a:latin typeface="Calibri"/>
                <a:cs typeface="Calibri"/>
              </a:rPr>
              <a:t> </a:t>
            </a:r>
            <a:r>
              <a:rPr sz="5400" b="0" spc="-20" dirty="0">
                <a:solidFill>
                  <a:srgbClr val="FFFFFF"/>
                </a:solidFill>
                <a:latin typeface="Calibri"/>
                <a:cs typeface="Calibri"/>
              </a:rPr>
              <a:t>plan </a:t>
            </a:r>
            <a:r>
              <a:rPr sz="5400" b="0" dirty="0">
                <a:solidFill>
                  <a:srgbClr val="FFFFFF"/>
                </a:solidFill>
                <a:latin typeface="Calibri"/>
                <a:cs typeface="Calibri"/>
              </a:rPr>
              <a:t>for</a:t>
            </a:r>
            <a:r>
              <a:rPr sz="5400" b="0" spc="-70" dirty="0">
                <a:solidFill>
                  <a:srgbClr val="FFFFFF"/>
                </a:solidFill>
                <a:latin typeface="Calibri"/>
                <a:cs typeface="Calibri"/>
              </a:rPr>
              <a:t> </a:t>
            </a:r>
            <a:r>
              <a:rPr sz="5400" b="0" i="1" dirty="0">
                <a:solidFill>
                  <a:srgbClr val="FFFFFF"/>
                </a:solidFill>
                <a:latin typeface="Calibri"/>
                <a:cs typeface="Calibri"/>
              </a:rPr>
              <a:t>your</a:t>
            </a:r>
            <a:r>
              <a:rPr sz="5400" b="0" i="1" spc="-110" dirty="0">
                <a:solidFill>
                  <a:srgbClr val="FFFFFF"/>
                </a:solidFill>
                <a:latin typeface="Calibri"/>
                <a:cs typeface="Calibri"/>
              </a:rPr>
              <a:t> </a:t>
            </a:r>
            <a:r>
              <a:rPr sz="5400" b="0" spc="40" dirty="0">
                <a:solidFill>
                  <a:srgbClr val="FFFFFF"/>
                </a:solidFill>
                <a:latin typeface="Calibri"/>
                <a:cs typeface="Calibri"/>
              </a:rPr>
              <a:t>C</a:t>
            </a:r>
            <a:r>
              <a:rPr sz="5400" b="0" spc="75" dirty="0">
                <a:solidFill>
                  <a:srgbClr val="FFFFFF"/>
                </a:solidFill>
                <a:latin typeface="Calibri"/>
                <a:cs typeface="Calibri"/>
              </a:rPr>
              <a:t>h</a:t>
            </a:r>
            <a:r>
              <a:rPr sz="5400" b="0" spc="114" dirty="0">
                <a:solidFill>
                  <a:srgbClr val="FFFFFF"/>
                </a:solidFill>
                <a:latin typeface="Calibri"/>
                <a:cs typeface="Calibri"/>
              </a:rPr>
              <a:t>a</a:t>
            </a:r>
            <a:r>
              <a:rPr sz="5400" b="0" spc="5" dirty="0">
                <a:solidFill>
                  <a:srgbClr val="FFFFFF"/>
                </a:solidFill>
                <a:latin typeface="Calibri"/>
                <a:cs typeface="Calibri"/>
              </a:rPr>
              <a:t>p</a:t>
            </a:r>
            <a:r>
              <a:rPr sz="5400" b="0" spc="75" dirty="0">
                <a:solidFill>
                  <a:srgbClr val="FFFFFF"/>
                </a:solidFill>
                <a:latin typeface="Calibri"/>
                <a:cs typeface="Calibri"/>
              </a:rPr>
              <a:t>t</a:t>
            </a:r>
            <a:r>
              <a:rPr sz="5400" b="0" spc="-5" dirty="0">
                <a:solidFill>
                  <a:srgbClr val="FFFFFF"/>
                </a:solidFill>
                <a:latin typeface="Calibri"/>
                <a:cs typeface="Calibri"/>
              </a:rPr>
              <a:t>e</a:t>
            </a:r>
            <a:r>
              <a:rPr sz="5400" b="0" spc="-470" dirty="0">
                <a:solidFill>
                  <a:srgbClr val="FFFFFF"/>
                </a:solidFill>
                <a:latin typeface="Calibri"/>
                <a:cs typeface="Calibri"/>
              </a:rPr>
              <a:t>r</a:t>
            </a:r>
            <a:r>
              <a:rPr sz="5400" b="0" spc="75" dirty="0">
                <a:solidFill>
                  <a:srgbClr val="FFFFFF"/>
                </a:solidFill>
                <a:latin typeface="Calibri"/>
                <a:cs typeface="Calibri"/>
              </a:rPr>
              <a:t>.</a:t>
            </a:r>
            <a:endParaRPr sz="54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C0804"/>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33d90dc-c7ac-497f-92e2-e3498c137b2f">
      <Terms xmlns="http://schemas.microsoft.com/office/infopath/2007/PartnerControls"/>
    </lcf76f155ced4ddcb4097134ff3c332f>
    <TaxCatchAll xmlns="aad401c1-1c12-4c0d-bc41-33f007f14bcb" xsi:nil="true"/>
    <DateSaved xmlns="e33d90dc-c7ac-497f-92e2-e3498c137b2f">2026-07-02T15:53:10+00:00</DateSaved>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E8D459A3DC5BE46A4BE75D0DA0B31EF" ma:contentTypeVersion="24" ma:contentTypeDescription="Creare un nuovo documento." ma:contentTypeScope="" ma:versionID="1da24bce9ce857caa697e1ccfe76cae7">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525a34398e34c41bf6253a986bfb80bf"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element ref="ns2:DateSa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Proprietà criteri di conformità unificati" ma:hidden="true" ma:internalName="_ip_UnifiedCompliancePolicyProperties">
      <xsd:simpleType>
        <xsd:restriction base="dms:Note"/>
      </xsd:simpleType>
    </xsd:element>
    <xsd:element name="_ip_UnifiedCompliancePolicyUIAction" ma:index="25" nillable="true" ma:displayName="Azione interfaccia utente criteri di conformità unificat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Tag immagine"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DateSaved" ma:index="29" nillable="true" ma:displayName="Date Created" ma:default="[today]" ma:description="This is the date the file was initially created and saved to SharePoint. " ma:format="DateOnly" ma:internalName="DateSav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CC9060-B87C-4D6F-B994-BF940590E409}">
  <ds:schemaRefs>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schemas.microsoft.com/sharepoint/v3"/>
    <ds:schemaRef ds:uri="http://purl.org/dc/terms/"/>
    <ds:schemaRef ds:uri="aad401c1-1c12-4c0d-bc41-33f007f14bcb"/>
    <ds:schemaRef ds:uri="http://www.w3.org/XML/1998/namespace"/>
    <ds:schemaRef ds:uri="http://schemas.microsoft.com/office/infopath/2007/PartnerControls"/>
    <ds:schemaRef ds:uri="e33d90dc-c7ac-497f-92e2-e3498c137b2f"/>
    <ds:schemaRef ds:uri="http://purl.org/dc/elements/1.1/"/>
  </ds:schemaRefs>
</ds:datastoreItem>
</file>

<file path=customXml/itemProps2.xml><?xml version="1.0" encoding="utf-8"?>
<ds:datastoreItem xmlns:ds="http://schemas.openxmlformats.org/officeDocument/2006/customXml" ds:itemID="{9A31EF71-95AE-43A8-B0AD-15F16B80763B}"/>
</file>

<file path=customXml/itemProps3.xml><?xml version="1.0" encoding="utf-8"?>
<ds:datastoreItem xmlns:ds="http://schemas.openxmlformats.org/officeDocument/2006/customXml" ds:itemID="{C4383E4B-8B9D-4B8E-8760-A3A4920E3A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781</Words>
  <Application>Microsoft Office PowerPoint</Application>
  <PresentationFormat>Personalizzato</PresentationFormat>
  <Paragraphs>111</Paragraphs>
  <Slides>25</Slides>
  <Notes>2</Notes>
  <HiddenSlides>0</HiddenSlides>
  <MMClips>0</MMClips>
  <ScaleCrop>false</ScaleCrop>
  <HeadingPairs>
    <vt:vector size="6" baseType="variant">
      <vt:variant>
        <vt:lpstr>Caratteri utilizzati</vt:lpstr>
      </vt:variant>
      <vt:variant>
        <vt:i4>2</vt:i4>
      </vt:variant>
      <vt:variant>
        <vt:lpstr>Tema</vt:lpstr>
      </vt:variant>
      <vt:variant>
        <vt:i4>2</vt:i4>
      </vt:variant>
      <vt:variant>
        <vt:lpstr>Titoli diapositive</vt:lpstr>
      </vt:variant>
      <vt:variant>
        <vt:i4>25</vt:i4>
      </vt:variant>
    </vt:vector>
  </HeadingPairs>
  <TitlesOfParts>
    <vt:vector size="29" baseType="lpstr">
      <vt:lpstr>Arial</vt:lpstr>
      <vt:lpstr>Calibri</vt:lpstr>
      <vt:lpstr>Office Theme</vt:lpstr>
      <vt:lpstr>Office Theme</vt:lpstr>
      <vt:lpstr>MARKETING AND COMMUNICATIONS HANDBOOK</vt:lpstr>
      <vt:lpstr>GOALS &amp; OBJECTIVES</vt:lpstr>
      <vt:lpstr>VISION Lead the business events community in changing the world.rld.</vt:lpstr>
      <vt:lpstr>MPI’s Pillars of Value Delivery to its Community</vt:lpstr>
      <vt:lpstr>MPI’s Pillars of Value Delivery to its Community</vt:lpstr>
      <vt:lpstr>MPI’s Pillars of Value Delivery to its Community</vt:lpstr>
      <vt:lpstr>All MPI Chapters are not created equal.</vt:lpstr>
      <vt:lpstr>Presentazione standard di PowerPoint</vt:lpstr>
      <vt:lpstr>Today is all about creating a foundation for you to build upon, customizing your marketing plan for your Chapter.</vt:lpstr>
      <vt:lpstr>A DAY IN THE LIFE</vt:lpstr>
      <vt:lpstr>WHAT ARE YOUR GOALS?</vt:lpstr>
      <vt:lpstr>RESOURCES</vt:lpstr>
      <vt:lpstr>RESOURCES</vt:lpstr>
      <vt:lpstr>RESOURCES</vt:lpstr>
      <vt:lpstr>RESOURCES</vt:lpstr>
      <vt:lpstr>MPI CHAPTER WEBSITE</vt:lpstr>
      <vt:lpstr>MPI CHAPTER WEBSITE</vt:lpstr>
      <vt:lpstr>MPI COMMUNITY FORUMS</vt:lpstr>
      <vt:lpstr> MPI BRAND GUIDE</vt:lpstr>
      <vt:lpstr>MPI BRAND GUIDE</vt:lpstr>
      <vt:lpstr>Always promote the importance of fully completed Member Profiles!  This helps your Chapter demographic report</vt:lpstr>
      <vt:lpstr>SOCIAL MEDIA</vt:lpstr>
      <vt:lpstr>BEST PRACTICES, CHALLENEGES AND WINS</vt:lpstr>
      <vt:lpstr>MPI COMMUNITY FORUM: By Department</vt:lpstr>
      <vt:lpstr>MARKETING AND COMMUNICAITONS HANDBOOK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AND COMMUNICATIONS HANDBOOK</dc:title>
  <cp:lastModifiedBy>Federico Toja</cp:lastModifiedBy>
  <cp:revision>94</cp:revision>
  <dcterms:created xsi:type="dcterms:W3CDTF">2024-08-26T20:23:41Z</dcterms:created>
  <dcterms:modified xsi:type="dcterms:W3CDTF">2026-07-15T09:46:02Z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2024-08-26T00:00:00Z</vt:filetime>
  </property>
  <property fmtid="{D5CDD505-2E9C-101B-9397-08002B2CF9AE}" pid="3" name="LastSaved">
    <vt:filetime>2024-08-26T00:00:00Z</vt:filetime>
  </property>
  <property fmtid="{D5CDD505-2E9C-101B-9397-08002B2CF9AE}" pid="4" name="ContentTypeId">
    <vt:lpwstr>0x0101006E8D459A3DC5BE46A4BE75D0DA0B31EF</vt:lpwstr>
  </property>
  <property fmtid="{D5CDD505-2E9C-101B-9397-08002B2CF9AE}" pid="5" name="MediaServiceImageTags">
    <vt:lpwstr/>
  </property>
</Properties>
</file>