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82" d="100"/>
          <a:sy n="82" d="100"/>
        </p:scale>
        <p:origin x="66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5697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4092" y="-152018"/>
            <a:ext cx="15097125" cy="1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66808" y="2267902"/>
            <a:ext cx="8362950" cy="6170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00" cy="1828800"/>
            </a:xfrm>
            <a:custGeom>
              <a:avLst/>
              <a:gdLst/>
              <a:ahLst/>
              <a:cxnLst/>
              <a:rect l="l" t="t" r="r" b="b"/>
              <a:pathLst>
                <a:path w="18288000" h="1828800">
                  <a:moveTo>
                    <a:pt x="1828800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8288000" y="18288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4A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28800"/>
              <a:ext cx="18288000" cy="114300"/>
            </a:xfrm>
            <a:custGeom>
              <a:avLst/>
              <a:gdLst/>
              <a:ahLst/>
              <a:cxnLst/>
              <a:rect l="l" t="t" r="r" b="b"/>
              <a:pathLst>
                <a:path w="18288000" h="114300">
                  <a:moveTo>
                    <a:pt x="182880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288000" y="1143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8A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4575" y="0"/>
              <a:ext cx="6610350" cy="66484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953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OFFICE</a:t>
            </a:r>
            <a:r>
              <a:rPr spc="-5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25" dirty="0"/>
              <a:t> </a:t>
            </a:r>
            <a:r>
              <a:rPr dirty="0"/>
              <a:t>PRESIDENT</a:t>
            </a:r>
            <a:r>
              <a:rPr spc="-15" dirty="0"/>
              <a:t> </a:t>
            </a:r>
            <a:r>
              <a:rPr spc="-10" dirty="0"/>
              <a:t>HANDBOOK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68701" y="7373873"/>
            <a:ext cx="11712575" cy="2102485"/>
            <a:chOff x="3068701" y="7373873"/>
            <a:chExt cx="11712575" cy="2102485"/>
          </a:xfrm>
        </p:grpSpPr>
        <p:sp>
          <p:nvSpPr>
            <p:cNvPr id="3" name="object 3"/>
            <p:cNvSpPr/>
            <p:nvPr/>
          </p:nvSpPr>
          <p:spPr>
            <a:xfrm>
              <a:off x="3081401" y="7386573"/>
              <a:ext cx="11687175" cy="2077085"/>
            </a:xfrm>
            <a:custGeom>
              <a:avLst/>
              <a:gdLst/>
              <a:ahLst/>
              <a:cxnLst/>
              <a:rect l="l" t="t" r="r" b="b"/>
              <a:pathLst>
                <a:path w="11687175" h="2077084">
                  <a:moveTo>
                    <a:pt x="0" y="346201"/>
                  </a:moveTo>
                  <a:lnTo>
                    <a:pt x="3159" y="299238"/>
                  </a:lnTo>
                  <a:lnTo>
                    <a:pt x="12361" y="254191"/>
                  </a:lnTo>
                  <a:lnTo>
                    <a:pt x="27195" y="211472"/>
                  </a:lnTo>
                  <a:lnTo>
                    <a:pt x="47248" y="171497"/>
                  </a:lnTo>
                  <a:lnTo>
                    <a:pt x="72108" y="134676"/>
                  </a:lnTo>
                  <a:lnTo>
                    <a:pt x="101361" y="101425"/>
                  </a:lnTo>
                  <a:lnTo>
                    <a:pt x="134597" y="72155"/>
                  </a:lnTo>
                  <a:lnTo>
                    <a:pt x="171402" y="47281"/>
                  </a:lnTo>
                  <a:lnTo>
                    <a:pt x="211365" y="27215"/>
                  </a:lnTo>
                  <a:lnTo>
                    <a:pt x="254073" y="12371"/>
                  </a:lnTo>
                  <a:lnTo>
                    <a:pt x="299114" y="3161"/>
                  </a:lnTo>
                  <a:lnTo>
                    <a:pt x="346075" y="0"/>
                  </a:lnTo>
                  <a:lnTo>
                    <a:pt x="11340972" y="0"/>
                  </a:lnTo>
                  <a:lnTo>
                    <a:pt x="11387936" y="3161"/>
                  </a:lnTo>
                  <a:lnTo>
                    <a:pt x="11432983" y="12371"/>
                  </a:lnTo>
                  <a:lnTo>
                    <a:pt x="11475702" y="27215"/>
                  </a:lnTo>
                  <a:lnTo>
                    <a:pt x="11515677" y="47281"/>
                  </a:lnTo>
                  <a:lnTo>
                    <a:pt x="11552498" y="72155"/>
                  </a:lnTo>
                  <a:lnTo>
                    <a:pt x="11585749" y="101425"/>
                  </a:lnTo>
                  <a:lnTo>
                    <a:pt x="11615019" y="134676"/>
                  </a:lnTo>
                  <a:lnTo>
                    <a:pt x="11639893" y="171497"/>
                  </a:lnTo>
                  <a:lnTo>
                    <a:pt x="11659959" y="211472"/>
                  </a:lnTo>
                  <a:lnTo>
                    <a:pt x="11674803" y="254191"/>
                  </a:lnTo>
                  <a:lnTo>
                    <a:pt x="11684013" y="299238"/>
                  </a:lnTo>
                  <a:lnTo>
                    <a:pt x="11687175" y="346201"/>
                  </a:lnTo>
                  <a:lnTo>
                    <a:pt x="11687175" y="1730438"/>
                  </a:lnTo>
                  <a:lnTo>
                    <a:pt x="11684013" y="1777399"/>
                  </a:lnTo>
                  <a:lnTo>
                    <a:pt x="11674803" y="1822440"/>
                  </a:lnTo>
                  <a:lnTo>
                    <a:pt x="11659959" y="1865147"/>
                  </a:lnTo>
                  <a:lnTo>
                    <a:pt x="11639893" y="1905110"/>
                  </a:lnTo>
                  <a:lnTo>
                    <a:pt x="11615019" y="1941915"/>
                  </a:lnTo>
                  <a:lnTo>
                    <a:pt x="11585749" y="1975151"/>
                  </a:lnTo>
                  <a:lnTo>
                    <a:pt x="11552498" y="2004405"/>
                  </a:lnTo>
                  <a:lnTo>
                    <a:pt x="11515677" y="2029264"/>
                  </a:lnTo>
                  <a:lnTo>
                    <a:pt x="11475702" y="2049317"/>
                  </a:lnTo>
                  <a:lnTo>
                    <a:pt x="11432983" y="2064151"/>
                  </a:lnTo>
                  <a:lnTo>
                    <a:pt x="11387936" y="2073354"/>
                  </a:lnTo>
                  <a:lnTo>
                    <a:pt x="11340972" y="2076513"/>
                  </a:lnTo>
                  <a:lnTo>
                    <a:pt x="346075" y="2076513"/>
                  </a:lnTo>
                  <a:lnTo>
                    <a:pt x="299114" y="2073354"/>
                  </a:lnTo>
                  <a:lnTo>
                    <a:pt x="254073" y="2064151"/>
                  </a:lnTo>
                  <a:lnTo>
                    <a:pt x="211365" y="2049317"/>
                  </a:lnTo>
                  <a:lnTo>
                    <a:pt x="171402" y="2029264"/>
                  </a:lnTo>
                  <a:lnTo>
                    <a:pt x="134597" y="2004405"/>
                  </a:lnTo>
                  <a:lnTo>
                    <a:pt x="101361" y="1975151"/>
                  </a:lnTo>
                  <a:lnTo>
                    <a:pt x="72108" y="1941915"/>
                  </a:lnTo>
                  <a:lnTo>
                    <a:pt x="47248" y="1905110"/>
                  </a:lnTo>
                  <a:lnTo>
                    <a:pt x="27195" y="1865147"/>
                  </a:lnTo>
                  <a:lnTo>
                    <a:pt x="12361" y="1822440"/>
                  </a:lnTo>
                  <a:lnTo>
                    <a:pt x="3159" y="1777399"/>
                  </a:lnTo>
                  <a:lnTo>
                    <a:pt x="0" y="1730438"/>
                  </a:lnTo>
                  <a:lnTo>
                    <a:pt x="0" y="346201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4775" y="7381811"/>
              <a:ext cx="2405126" cy="91916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984743" y="7507541"/>
            <a:ext cx="187706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-10" dirty="0">
                <a:latin typeface="Arial"/>
                <a:cs typeface="Arial"/>
              </a:rPr>
              <a:t>Standards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95635" y="8191389"/>
            <a:ext cx="3319779" cy="1186180"/>
            <a:chOff x="3495635" y="8191389"/>
            <a:chExt cx="3319779" cy="11861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5635" y="8191389"/>
              <a:ext cx="3319605" cy="11765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9525" y="8258174"/>
              <a:ext cx="2662301" cy="11191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29076" y="8205723"/>
              <a:ext cx="3257550" cy="1105535"/>
            </a:xfrm>
            <a:custGeom>
              <a:avLst/>
              <a:gdLst/>
              <a:ahLst/>
              <a:cxnLst/>
              <a:rect l="l" t="t" r="r" b="b"/>
              <a:pathLst>
                <a:path w="3257550" h="1105534">
                  <a:moveTo>
                    <a:pt x="3073273" y="0"/>
                  </a:moveTo>
                  <a:lnTo>
                    <a:pt x="184150" y="0"/>
                  </a:lnTo>
                  <a:lnTo>
                    <a:pt x="135187" y="6585"/>
                  </a:lnTo>
                  <a:lnTo>
                    <a:pt x="91195" y="25169"/>
                  </a:lnTo>
                  <a:lnTo>
                    <a:pt x="53927" y="53990"/>
                  </a:lnTo>
                  <a:lnTo>
                    <a:pt x="25136" y="91289"/>
                  </a:lnTo>
                  <a:lnTo>
                    <a:pt x="6576" y="135304"/>
                  </a:lnTo>
                  <a:lnTo>
                    <a:pt x="0" y="184276"/>
                  </a:lnTo>
                  <a:lnTo>
                    <a:pt x="0" y="920813"/>
                  </a:lnTo>
                  <a:lnTo>
                    <a:pt x="6576" y="969767"/>
                  </a:lnTo>
                  <a:lnTo>
                    <a:pt x="25136" y="1013756"/>
                  </a:lnTo>
                  <a:lnTo>
                    <a:pt x="53927" y="1051026"/>
                  </a:lnTo>
                  <a:lnTo>
                    <a:pt x="91195" y="1079821"/>
                  </a:lnTo>
                  <a:lnTo>
                    <a:pt x="135187" y="1098385"/>
                  </a:lnTo>
                  <a:lnTo>
                    <a:pt x="184150" y="1104963"/>
                  </a:lnTo>
                  <a:lnTo>
                    <a:pt x="3073273" y="1104963"/>
                  </a:lnTo>
                  <a:lnTo>
                    <a:pt x="3122245" y="1098385"/>
                  </a:lnTo>
                  <a:lnTo>
                    <a:pt x="3166260" y="1079821"/>
                  </a:lnTo>
                  <a:lnTo>
                    <a:pt x="3203559" y="1051026"/>
                  </a:lnTo>
                  <a:lnTo>
                    <a:pt x="3232380" y="1013756"/>
                  </a:lnTo>
                  <a:lnTo>
                    <a:pt x="3250964" y="969767"/>
                  </a:lnTo>
                  <a:lnTo>
                    <a:pt x="3257550" y="920813"/>
                  </a:lnTo>
                  <a:lnTo>
                    <a:pt x="3257550" y="184276"/>
                  </a:lnTo>
                  <a:lnTo>
                    <a:pt x="3250964" y="135304"/>
                  </a:lnTo>
                  <a:lnTo>
                    <a:pt x="3232380" y="91289"/>
                  </a:lnTo>
                  <a:lnTo>
                    <a:pt x="3203559" y="53990"/>
                  </a:lnTo>
                  <a:lnTo>
                    <a:pt x="3166260" y="25169"/>
                  </a:lnTo>
                  <a:lnTo>
                    <a:pt x="3122245" y="6585"/>
                  </a:lnTo>
                  <a:lnTo>
                    <a:pt x="307327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29076" y="8205723"/>
              <a:ext cx="3257550" cy="1105535"/>
            </a:xfrm>
            <a:custGeom>
              <a:avLst/>
              <a:gdLst/>
              <a:ahLst/>
              <a:cxnLst/>
              <a:rect l="l" t="t" r="r" b="b"/>
              <a:pathLst>
                <a:path w="3257550" h="1105534">
                  <a:moveTo>
                    <a:pt x="0" y="184276"/>
                  </a:moveTo>
                  <a:lnTo>
                    <a:pt x="6576" y="135304"/>
                  </a:lnTo>
                  <a:lnTo>
                    <a:pt x="25136" y="91289"/>
                  </a:lnTo>
                  <a:lnTo>
                    <a:pt x="53927" y="53990"/>
                  </a:lnTo>
                  <a:lnTo>
                    <a:pt x="91195" y="25169"/>
                  </a:lnTo>
                  <a:lnTo>
                    <a:pt x="135187" y="6585"/>
                  </a:lnTo>
                  <a:lnTo>
                    <a:pt x="184150" y="0"/>
                  </a:lnTo>
                  <a:lnTo>
                    <a:pt x="3073273" y="0"/>
                  </a:lnTo>
                  <a:lnTo>
                    <a:pt x="3122245" y="6585"/>
                  </a:lnTo>
                  <a:lnTo>
                    <a:pt x="3166260" y="25169"/>
                  </a:lnTo>
                  <a:lnTo>
                    <a:pt x="3203559" y="53990"/>
                  </a:lnTo>
                  <a:lnTo>
                    <a:pt x="3232380" y="91289"/>
                  </a:lnTo>
                  <a:lnTo>
                    <a:pt x="3250964" y="135304"/>
                  </a:lnTo>
                  <a:lnTo>
                    <a:pt x="3257550" y="184276"/>
                  </a:lnTo>
                  <a:lnTo>
                    <a:pt x="3257550" y="920813"/>
                  </a:lnTo>
                  <a:lnTo>
                    <a:pt x="3250964" y="969767"/>
                  </a:lnTo>
                  <a:lnTo>
                    <a:pt x="3232380" y="1013756"/>
                  </a:lnTo>
                  <a:lnTo>
                    <a:pt x="3203559" y="1051026"/>
                  </a:lnTo>
                  <a:lnTo>
                    <a:pt x="3166260" y="1079821"/>
                  </a:lnTo>
                  <a:lnTo>
                    <a:pt x="3122245" y="1098385"/>
                  </a:lnTo>
                  <a:lnTo>
                    <a:pt x="3073273" y="1104963"/>
                  </a:lnTo>
                  <a:lnTo>
                    <a:pt x="184150" y="1104963"/>
                  </a:lnTo>
                  <a:lnTo>
                    <a:pt x="135187" y="1098385"/>
                  </a:lnTo>
                  <a:lnTo>
                    <a:pt x="91195" y="1079821"/>
                  </a:lnTo>
                  <a:lnTo>
                    <a:pt x="53927" y="1051026"/>
                  </a:lnTo>
                  <a:lnTo>
                    <a:pt x="25136" y="1013756"/>
                  </a:lnTo>
                  <a:lnTo>
                    <a:pt x="6576" y="969767"/>
                  </a:lnTo>
                  <a:lnTo>
                    <a:pt x="0" y="920813"/>
                  </a:lnTo>
                  <a:lnTo>
                    <a:pt x="0" y="184276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46854" y="8370633"/>
            <a:ext cx="2215515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Chapter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Bylaws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Manual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39000" y="8162925"/>
            <a:ext cx="3367404" cy="1214755"/>
            <a:chOff x="7239000" y="8162925"/>
            <a:chExt cx="3367404" cy="121475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9000" y="8162925"/>
              <a:ext cx="3367151" cy="121443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00976" y="8205723"/>
              <a:ext cx="3248025" cy="1096010"/>
            </a:xfrm>
            <a:custGeom>
              <a:avLst/>
              <a:gdLst/>
              <a:ahLst/>
              <a:cxnLst/>
              <a:rect l="l" t="t" r="r" b="b"/>
              <a:pathLst>
                <a:path w="3248025" h="1096009">
                  <a:moveTo>
                    <a:pt x="3065399" y="0"/>
                  </a:moveTo>
                  <a:lnTo>
                    <a:pt x="182499" y="0"/>
                  </a:lnTo>
                  <a:lnTo>
                    <a:pt x="133967" y="6525"/>
                  </a:lnTo>
                  <a:lnTo>
                    <a:pt x="90367" y="24939"/>
                  </a:lnTo>
                  <a:lnTo>
                    <a:pt x="53435" y="53498"/>
                  </a:lnTo>
                  <a:lnTo>
                    <a:pt x="24906" y="90461"/>
                  </a:lnTo>
                  <a:lnTo>
                    <a:pt x="6515" y="134084"/>
                  </a:lnTo>
                  <a:lnTo>
                    <a:pt x="0" y="182625"/>
                  </a:lnTo>
                  <a:lnTo>
                    <a:pt x="0" y="912876"/>
                  </a:lnTo>
                  <a:lnTo>
                    <a:pt x="6515" y="961407"/>
                  </a:lnTo>
                  <a:lnTo>
                    <a:pt x="24906" y="1005018"/>
                  </a:lnTo>
                  <a:lnTo>
                    <a:pt x="53435" y="1041966"/>
                  </a:lnTo>
                  <a:lnTo>
                    <a:pt x="90367" y="1070513"/>
                  </a:lnTo>
                  <a:lnTo>
                    <a:pt x="133967" y="1088917"/>
                  </a:lnTo>
                  <a:lnTo>
                    <a:pt x="182499" y="1095438"/>
                  </a:lnTo>
                  <a:lnTo>
                    <a:pt x="3065399" y="1095438"/>
                  </a:lnTo>
                  <a:lnTo>
                    <a:pt x="3113940" y="1088917"/>
                  </a:lnTo>
                  <a:lnTo>
                    <a:pt x="3157563" y="1070513"/>
                  </a:lnTo>
                  <a:lnTo>
                    <a:pt x="3194526" y="1041966"/>
                  </a:lnTo>
                  <a:lnTo>
                    <a:pt x="3223085" y="1005018"/>
                  </a:lnTo>
                  <a:lnTo>
                    <a:pt x="3241499" y="961407"/>
                  </a:lnTo>
                  <a:lnTo>
                    <a:pt x="3248025" y="912876"/>
                  </a:lnTo>
                  <a:lnTo>
                    <a:pt x="3248025" y="182625"/>
                  </a:lnTo>
                  <a:lnTo>
                    <a:pt x="3241499" y="134084"/>
                  </a:lnTo>
                  <a:lnTo>
                    <a:pt x="3223085" y="90461"/>
                  </a:lnTo>
                  <a:lnTo>
                    <a:pt x="3194526" y="53498"/>
                  </a:lnTo>
                  <a:lnTo>
                    <a:pt x="3157563" y="24939"/>
                  </a:lnTo>
                  <a:lnTo>
                    <a:pt x="3113940" y="6525"/>
                  </a:lnTo>
                  <a:lnTo>
                    <a:pt x="306539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00976" y="8205723"/>
              <a:ext cx="3248025" cy="1096010"/>
            </a:xfrm>
            <a:custGeom>
              <a:avLst/>
              <a:gdLst/>
              <a:ahLst/>
              <a:cxnLst/>
              <a:rect l="l" t="t" r="r" b="b"/>
              <a:pathLst>
                <a:path w="3248025" h="1096009">
                  <a:moveTo>
                    <a:pt x="0" y="182625"/>
                  </a:moveTo>
                  <a:lnTo>
                    <a:pt x="6515" y="134084"/>
                  </a:lnTo>
                  <a:lnTo>
                    <a:pt x="24906" y="90461"/>
                  </a:lnTo>
                  <a:lnTo>
                    <a:pt x="53435" y="53498"/>
                  </a:lnTo>
                  <a:lnTo>
                    <a:pt x="90367" y="24939"/>
                  </a:lnTo>
                  <a:lnTo>
                    <a:pt x="133967" y="6525"/>
                  </a:lnTo>
                  <a:lnTo>
                    <a:pt x="182499" y="0"/>
                  </a:lnTo>
                  <a:lnTo>
                    <a:pt x="3065399" y="0"/>
                  </a:lnTo>
                  <a:lnTo>
                    <a:pt x="3113940" y="6525"/>
                  </a:lnTo>
                  <a:lnTo>
                    <a:pt x="3157563" y="24939"/>
                  </a:lnTo>
                  <a:lnTo>
                    <a:pt x="3194526" y="53498"/>
                  </a:lnTo>
                  <a:lnTo>
                    <a:pt x="3223085" y="90461"/>
                  </a:lnTo>
                  <a:lnTo>
                    <a:pt x="3241499" y="134084"/>
                  </a:lnTo>
                  <a:lnTo>
                    <a:pt x="3248025" y="182625"/>
                  </a:lnTo>
                  <a:lnTo>
                    <a:pt x="3248025" y="912876"/>
                  </a:lnTo>
                  <a:lnTo>
                    <a:pt x="3241499" y="961407"/>
                  </a:lnTo>
                  <a:lnTo>
                    <a:pt x="3223085" y="1005018"/>
                  </a:lnTo>
                  <a:lnTo>
                    <a:pt x="3194526" y="1041966"/>
                  </a:lnTo>
                  <a:lnTo>
                    <a:pt x="3157563" y="1070513"/>
                  </a:lnTo>
                  <a:lnTo>
                    <a:pt x="3113940" y="1088917"/>
                  </a:lnTo>
                  <a:lnTo>
                    <a:pt x="3065399" y="1095438"/>
                  </a:lnTo>
                  <a:lnTo>
                    <a:pt x="182499" y="1095438"/>
                  </a:lnTo>
                  <a:lnTo>
                    <a:pt x="133967" y="1088917"/>
                  </a:lnTo>
                  <a:lnTo>
                    <a:pt x="90367" y="1070513"/>
                  </a:lnTo>
                  <a:lnTo>
                    <a:pt x="53435" y="1041966"/>
                  </a:lnTo>
                  <a:lnTo>
                    <a:pt x="24906" y="1005018"/>
                  </a:lnTo>
                  <a:lnTo>
                    <a:pt x="6515" y="961407"/>
                  </a:lnTo>
                  <a:lnTo>
                    <a:pt x="0" y="912876"/>
                  </a:lnTo>
                  <a:lnTo>
                    <a:pt x="0" y="182625"/>
                  </a:lnTo>
                  <a:close/>
                </a:path>
              </a:pathLst>
            </a:custGeom>
            <a:ln w="952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989189" y="8552116"/>
            <a:ext cx="18770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MPI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Branding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039435" y="8191388"/>
            <a:ext cx="3310254" cy="1186180"/>
            <a:chOff x="11039435" y="8191388"/>
            <a:chExt cx="3310254" cy="118618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39435" y="8191388"/>
              <a:ext cx="3310080" cy="116699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5200" y="8258175"/>
              <a:ext cx="3214751" cy="111918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072876" y="8205724"/>
              <a:ext cx="3248025" cy="1096010"/>
            </a:xfrm>
            <a:custGeom>
              <a:avLst/>
              <a:gdLst/>
              <a:ahLst/>
              <a:cxnLst/>
              <a:rect l="l" t="t" r="r" b="b"/>
              <a:pathLst>
                <a:path w="3248025" h="1096009">
                  <a:moveTo>
                    <a:pt x="3065399" y="0"/>
                  </a:moveTo>
                  <a:lnTo>
                    <a:pt x="182499" y="0"/>
                  </a:lnTo>
                  <a:lnTo>
                    <a:pt x="133967" y="6525"/>
                  </a:lnTo>
                  <a:lnTo>
                    <a:pt x="90367" y="24939"/>
                  </a:lnTo>
                  <a:lnTo>
                    <a:pt x="53435" y="53498"/>
                  </a:lnTo>
                  <a:lnTo>
                    <a:pt x="24906" y="90461"/>
                  </a:lnTo>
                  <a:lnTo>
                    <a:pt x="6515" y="134084"/>
                  </a:lnTo>
                  <a:lnTo>
                    <a:pt x="0" y="182625"/>
                  </a:lnTo>
                  <a:lnTo>
                    <a:pt x="0" y="912876"/>
                  </a:lnTo>
                  <a:lnTo>
                    <a:pt x="6515" y="961407"/>
                  </a:lnTo>
                  <a:lnTo>
                    <a:pt x="24906" y="1005018"/>
                  </a:lnTo>
                  <a:lnTo>
                    <a:pt x="53435" y="1041966"/>
                  </a:lnTo>
                  <a:lnTo>
                    <a:pt x="90367" y="1070513"/>
                  </a:lnTo>
                  <a:lnTo>
                    <a:pt x="133967" y="1088917"/>
                  </a:lnTo>
                  <a:lnTo>
                    <a:pt x="182499" y="1095438"/>
                  </a:lnTo>
                  <a:lnTo>
                    <a:pt x="3065399" y="1095438"/>
                  </a:lnTo>
                  <a:lnTo>
                    <a:pt x="3113940" y="1088917"/>
                  </a:lnTo>
                  <a:lnTo>
                    <a:pt x="3157563" y="1070513"/>
                  </a:lnTo>
                  <a:lnTo>
                    <a:pt x="3194526" y="1041966"/>
                  </a:lnTo>
                  <a:lnTo>
                    <a:pt x="3223085" y="1005018"/>
                  </a:lnTo>
                  <a:lnTo>
                    <a:pt x="3241499" y="961407"/>
                  </a:lnTo>
                  <a:lnTo>
                    <a:pt x="3248025" y="912876"/>
                  </a:lnTo>
                  <a:lnTo>
                    <a:pt x="3248025" y="182625"/>
                  </a:lnTo>
                  <a:lnTo>
                    <a:pt x="3241499" y="134084"/>
                  </a:lnTo>
                  <a:lnTo>
                    <a:pt x="3223085" y="90461"/>
                  </a:lnTo>
                  <a:lnTo>
                    <a:pt x="3194526" y="53498"/>
                  </a:lnTo>
                  <a:lnTo>
                    <a:pt x="3157563" y="24939"/>
                  </a:lnTo>
                  <a:lnTo>
                    <a:pt x="3113940" y="6525"/>
                  </a:lnTo>
                  <a:lnTo>
                    <a:pt x="306539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72876" y="8205724"/>
              <a:ext cx="3248025" cy="1096010"/>
            </a:xfrm>
            <a:custGeom>
              <a:avLst/>
              <a:gdLst/>
              <a:ahLst/>
              <a:cxnLst/>
              <a:rect l="l" t="t" r="r" b="b"/>
              <a:pathLst>
                <a:path w="3248025" h="1096009">
                  <a:moveTo>
                    <a:pt x="0" y="182625"/>
                  </a:moveTo>
                  <a:lnTo>
                    <a:pt x="6515" y="134084"/>
                  </a:lnTo>
                  <a:lnTo>
                    <a:pt x="24906" y="90461"/>
                  </a:lnTo>
                  <a:lnTo>
                    <a:pt x="53435" y="53498"/>
                  </a:lnTo>
                  <a:lnTo>
                    <a:pt x="90367" y="24939"/>
                  </a:lnTo>
                  <a:lnTo>
                    <a:pt x="133967" y="6525"/>
                  </a:lnTo>
                  <a:lnTo>
                    <a:pt x="182499" y="0"/>
                  </a:lnTo>
                  <a:lnTo>
                    <a:pt x="3065399" y="0"/>
                  </a:lnTo>
                  <a:lnTo>
                    <a:pt x="3113940" y="6525"/>
                  </a:lnTo>
                  <a:lnTo>
                    <a:pt x="3157563" y="24939"/>
                  </a:lnTo>
                  <a:lnTo>
                    <a:pt x="3194526" y="53498"/>
                  </a:lnTo>
                  <a:lnTo>
                    <a:pt x="3223085" y="90461"/>
                  </a:lnTo>
                  <a:lnTo>
                    <a:pt x="3241499" y="134084"/>
                  </a:lnTo>
                  <a:lnTo>
                    <a:pt x="3248025" y="182625"/>
                  </a:lnTo>
                  <a:lnTo>
                    <a:pt x="3248025" y="912876"/>
                  </a:lnTo>
                  <a:lnTo>
                    <a:pt x="3241499" y="961407"/>
                  </a:lnTo>
                  <a:lnTo>
                    <a:pt x="3223085" y="1005018"/>
                  </a:lnTo>
                  <a:lnTo>
                    <a:pt x="3194526" y="1041966"/>
                  </a:lnTo>
                  <a:lnTo>
                    <a:pt x="3157563" y="1070513"/>
                  </a:lnTo>
                  <a:lnTo>
                    <a:pt x="3113940" y="1088917"/>
                  </a:lnTo>
                  <a:lnTo>
                    <a:pt x="3065399" y="1095438"/>
                  </a:lnTo>
                  <a:lnTo>
                    <a:pt x="182499" y="1095438"/>
                  </a:lnTo>
                  <a:lnTo>
                    <a:pt x="133967" y="1088917"/>
                  </a:lnTo>
                  <a:lnTo>
                    <a:pt x="90367" y="1070513"/>
                  </a:lnTo>
                  <a:lnTo>
                    <a:pt x="53435" y="1041966"/>
                  </a:lnTo>
                  <a:lnTo>
                    <a:pt x="24906" y="1005018"/>
                  </a:lnTo>
                  <a:lnTo>
                    <a:pt x="6515" y="961407"/>
                  </a:lnTo>
                  <a:lnTo>
                    <a:pt x="0" y="912876"/>
                  </a:lnTo>
                  <a:lnTo>
                    <a:pt x="0" y="182625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355069" y="8368982"/>
            <a:ext cx="2686050" cy="7639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944880" marR="5080" indent="-932815">
              <a:lnSpc>
                <a:spcPct val="101600"/>
              </a:lnSpc>
              <a:spcBef>
                <a:spcPts val="5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Metric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57331" y="2228693"/>
            <a:ext cx="7015480" cy="4548505"/>
            <a:chOff x="1657331" y="2228693"/>
            <a:chExt cx="7015480" cy="454850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7331" y="2228693"/>
              <a:ext cx="7015263" cy="45482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1450" y="2352611"/>
              <a:ext cx="2357501" cy="95726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90750" y="2243073"/>
              <a:ext cx="6953250" cy="4476750"/>
            </a:xfrm>
            <a:custGeom>
              <a:avLst/>
              <a:gdLst/>
              <a:ahLst/>
              <a:cxnLst/>
              <a:rect l="l" t="t" r="r" b="b"/>
              <a:pathLst>
                <a:path w="6953250" h="4476750">
                  <a:moveTo>
                    <a:pt x="0" y="746251"/>
                  </a:moveTo>
                  <a:lnTo>
                    <a:pt x="1467" y="699060"/>
                  </a:lnTo>
                  <a:lnTo>
                    <a:pt x="5812" y="652649"/>
                  </a:lnTo>
                  <a:lnTo>
                    <a:pt x="12947" y="607104"/>
                  </a:lnTo>
                  <a:lnTo>
                    <a:pt x="22784" y="562514"/>
                  </a:lnTo>
                  <a:lnTo>
                    <a:pt x="35237" y="518966"/>
                  </a:lnTo>
                  <a:lnTo>
                    <a:pt x="50217" y="476547"/>
                  </a:lnTo>
                  <a:lnTo>
                    <a:pt x="67638" y="435345"/>
                  </a:lnTo>
                  <a:lnTo>
                    <a:pt x="87412" y="395447"/>
                  </a:lnTo>
                  <a:lnTo>
                    <a:pt x="109451" y="356941"/>
                  </a:lnTo>
                  <a:lnTo>
                    <a:pt x="133669" y="319914"/>
                  </a:lnTo>
                  <a:lnTo>
                    <a:pt x="159978" y="284454"/>
                  </a:lnTo>
                  <a:lnTo>
                    <a:pt x="188290" y="250647"/>
                  </a:lnTo>
                  <a:lnTo>
                    <a:pt x="218519" y="218582"/>
                  </a:lnTo>
                  <a:lnTo>
                    <a:pt x="250577" y="188346"/>
                  </a:lnTo>
                  <a:lnTo>
                    <a:pt x="284376" y="160027"/>
                  </a:lnTo>
                  <a:lnTo>
                    <a:pt x="319829" y="133711"/>
                  </a:lnTo>
                  <a:lnTo>
                    <a:pt x="356849" y="109486"/>
                  </a:lnTo>
                  <a:lnTo>
                    <a:pt x="395349" y="87440"/>
                  </a:lnTo>
                  <a:lnTo>
                    <a:pt x="435241" y="67660"/>
                  </a:lnTo>
                  <a:lnTo>
                    <a:pt x="476437" y="50234"/>
                  </a:lnTo>
                  <a:lnTo>
                    <a:pt x="518851" y="35249"/>
                  </a:lnTo>
                  <a:lnTo>
                    <a:pt x="562395" y="22792"/>
                  </a:lnTo>
                  <a:lnTo>
                    <a:pt x="606982" y="12952"/>
                  </a:lnTo>
                  <a:lnTo>
                    <a:pt x="652524" y="5814"/>
                  </a:lnTo>
                  <a:lnTo>
                    <a:pt x="698934" y="1468"/>
                  </a:lnTo>
                  <a:lnTo>
                    <a:pt x="746125" y="0"/>
                  </a:lnTo>
                  <a:lnTo>
                    <a:pt x="6206998" y="0"/>
                  </a:lnTo>
                  <a:lnTo>
                    <a:pt x="6254189" y="1468"/>
                  </a:lnTo>
                  <a:lnTo>
                    <a:pt x="6300600" y="5814"/>
                  </a:lnTo>
                  <a:lnTo>
                    <a:pt x="6346145" y="12952"/>
                  </a:lnTo>
                  <a:lnTo>
                    <a:pt x="6390735" y="22792"/>
                  </a:lnTo>
                  <a:lnTo>
                    <a:pt x="6434283" y="35249"/>
                  </a:lnTo>
                  <a:lnTo>
                    <a:pt x="6476702" y="50234"/>
                  </a:lnTo>
                  <a:lnTo>
                    <a:pt x="6517904" y="67660"/>
                  </a:lnTo>
                  <a:lnTo>
                    <a:pt x="6557802" y="87440"/>
                  </a:lnTo>
                  <a:lnTo>
                    <a:pt x="6596308" y="109486"/>
                  </a:lnTo>
                  <a:lnTo>
                    <a:pt x="6633335" y="133711"/>
                  </a:lnTo>
                  <a:lnTo>
                    <a:pt x="6668795" y="160027"/>
                  </a:lnTo>
                  <a:lnTo>
                    <a:pt x="6702602" y="188346"/>
                  </a:lnTo>
                  <a:lnTo>
                    <a:pt x="6734667" y="218582"/>
                  </a:lnTo>
                  <a:lnTo>
                    <a:pt x="6764903" y="250647"/>
                  </a:lnTo>
                  <a:lnTo>
                    <a:pt x="6793222" y="284454"/>
                  </a:lnTo>
                  <a:lnTo>
                    <a:pt x="6819538" y="319914"/>
                  </a:lnTo>
                  <a:lnTo>
                    <a:pt x="6843763" y="356941"/>
                  </a:lnTo>
                  <a:lnTo>
                    <a:pt x="6865809" y="395447"/>
                  </a:lnTo>
                  <a:lnTo>
                    <a:pt x="6885589" y="435345"/>
                  </a:lnTo>
                  <a:lnTo>
                    <a:pt x="6903015" y="476547"/>
                  </a:lnTo>
                  <a:lnTo>
                    <a:pt x="6918000" y="518966"/>
                  </a:lnTo>
                  <a:lnTo>
                    <a:pt x="6930457" y="562514"/>
                  </a:lnTo>
                  <a:lnTo>
                    <a:pt x="6940297" y="607104"/>
                  </a:lnTo>
                  <a:lnTo>
                    <a:pt x="6947435" y="652649"/>
                  </a:lnTo>
                  <a:lnTo>
                    <a:pt x="6951781" y="699060"/>
                  </a:lnTo>
                  <a:lnTo>
                    <a:pt x="6953250" y="746251"/>
                  </a:lnTo>
                  <a:lnTo>
                    <a:pt x="6953250" y="3730625"/>
                  </a:lnTo>
                  <a:lnTo>
                    <a:pt x="6951781" y="3777815"/>
                  </a:lnTo>
                  <a:lnTo>
                    <a:pt x="6947435" y="3824225"/>
                  </a:lnTo>
                  <a:lnTo>
                    <a:pt x="6940297" y="3869767"/>
                  </a:lnTo>
                  <a:lnTo>
                    <a:pt x="6930457" y="3914354"/>
                  </a:lnTo>
                  <a:lnTo>
                    <a:pt x="6918000" y="3957898"/>
                  </a:lnTo>
                  <a:lnTo>
                    <a:pt x="6903015" y="4000312"/>
                  </a:lnTo>
                  <a:lnTo>
                    <a:pt x="6885589" y="4041508"/>
                  </a:lnTo>
                  <a:lnTo>
                    <a:pt x="6865809" y="4081400"/>
                  </a:lnTo>
                  <a:lnTo>
                    <a:pt x="6843763" y="4119900"/>
                  </a:lnTo>
                  <a:lnTo>
                    <a:pt x="6819538" y="4156920"/>
                  </a:lnTo>
                  <a:lnTo>
                    <a:pt x="6793222" y="4192373"/>
                  </a:lnTo>
                  <a:lnTo>
                    <a:pt x="6764903" y="4226172"/>
                  </a:lnTo>
                  <a:lnTo>
                    <a:pt x="6734667" y="4258230"/>
                  </a:lnTo>
                  <a:lnTo>
                    <a:pt x="6702602" y="4288459"/>
                  </a:lnTo>
                  <a:lnTo>
                    <a:pt x="6668795" y="4316771"/>
                  </a:lnTo>
                  <a:lnTo>
                    <a:pt x="6633335" y="4343080"/>
                  </a:lnTo>
                  <a:lnTo>
                    <a:pt x="6596308" y="4367298"/>
                  </a:lnTo>
                  <a:lnTo>
                    <a:pt x="6557802" y="4389337"/>
                  </a:lnTo>
                  <a:lnTo>
                    <a:pt x="6517904" y="4409111"/>
                  </a:lnTo>
                  <a:lnTo>
                    <a:pt x="6476702" y="4426532"/>
                  </a:lnTo>
                  <a:lnTo>
                    <a:pt x="6434283" y="4441512"/>
                  </a:lnTo>
                  <a:lnTo>
                    <a:pt x="6390735" y="4453965"/>
                  </a:lnTo>
                  <a:lnTo>
                    <a:pt x="6346145" y="4463802"/>
                  </a:lnTo>
                  <a:lnTo>
                    <a:pt x="6300600" y="4470937"/>
                  </a:lnTo>
                  <a:lnTo>
                    <a:pt x="6254189" y="4475282"/>
                  </a:lnTo>
                  <a:lnTo>
                    <a:pt x="6206998" y="4476750"/>
                  </a:lnTo>
                  <a:lnTo>
                    <a:pt x="746125" y="4476750"/>
                  </a:lnTo>
                  <a:lnTo>
                    <a:pt x="698934" y="4475282"/>
                  </a:lnTo>
                  <a:lnTo>
                    <a:pt x="652524" y="4470937"/>
                  </a:lnTo>
                  <a:lnTo>
                    <a:pt x="606982" y="4463802"/>
                  </a:lnTo>
                  <a:lnTo>
                    <a:pt x="562395" y="4453965"/>
                  </a:lnTo>
                  <a:lnTo>
                    <a:pt x="518851" y="4441512"/>
                  </a:lnTo>
                  <a:lnTo>
                    <a:pt x="476437" y="4426532"/>
                  </a:lnTo>
                  <a:lnTo>
                    <a:pt x="435241" y="4409111"/>
                  </a:lnTo>
                  <a:lnTo>
                    <a:pt x="395349" y="4389337"/>
                  </a:lnTo>
                  <a:lnTo>
                    <a:pt x="356849" y="4367298"/>
                  </a:lnTo>
                  <a:lnTo>
                    <a:pt x="319829" y="4343080"/>
                  </a:lnTo>
                  <a:lnTo>
                    <a:pt x="284376" y="4316771"/>
                  </a:lnTo>
                  <a:lnTo>
                    <a:pt x="250577" y="4288459"/>
                  </a:lnTo>
                  <a:lnTo>
                    <a:pt x="218519" y="4258230"/>
                  </a:lnTo>
                  <a:lnTo>
                    <a:pt x="188290" y="4226172"/>
                  </a:lnTo>
                  <a:lnTo>
                    <a:pt x="159978" y="4192373"/>
                  </a:lnTo>
                  <a:lnTo>
                    <a:pt x="133669" y="4156920"/>
                  </a:lnTo>
                  <a:lnTo>
                    <a:pt x="109451" y="4119900"/>
                  </a:lnTo>
                  <a:lnTo>
                    <a:pt x="87412" y="4081400"/>
                  </a:lnTo>
                  <a:lnTo>
                    <a:pt x="67638" y="4041508"/>
                  </a:lnTo>
                  <a:lnTo>
                    <a:pt x="50217" y="4000312"/>
                  </a:lnTo>
                  <a:lnTo>
                    <a:pt x="35237" y="3957898"/>
                  </a:lnTo>
                  <a:lnTo>
                    <a:pt x="22784" y="3914354"/>
                  </a:lnTo>
                  <a:lnTo>
                    <a:pt x="12947" y="3869767"/>
                  </a:lnTo>
                  <a:lnTo>
                    <a:pt x="5812" y="3824225"/>
                  </a:lnTo>
                  <a:lnTo>
                    <a:pt x="1467" y="3777815"/>
                  </a:lnTo>
                  <a:lnTo>
                    <a:pt x="0" y="3730625"/>
                  </a:lnTo>
                  <a:lnTo>
                    <a:pt x="0" y="746251"/>
                  </a:lnTo>
                  <a:close/>
                </a:path>
              </a:pathLst>
            </a:custGeom>
            <a:ln w="9525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274184" y="2477198"/>
            <a:ext cx="178562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-10" dirty="0">
                <a:latin typeface="Arial"/>
                <a:cs typeface="Arial"/>
              </a:rPr>
              <a:t>Programs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020155" y="2304893"/>
            <a:ext cx="7005955" cy="4462780"/>
            <a:chOff x="9020155" y="2304893"/>
            <a:chExt cx="7005955" cy="4462780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20155" y="2304893"/>
              <a:ext cx="7005738" cy="44625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34624" y="2419286"/>
              <a:ext cx="4367276" cy="96678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053575" y="2319273"/>
              <a:ext cx="6943725" cy="4391025"/>
            </a:xfrm>
            <a:custGeom>
              <a:avLst/>
              <a:gdLst/>
              <a:ahLst/>
              <a:cxnLst/>
              <a:rect l="l" t="t" r="r" b="b"/>
              <a:pathLst>
                <a:path w="6943725" h="4391025">
                  <a:moveTo>
                    <a:pt x="0" y="731901"/>
                  </a:moveTo>
                  <a:lnTo>
                    <a:pt x="1556" y="683789"/>
                  </a:lnTo>
                  <a:lnTo>
                    <a:pt x="6162" y="636507"/>
                  </a:lnTo>
                  <a:lnTo>
                    <a:pt x="13720" y="590151"/>
                  </a:lnTo>
                  <a:lnTo>
                    <a:pt x="24135" y="544818"/>
                  </a:lnTo>
                  <a:lnTo>
                    <a:pt x="37309" y="500603"/>
                  </a:lnTo>
                  <a:lnTo>
                    <a:pt x="53146" y="457604"/>
                  </a:lnTo>
                  <a:lnTo>
                    <a:pt x="71551" y="415917"/>
                  </a:lnTo>
                  <a:lnTo>
                    <a:pt x="92425" y="375639"/>
                  </a:lnTo>
                  <a:lnTo>
                    <a:pt x="115673" y="336865"/>
                  </a:lnTo>
                  <a:lnTo>
                    <a:pt x="141199" y="299694"/>
                  </a:lnTo>
                  <a:lnTo>
                    <a:pt x="168906" y="264221"/>
                  </a:lnTo>
                  <a:lnTo>
                    <a:pt x="198697" y="230543"/>
                  </a:lnTo>
                  <a:lnTo>
                    <a:pt x="230476" y="198756"/>
                  </a:lnTo>
                  <a:lnTo>
                    <a:pt x="264146" y="168958"/>
                  </a:lnTo>
                  <a:lnTo>
                    <a:pt x="299612" y="141244"/>
                  </a:lnTo>
                  <a:lnTo>
                    <a:pt x="336776" y="115711"/>
                  </a:lnTo>
                  <a:lnTo>
                    <a:pt x="375542" y="92456"/>
                  </a:lnTo>
                  <a:lnTo>
                    <a:pt x="415814" y="71575"/>
                  </a:lnTo>
                  <a:lnTo>
                    <a:pt x="457495" y="53165"/>
                  </a:lnTo>
                  <a:lnTo>
                    <a:pt x="500489" y="37322"/>
                  </a:lnTo>
                  <a:lnTo>
                    <a:pt x="544699" y="24144"/>
                  </a:lnTo>
                  <a:lnTo>
                    <a:pt x="590029" y="13725"/>
                  </a:lnTo>
                  <a:lnTo>
                    <a:pt x="636383" y="6164"/>
                  </a:lnTo>
                  <a:lnTo>
                    <a:pt x="683663" y="1557"/>
                  </a:lnTo>
                  <a:lnTo>
                    <a:pt x="731774" y="0"/>
                  </a:lnTo>
                  <a:lnTo>
                    <a:pt x="6211824" y="0"/>
                  </a:lnTo>
                  <a:lnTo>
                    <a:pt x="6259935" y="1557"/>
                  </a:lnTo>
                  <a:lnTo>
                    <a:pt x="6307217" y="6164"/>
                  </a:lnTo>
                  <a:lnTo>
                    <a:pt x="6353573" y="13725"/>
                  </a:lnTo>
                  <a:lnTo>
                    <a:pt x="6398906" y="24144"/>
                  </a:lnTo>
                  <a:lnTo>
                    <a:pt x="6443121" y="37322"/>
                  </a:lnTo>
                  <a:lnTo>
                    <a:pt x="6486120" y="53165"/>
                  </a:lnTo>
                  <a:lnTo>
                    <a:pt x="6527807" y="71575"/>
                  </a:lnTo>
                  <a:lnTo>
                    <a:pt x="6568085" y="92456"/>
                  </a:lnTo>
                  <a:lnTo>
                    <a:pt x="6606859" y="115711"/>
                  </a:lnTo>
                  <a:lnTo>
                    <a:pt x="6644030" y="141244"/>
                  </a:lnTo>
                  <a:lnTo>
                    <a:pt x="6679503" y="168958"/>
                  </a:lnTo>
                  <a:lnTo>
                    <a:pt x="6713181" y="198756"/>
                  </a:lnTo>
                  <a:lnTo>
                    <a:pt x="6744968" y="230543"/>
                  </a:lnTo>
                  <a:lnTo>
                    <a:pt x="6774766" y="264221"/>
                  </a:lnTo>
                  <a:lnTo>
                    <a:pt x="6802480" y="299694"/>
                  </a:lnTo>
                  <a:lnTo>
                    <a:pt x="6828013" y="336865"/>
                  </a:lnTo>
                  <a:lnTo>
                    <a:pt x="6851268" y="375639"/>
                  </a:lnTo>
                  <a:lnTo>
                    <a:pt x="6872149" y="415917"/>
                  </a:lnTo>
                  <a:lnTo>
                    <a:pt x="6890559" y="457604"/>
                  </a:lnTo>
                  <a:lnTo>
                    <a:pt x="6906402" y="500603"/>
                  </a:lnTo>
                  <a:lnTo>
                    <a:pt x="6919580" y="544818"/>
                  </a:lnTo>
                  <a:lnTo>
                    <a:pt x="6929999" y="590151"/>
                  </a:lnTo>
                  <a:lnTo>
                    <a:pt x="6937560" y="636507"/>
                  </a:lnTo>
                  <a:lnTo>
                    <a:pt x="6942167" y="683789"/>
                  </a:lnTo>
                  <a:lnTo>
                    <a:pt x="6943725" y="731901"/>
                  </a:lnTo>
                  <a:lnTo>
                    <a:pt x="6943725" y="3659251"/>
                  </a:lnTo>
                  <a:lnTo>
                    <a:pt x="6942167" y="3707361"/>
                  </a:lnTo>
                  <a:lnTo>
                    <a:pt x="6937560" y="3754641"/>
                  </a:lnTo>
                  <a:lnTo>
                    <a:pt x="6929999" y="3800995"/>
                  </a:lnTo>
                  <a:lnTo>
                    <a:pt x="6919580" y="3846325"/>
                  </a:lnTo>
                  <a:lnTo>
                    <a:pt x="6906402" y="3890535"/>
                  </a:lnTo>
                  <a:lnTo>
                    <a:pt x="6890559" y="3933529"/>
                  </a:lnTo>
                  <a:lnTo>
                    <a:pt x="6872149" y="3975210"/>
                  </a:lnTo>
                  <a:lnTo>
                    <a:pt x="6851268" y="4015482"/>
                  </a:lnTo>
                  <a:lnTo>
                    <a:pt x="6828013" y="4054248"/>
                  </a:lnTo>
                  <a:lnTo>
                    <a:pt x="6802480" y="4091412"/>
                  </a:lnTo>
                  <a:lnTo>
                    <a:pt x="6774766" y="4126878"/>
                  </a:lnTo>
                  <a:lnTo>
                    <a:pt x="6744968" y="4160548"/>
                  </a:lnTo>
                  <a:lnTo>
                    <a:pt x="6713181" y="4192327"/>
                  </a:lnTo>
                  <a:lnTo>
                    <a:pt x="6679503" y="4222118"/>
                  </a:lnTo>
                  <a:lnTo>
                    <a:pt x="6644030" y="4249825"/>
                  </a:lnTo>
                  <a:lnTo>
                    <a:pt x="6606859" y="4275351"/>
                  </a:lnTo>
                  <a:lnTo>
                    <a:pt x="6568085" y="4298599"/>
                  </a:lnTo>
                  <a:lnTo>
                    <a:pt x="6527807" y="4319473"/>
                  </a:lnTo>
                  <a:lnTo>
                    <a:pt x="6486120" y="4337878"/>
                  </a:lnTo>
                  <a:lnTo>
                    <a:pt x="6443121" y="4353715"/>
                  </a:lnTo>
                  <a:lnTo>
                    <a:pt x="6398906" y="4366889"/>
                  </a:lnTo>
                  <a:lnTo>
                    <a:pt x="6353573" y="4377304"/>
                  </a:lnTo>
                  <a:lnTo>
                    <a:pt x="6307217" y="4384862"/>
                  </a:lnTo>
                  <a:lnTo>
                    <a:pt x="6259935" y="4389468"/>
                  </a:lnTo>
                  <a:lnTo>
                    <a:pt x="6211824" y="4391025"/>
                  </a:lnTo>
                  <a:lnTo>
                    <a:pt x="731774" y="4391025"/>
                  </a:lnTo>
                  <a:lnTo>
                    <a:pt x="683663" y="4389468"/>
                  </a:lnTo>
                  <a:lnTo>
                    <a:pt x="636383" y="4384862"/>
                  </a:lnTo>
                  <a:lnTo>
                    <a:pt x="590029" y="4377304"/>
                  </a:lnTo>
                  <a:lnTo>
                    <a:pt x="544699" y="4366889"/>
                  </a:lnTo>
                  <a:lnTo>
                    <a:pt x="500489" y="4353715"/>
                  </a:lnTo>
                  <a:lnTo>
                    <a:pt x="457495" y="4337878"/>
                  </a:lnTo>
                  <a:lnTo>
                    <a:pt x="415814" y="4319473"/>
                  </a:lnTo>
                  <a:lnTo>
                    <a:pt x="375542" y="4298599"/>
                  </a:lnTo>
                  <a:lnTo>
                    <a:pt x="336776" y="4275351"/>
                  </a:lnTo>
                  <a:lnTo>
                    <a:pt x="299612" y="4249825"/>
                  </a:lnTo>
                  <a:lnTo>
                    <a:pt x="264146" y="4222118"/>
                  </a:lnTo>
                  <a:lnTo>
                    <a:pt x="230476" y="4192327"/>
                  </a:lnTo>
                  <a:lnTo>
                    <a:pt x="198697" y="4160548"/>
                  </a:lnTo>
                  <a:lnTo>
                    <a:pt x="168906" y="4126878"/>
                  </a:lnTo>
                  <a:lnTo>
                    <a:pt x="141199" y="4091412"/>
                  </a:lnTo>
                  <a:lnTo>
                    <a:pt x="115673" y="4054248"/>
                  </a:lnTo>
                  <a:lnTo>
                    <a:pt x="92425" y="4015482"/>
                  </a:lnTo>
                  <a:lnTo>
                    <a:pt x="71551" y="3975210"/>
                  </a:lnTo>
                  <a:lnTo>
                    <a:pt x="53146" y="3933529"/>
                  </a:lnTo>
                  <a:lnTo>
                    <a:pt x="37309" y="3890535"/>
                  </a:lnTo>
                  <a:lnTo>
                    <a:pt x="24135" y="3846325"/>
                  </a:lnTo>
                  <a:lnTo>
                    <a:pt x="13720" y="3800995"/>
                  </a:lnTo>
                  <a:lnTo>
                    <a:pt x="6162" y="3754641"/>
                  </a:lnTo>
                  <a:lnTo>
                    <a:pt x="1556" y="3707361"/>
                  </a:lnTo>
                  <a:lnTo>
                    <a:pt x="0" y="3659251"/>
                  </a:lnTo>
                  <a:lnTo>
                    <a:pt x="0" y="731901"/>
                  </a:lnTo>
                  <a:close/>
                </a:path>
              </a:pathLst>
            </a:custGeom>
            <a:ln w="9525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627994" y="2548826"/>
            <a:ext cx="379095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dirty="0">
                <a:latin typeface="Arial"/>
                <a:cs typeface="Arial"/>
              </a:rPr>
              <a:t>Platforms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&amp;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Services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809750" y="3467100"/>
            <a:ext cx="2195830" cy="1386205"/>
            <a:chOff x="1809750" y="3467100"/>
            <a:chExt cx="2195830" cy="1386205"/>
          </a:xfrm>
        </p:grpSpPr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9750" y="3467100"/>
              <a:ext cx="2157476" cy="130962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38325" y="3486150"/>
              <a:ext cx="2167001" cy="136677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871726" y="3509898"/>
              <a:ext cx="2038350" cy="1191260"/>
            </a:xfrm>
            <a:custGeom>
              <a:avLst/>
              <a:gdLst/>
              <a:ahLst/>
              <a:cxnLst/>
              <a:rect l="l" t="t" r="r" b="b"/>
              <a:pathLst>
                <a:path w="2038350" h="1191260">
                  <a:moveTo>
                    <a:pt x="1839849" y="0"/>
                  </a:moveTo>
                  <a:lnTo>
                    <a:pt x="198374" y="0"/>
                  </a:lnTo>
                  <a:lnTo>
                    <a:pt x="152875" y="5244"/>
                  </a:lnTo>
                  <a:lnTo>
                    <a:pt x="111115" y="20180"/>
                  </a:lnTo>
                  <a:lnTo>
                    <a:pt x="74283" y="43617"/>
                  </a:lnTo>
                  <a:lnTo>
                    <a:pt x="43567" y="74360"/>
                  </a:lnTo>
                  <a:lnTo>
                    <a:pt x="20155" y="111217"/>
                  </a:lnTo>
                  <a:lnTo>
                    <a:pt x="5236" y="152995"/>
                  </a:lnTo>
                  <a:lnTo>
                    <a:pt x="0" y="198500"/>
                  </a:lnTo>
                  <a:lnTo>
                    <a:pt x="0" y="992251"/>
                  </a:lnTo>
                  <a:lnTo>
                    <a:pt x="5236" y="1037756"/>
                  </a:lnTo>
                  <a:lnTo>
                    <a:pt x="20155" y="1079534"/>
                  </a:lnTo>
                  <a:lnTo>
                    <a:pt x="43567" y="1116391"/>
                  </a:lnTo>
                  <a:lnTo>
                    <a:pt x="74283" y="1147134"/>
                  </a:lnTo>
                  <a:lnTo>
                    <a:pt x="111115" y="1170571"/>
                  </a:lnTo>
                  <a:lnTo>
                    <a:pt x="152875" y="1185507"/>
                  </a:lnTo>
                  <a:lnTo>
                    <a:pt x="198374" y="1190752"/>
                  </a:lnTo>
                  <a:lnTo>
                    <a:pt x="1839849" y="1190752"/>
                  </a:lnTo>
                  <a:lnTo>
                    <a:pt x="1885354" y="1185507"/>
                  </a:lnTo>
                  <a:lnTo>
                    <a:pt x="1927132" y="1170571"/>
                  </a:lnTo>
                  <a:lnTo>
                    <a:pt x="1963989" y="1147134"/>
                  </a:lnTo>
                  <a:lnTo>
                    <a:pt x="1994732" y="1116391"/>
                  </a:lnTo>
                  <a:lnTo>
                    <a:pt x="2018169" y="1079534"/>
                  </a:lnTo>
                  <a:lnTo>
                    <a:pt x="2033105" y="1037756"/>
                  </a:lnTo>
                  <a:lnTo>
                    <a:pt x="2038350" y="992251"/>
                  </a:lnTo>
                  <a:lnTo>
                    <a:pt x="2038350" y="198500"/>
                  </a:lnTo>
                  <a:lnTo>
                    <a:pt x="2033105" y="152995"/>
                  </a:lnTo>
                  <a:lnTo>
                    <a:pt x="2018169" y="111217"/>
                  </a:lnTo>
                  <a:lnTo>
                    <a:pt x="1994732" y="74360"/>
                  </a:lnTo>
                  <a:lnTo>
                    <a:pt x="1963989" y="43617"/>
                  </a:lnTo>
                  <a:lnTo>
                    <a:pt x="1927132" y="20180"/>
                  </a:lnTo>
                  <a:lnTo>
                    <a:pt x="1885354" y="5244"/>
                  </a:lnTo>
                  <a:lnTo>
                    <a:pt x="183984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71726" y="3509898"/>
              <a:ext cx="2038350" cy="1191260"/>
            </a:xfrm>
            <a:custGeom>
              <a:avLst/>
              <a:gdLst/>
              <a:ahLst/>
              <a:cxnLst/>
              <a:rect l="l" t="t" r="r" b="b"/>
              <a:pathLst>
                <a:path w="2038350" h="1191260">
                  <a:moveTo>
                    <a:pt x="0" y="198500"/>
                  </a:moveTo>
                  <a:lnTo>
                    <a:pt x="5236" y="152995"/>
                  </a:lnTo>
                  <a:lnTo>
                    <a:pt x="20155" y="111217"/>
                  </a:lnTo>
                  <a:lnTo>
                    <a:pt x="43567" y="74360"/>
                  </a:lnTo>
                  <a:lnTo>
                    <a:pt x="74283" y="43617"/>
                  </a:lnTo>
                  <a:lnTo>
                    <a:pt x="111115" y="20180"/>
                  </a:lnTo>
                  <a:lnTo>
                    <a:pt x="152875" y="5244"/>
                  </a:lnTo>
                  <a:lnTo>
                    <a:pt x="198374" y="0"/>
                  </a:lnTo>
                  <a:lnTo>
                    <a:pt x="1839849" y="0"/>
                  </a:lnTo>
                  <a:lnTo>
                    <a:pt x="1885354" y="5244"/>
                  </a:lnTo>
                  <a:lnTo>
                    <a:pt x="1927132" y="20180"/>
                  </a:lnTo>
                  <a:lnTo>
                    <a:pt x="1963989" y="43617"/>
                  </a:lnTo>
                  <a:lnTo>
                    <a:pt x="1994732" y="74360"/>
                  </a:lnTo>
                  <a:lnTo>
                    <a:pt x="2018169" y="111217"/>
                  </a:lnTo>
                  <a:lnTo>
                    <a:pt x="2033105" y="152995"/>
                  </a:lnTo>
                  <a:lnTo>
                    <a:pt x="2038350" y="198500"/>
                  </a:lnTo>
                  <a:lnTo>
                    <a:pt x="2038350" y="992251"/>
                  </a:lnTo>
                  <a:lnTo>
                    <a:pt x="2033105" y="1037756"/>
                  </a:lnTo>
                  <a:lnTo>
                    <a:pt x="2018169" y="1079534"/>
                  </a:lnTo>
                  <a:lnTo>
                    <a:pt x="1994732" y="1116391"/>
                  </a:lnTo>
                  <a:lnTo>
                    <a:pt x="1963989" y="1147134"/>
                  </a:lnTo>
                  <a:lnTo>
                    <a:pt x="1927132" y="1170571"/>
                  </a:lnTo>
                  <a:lnTo>
                    <a:pt x="1885354" y="1185507"/>
                  </a:lnTo>
                  <a:lnTo>
                    <a:pt x="1839849" y="1190752"/>
                  </a:lnTo>
                  <a:lnTo>
                    <a:pt x="198374" y="1190752"/>
                  </a:lnTo>
                  <a:lnTo>
                    <a:pt x="152875" y="1185507"/>
                  </a:lnTo>
                  <a:lnTo>
                    <a:pt x="111115" y="1170571"/>
                  </a:lnTo>
                  <a:lnTo>
                    <a:pt x="74283" y="1147134"/>
                  </a:lnTo>
                  <a:lnTo>
                    <a:pt x="43567" y="1116391"/>
                  </a:lnTo>
                  <a:lnTo>
                    <a:pt x="20155" y="1079534"/>
                  </a:lnTo>
                  <a:lnTo>
                    <a:pt x="5236" y="1037756"/>
                  </a:lnTo>
                  <a:lnTo>
                    <a:pt x="0" y="992251"/>
                  </a:lnTo>
                  <a:lnTo>
                    <a:pt x="0" y="19850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049145" y="3589972"/>
            <a:ext cx="1669414" cy="10248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75"/>
              </a:spcBef>
            </a:pPr>
            <a:r>
              <a:rPr sz="2150" spc="-10" dirty="0">
                <a:solidFill>
                  <a:srgbClr val="FFFFFF"/>
                </a:solidFill>
                <a:latin typeface="Arial"/>
                <a:cs typeface="Arial"/>
              </a:rPr>
              <a:t>Administrator </a:t>
            </a:r>
            <a:r>
              <a:rPr sz="2150" spc="-25" dirty="0">
                <a:solidFill>
                  <a:srgbClr val="FFFFFF"/>
                </a:solidFill>
                <a:latin typeface="Arial"/>
                <a:cs typeface="Arial"/>
              </a:rPr>
              <a:t>MPI</a:t>
            </a:r>
            <a:endParaRPr sz="2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150" spc="-10" dirty="0">
                <a:solidFill>
                  <a:srgbClr val="FFFFFF"/>
                </a:solidFill>
                <a:latin typeface="Arial"/>
                <a:cs typeface="Arial"/>
              </a:rPr>
              <a:t>Onboarding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019550" y="3495675"/>
            <a:ext cx="2386330" cy="1310005"/>
            <a:chOff x="4019550" y="3495675"/>
            <a:chExt cx="2386330" cy="1310005"/>
          </a:xfrm>
        </p:grpSpPr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19550" y="3495675"/>
              <a:ext cx="2386076" cy="130962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62425" y="3638486"/>
              <a:ext cx="2176526" cy="110966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081526" y="3538473"/>
              <a:ext cx="2266950" cy="1191260"/>
            </a:xfrm>
            <a:custGeom>
              <a:avLst/>
              <a:gdLst/>
              <a:ahLst/>
              <a:cxnLst/>
              <a:rect l="l" t="t" r="r" b="b"/>
              <a:pathLst>
                <a:path w="2266950" h="1191260">
                  <a:moveTo>
                    <a:pt x="2068449" y="0"/>
                  </a:moveTo>
                  <a:lnTo>
                    <a:pt x="198374" y="0"/>
                  </a:lnTo>
                  <a:lnTo>
                    <a:pt x="152875" y="5244"/>
                  </a:lnTo>
                  <a:lnTo>
                    <a:pt x="111115" y="20180"/>
                  </a:lnTo>
                  <a:lnTo>
                    <a:pt x="74283" y="43617"/>
                  </a:lnTo>
                  <a:lnTo>
                    <a:pt x="43567" y="74360"/>
                  </a:lnTo>
                  <a:lnTo>
                    <a:pt x="20155" y="111217"/>
                  </a:lnTo>
                  <a:lnTo>
                    <a:pt x="5236" y="152995"/>
                  </a:lnTo>
                  <a:lnTo>
                    <a:pt x="0" y="198500"/>
                  </a:lnTo>
                  <a:lnTo>
                    <a:pt x="0" y="992251"/>
                  </a:lnTo>
                  <a:lnTo>
                    <a:pt x="5236" y="1037756"/>
                  </a:lnTo>
                  <a:lnTo>
                    <a:pt x="20155" y="1079534"/>
                  </a:lnTo>
                  <a:lnTo>
                    <a:pt x="43567" y="1116391"/>
                  </a:lnTo>
                  <a:lnTo>
                    <a:pt x="74283" y="1147134"/>
                  </a:lnTo>
                  <a:lnTo>
                    <a:pt x="111115" y="1170571"/>
                  </a:lnTo>
                  <a:lnTo>
                    <a:pt x="152875" y="1185507"/>
                  </a:lnTo>
                  <a:lnTo>
                    <a:pt x="198374" y="1190752"/>
                  </a:lnTo>
                  <a:lnTo>
                    <a:pt x="2068449" y="1190752"/>
                  </a:lnTo>
                  <a:lnTo>
                    <a:pt x="2113954" y="1185507"/>
                  </a:lnTo>
                  <a:lnTo>
                    <a:pt x="2155732" y="1170571"/>
                  </a:lnTo>
                  <a:lnTo>
                    <a:pt x="2192589" y="1147134"/>
                  </a:lnTo>
                  <a:lnTo>
                    <a:pt x="2223332" y="1116391"/>
                  </a:lnTo>
                  <a:lnTo>
                    <a:pt x="2246769" y="1079534"/>
                  </a:lnTo>
                  <a:lnTo>
                    <a:pt x="2261705" y="1037756"/>
                  </a:lnTo>
                  <a:lnTo>
                    <a:pt x="2266950" y="992251"/>
                  </a:lnTo>
                  <a:lnTo>
                    <a:pt x="2266950" y="198500"/>
                  </a:lnTo>
                  <a:lnTo>
                    <a:pt x="2261705" y="152995"/>
                  </a:lnTo>
                  <a:lnTo>
                    <a:pt x="2246769" y="111217"/>
                  </a:lnTo>
                  <a:lnTo>
                    <a:pt x="2223332" y="74360"/>
                  </a:lnTo>
                  <a:lnTo>
                    <a:pt x="2192589" y="43617"/>
                  </a:lnTo>
                  <a:lnTo>
                    <a:pt x="2155732" y="20180"/>
                  </a:lnTo>
                  <a:lnTo>
                    <a:pt x="2113954" y="5244"/>
                  </a:lnTo>
                  <a:lnTo>
                    <a:pt x="206844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81526" y="3538473"/>
              <a:ext cx="2266950" cy="1191260"/>
            </a:xfrm>
            <a:custGeom>
              <a:avLst/>
              <a:gdLst/>
              <a:ahLst/>
              <a:cxnLst/>
              <a:rect l="l" t="t" r="r" b="b"/>
              <a:pathLst>
                <a:path w="2266950" h="1191260">
                  <a:moveTo>
                    <a:pt x="0" y="198500"/>
                  </a:moveTo>
                  <a:lnTo>
                    <a:pt x="5236" y="152995"/>
                  </a:lnTo>
                  <a:lnTo>
                    <a:pt x="20155" y="111217"/>
                  </a:lnTo>
                  <a:lnTo>
                    <a:pt x="43567" y="74360"/>
                  </a:lnTo>
                  <a:lnTo>
                    <a:pt x="74283" y="43617"/>
                  </a:lnTo>
                  <a:lnTo>
                    <a:pt x="111115" y="20180"/>
                  </a:lnTo>
                  <a:lnTo>
                    <a:pt x="152875" y="5244"/>
                  </a:lnTo>
                  <a:lnTo>
                    <a:pt x="198374" y="0"/>
                  </a:lnTo>
                  <a:lnTo>
                    <a:pt x="2068449" y="0"/>
                  </a:lnTo>
                  <a:lnTo>
                    <a:pt x="2113954" y="5244"/>
                  </a:lnTo>
                  <a:lnTo>
                    <a:pt x="2155732" y="20180"/>
                  </a:lnTo>
                  <a:lnTo>
                    <a:pt x="2192589" y="43617"/>
                  </a:lnTo>
                  <a:lnTo>
                    <a:pt x="2223332" y="74360"/>
                  </a:lnTo>
                  <a:lnTo>
                    <a:pt x="2246769" y="111217"/>
                  </a:lnTo>
                  <a:lnTo>
                    <a:pt x="2261705" y="152995"/>
                  </a:lnTo>
                  <a:lnTo>
                    <a:pt x="2266950" y="198500"/>
                  </a:lnTo>
                  <a:lnTo>
                    <a:pt x="2266950" y="992251"/>
                  </a:lnTo>
                  <a:lnTo>
                    <a:pt x="2261705" y="1037756"/>
                  </a:lnTo>
                  <a:lnTo>
                    <a:pt x="2246769" y="1079534"/>
                  </a:lnTo>
                  <a:lnTo>
                    <a:pt x="2223332" y="1116391"/>
                  </a:lnTo>
                  <a:lnTo>
                    <a:pt x="2192589" y="1147134"/>
                  </a:lnTo>
                  <a:lnTo>
                    <a:pt x="2155732" y="1170571"/>
                  </a:lnTo>
                  <a:lnTo>
                    <a:pt x="2113954" y="1185507"/>
                  </a:lnTo>
                  <a:lnTo>
                    <a:pt x="2068449" y="1190752"/>
                  </a:lnTo>
                  <a:lnTo>
                    <a:pt x="198374" y="1190752"/>
                  </a:lnTo>
                  <a:lnTo>
                    <a:pt x="152875" y="1185507"/>
                  </a:lnTo>
                  <a:lnTo>
                    <a:pt x="111115" y="1170571"/>
                  </a:lnTo>
                  <a:lnTo>
                    <a:pt x="74283" y="1147134"/>
                  </a:lnTo>
                  <a:lnTo>
                    <a:pt x="43567" y="1116391"/>
                  </a:lnTo>
                  <a:lnTo>
                    <a:pt x="20155" y="1079534"/>
                  </a:lnTo>
                  <a:lnTo>
                    <a:pt x="5236" y="1037756"/>
                  </a:lnTo>
                  <a:lnTo>
                    <a:pt x="0" y="992251"/>
                  </a:lnTo>
                  <a:lnTo>
                    <a:pt x="0" y="19850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385945" y="3743261"/>
            <a:ext cx="1656714" cy="7639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65100" marR="5080" indent="-152400">
              <a:lnSpc>
                <a:spcPct val="101699"/>
              </a:lnSpc>
              <a:spcBef>
                <a:spcPts val="5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MPI-verified Facilitator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410325" y="3429000"/>
            <a:ext cx="2110105" cy="1471930"/>
            <a:chOff x="6410325" y="3429000"/>
            <a:chExt cx="2110105" cy="1471930"/>
          </a:xfrm>
        </p:grpSpPr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10325" y="3467100"/>
              <a:ext cx="2081276" cy="13096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57950" y="3429000"/>
              <a:ext cx="2062226" cy="147154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472301" y="3509898"/>
              <a:ext cx="1962150" cy="1191260"/>
            </a:xfrm>
            <a:custGeom>
              <a:avLst/>
              <a:gdLst/>
              <a:ahLst/>
              <a:cxnLst/>
              <a:rect l="l" t="t" r="r" b="b"/>
              <a:pathLst>
                <a:path w="1962150" h="1191260">
                  <a:moveTo>
                    <a:pt x="1763649" y="0"/>
                  </a:moveTo>
                  <a:lnTo>
                    <a:pt x="198374" y="0"/>
                  </a:lnTo>
                  <a:lnTo>
                    <a:pt x="152875" y="5244"/>
                  </a:lnTo>
                  <a:lnTo>
                    <a:pt x="111115" y="20180"/>
                  </a:lnTo>
                  <a:lnTo>
                    <a:pt x="74283" y="43617"/>
                  </a:lnTo>
                  <a:lnTo>
                    <a:pt x="43567" y="74360"/>
                  </a:lnTo>
                  <a:lnTo>
                    <a:pt x="20155" y="111217"/>
                  </a:lnTo>
                  <a:lnTo>
                    <a:pt x="5236" y="152995"/>
                  </a:lnTo>
                  <a:lnTo>
                    <a:pt x="0" y="198500"/>
                  </a:lnTo>
                  <a:lnTo>
                    <a:pt x="0" y="992251"/>
                  </a:lnTo>
                  <a:lnTo>
                    <a:pt x="5236" y="1037756"/>
                  </a:lnTo>
                  <a:lnTo>
                    <a:pt x="20155" y="1079534"/>
                  </a:lnTo>
                  <a:lnTo>
                    <a:pt x="43567" y="1116391"/>
                  </a:lnTo>
                  <a:lnTo>
                    <a:pt x="74283" y="1147134"/>
                  </a:lnTo>
                  <a:lnTo>
                    <a:pt x="111115" y="1170571"/>
                  </a:lnTo>
                  <a:lnTo>
                    <a:pt x="152875" y="1185507"/>
                  </a:lnTo>
                  <a:lnTo>
                    <a:pt x="198374" y="1190752"/>
                  </a:lnTo>
                  <a:lnTo>
                    <a:pt x="1763649" y="1190752"/>
                  </a:lnTo>
                  <a:lnTo>
                    <a:pt x="1809154" y="1185507"/>
                  </a:lnTo>
                  <a:lnTo>
                    <a:pt x="1850932" y="1170571"/>
                  </a:lnTo>
                  <a:lnTo>
                    <a:pt x="1887789" y="1147134"/>
                  </a:lnTo>
                  <a:lnTo>
                    <a:pt x="1918532" y="1116391"/>
                  </a:lnTo>
                  <a:lnTo>
                    <a:pt x="1941969" y="1079534"/>
                  </a:lnTo>
                  <a:lnTo>
                    <a:pt x="1956905" y="1037756"/>
                  </a:lnTo>
                  <a:lnTo>
                    <a:pt x="1962150" y="992251"/>
                  </a:lnTo>
                  <a:lnTo>
                    <a:pt x="1962150" y="198500"/>
                  </a:lnTo>
                  <a:lnTo>
                    <a:pt x="1956905" y="152995"/>
                  </a:lnTo>
                  <a:lnTo>
                    <a:pt x="1941969" y="111217"/>
                  </a:lnTo>
                  <a:lnTo>
                    <a:pt x="1918532" y="74360"/>
                  </a:lnTo>
                  <a:lnTo>
                    <a:pt x="1887789" y="43617"/>
                  </a:lnTo>
                  <a:lnTo>
                    <a:pt x="1850932" y="20180"/>
                  </a:lnTo>
                  <a:lnTo>
                    <a:pt x="1809154" y="5244"/>
                  </a:lnTo>
                  <a:lnTo>
                    <a:pt x="176364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72301" y="3509898"/>
              <a:ext cx="1962150" cy="1191260"/>
            </a:xfrm>
            <a:custGeom>
              <a:avLst/>
              <a:gdLst/>
              <a:ahLst/>
              <a:cxnLst/>
              <a:rect l="l" t="t" r="r" b="b"/>
              <a:pathLst>
                <a:path w="1962150" h="1191260">
                  <a:moveTo>
                    <a:pt x="0" y="198500"/>
                  </a:moveTo>
                  <a:lnTo>
                    <a:pt x="5236" y="152995"/>
                  </a:lnTo>
                  <a:lnTo>
                    <a:pt x="20155" y="111217"/>
                  </a:lnTo>
                  <a:lnTo>
                    <a:pt x="43567" y="74360"/>
                  </a:lnTo>
                  <a:lnTo>
                    <a:pt x="74283" y="43617"/>
                  </a:lnTo>
                  <a:lnTo>
                    <a:pt x="111115" y="20180"/>
                  </a:lnTo>
                  <a:lnTo>
                    <a:pt x="152875" y="5244"/>
                  </a:lnTo>
                  <a:lnTo>
                    <a:pt x="198374" y="0"/>
                  </a:lnTo>
                  <a:lnTo>
                    <a:pt x="1763649" y="0"/>
                  </a:lnTo>
                  <a:lnTo>
                    <a:pt x="1809154" y="5244"/>
                  </a:lnTo>
                  <a:lnTo>
                    <a:pt x="1850932" y="20180"/>
                  </a:lnTo>
                  <a:lnTo>
                    <a:pt x="1887789" y="43617"/>
                  </a:lnTo>
                  <a:lnTo>
                    <a:pt x="1918532" y="74360"/>
                  </a:lnTo>
                  <a:lnTo>
                    <a:pt x="1941969" y="111217"/>
                  </a:lnTo>
                  <a:lnTo>
                    <a:pt x="1956905" y="152995"/>
                  </a:lnTo>
                  <a:lnTo>
                    <a:pt x="1962150" y="198500"/>
                  </a:lnTo>
                  <a:lnTo>
                    <a:pt x="1962150" y="992251"/>
                  </a:lnTo>
                  <a:lnTo>
                    <a:pt x="1956905" y="1037756"/>
                  </a:lnTo>
                  <a:lnTo>
                    <a:pt x="1941969" y="1079534"/>
                  </a:lnTo>
                  <a:lnTo>
                    <a:pt x="1918532" y="1116391"/>
                  </a:lnTo>
                  <a:lnTo>
                    <a:pt x="1887789" y="1147134"/>
                  </a:lnTo>
                  <a:lnTo>
                    <a:pt x="1850932" y="1170571"/>
                  </a:lnTo>
                  <a:lnTo>
                    <a:pt x="1809154" y="1185507"/>
                  </a:lnTo>
                  <a:lnTo>
                    <a:pt x="1763649" y="1190752"/>
                  </a:lnTo>
                  <a:lnTo>
                    <a:pt x="198374" y="1190752"/>
                  </a:lnTo>
                  <a:lnTo>
                    <a:pt x="152875" y="1185507"/>
                  </a:lnTo>
                  <a:lnTo>
                    <a:pt x="111115" y="1170571"/>
                  </a:lnTo>
                  <a:lnTo>
                    <a:pt x="74283" y="1147134"/>
                  </a:lnTo>
                  <a:lnTo>
                    <a:pt x="43567" y="1116391"/>
                  </a:lnTo>
                  <a:lnTo>
                    <a:pt x="20155" y="1079534"/>
                  </a:lnTo>
                  <a:lnTo>
                    <a:pt x="5236" y="1037756"/>
                  </a:lnTo>
                  <a:lnTo>
                    <a:pt x="0" y="992251"/>
                  </a:lnTo>
                  <a:lnTo>
                    <a:pt x="0" y="19850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686168" y="3534727"/>
            <a:ext cx="1537970" cy="1125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4445" algn="ctr">
              <a:lnSpc>
                <a:spcPct val="100299"/>
              </a:lnSpc>
              <a:spcBef>
                <a:spcPts val="9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Chapter Leadership Summit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876550" y="4848161"/>
            <a:ext cx="2376805" cy="1195705"/>
            <a:chOff x="2876550" y="4848161"/>
            <a:chExt cx="2376805" cy="1195705"/>
          </a:xfrm>
        </p:grpSpPr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76550" y="4848161"/>
              <a:ext cx="2376551" cy="118586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81350" y="4924361"/>
              <a:ext cx="1843151" cy="111918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938526" y="4891150"/>
              <a:ext cx="2257425" cy="1066800"/>
            </a:xfrm>
            <a:custGeom>
              <a:avLst/>
              <a:gdLst/>
              <a:ahLst/>
              <a:cxnLst/>
              <a:rect l="l" t="t" r="r" b="b"/>
              <a:pathLst>
                <a:path w="2257425" h="1066800">
                  <a:moveTo>
                    <a:pt x="2079498" y="0"/>
                  </a:moveTo>
                  <a:lnTo>
                    <a:pt x="177800" y="0"/>
                  </a:lnTo>
                  <a:lnTo>
                    <a:pt x="130498" y="6344"/>
                  </a:lnTo>
                  <a:lnTo>
                    <a:pt x="88015" y="24252"/>
                  </a:lnTo>
                  <a:lnTo>
                    <a:pt x="52038" y="52038"/>
                  </a:lnTo>
                  <a:lnTo>
                    <a:pt x="24252" y="88015"/>
                  </a:lnTo>
                  <a:lnTo>
                    <a:pt x="6344" y="130498"/>
                  </a:lnTo>
                  <a:lnTo>
                    <a:pt x="0" y="177800"/>
                  </a:lnTo>
                  <a:lnTo>
                    <a:pt x="0" y="888873"/>
                  </a:lnTo>
                  <a:lnTo>
                    <a:pt x="6344" y="936184"/>
                  </a:lnTo>
                  <a:lnTo>
                    <a:pt x="24252" y="978690"/>
                  </a:lnTo>
                  <a:lnTo>
                    <a:pt x="52038" y="1014698"/>
                  </a:lnTo>
                  <a:lnTo>
                    <a:pt x="88015" y="1042514"/>
                  </a:lnTo>
                  <a:lnTo>
                    <a:pt x="130498" y="1060446"/>
                  </a:lnTo>
                  <a:lnTo>
                    <a:pt x="177800" y="1066800"/>
                  </a:lnTo>
                  <a:lnTo>
                    <a:pt x="2079498" y="1066800"/>
                  </a:lnTo>
                  <a:lnTo>
                    <a:pt x="2126809" y="1060446"/>
                  </a:lnTo>
                  <a:lnTo>
                    <a:pt x="2169315" y="1042514"/>
                  </a:lnTo>
                  <a:lnTo>
                    <a:pt x="2205323" y="1014698"/>
                  </a:lnTo>
                  <a:lnTo>
                    <a:pt x="2233139" y="978690"/>
                  </a:lnTo>
                  <a:lnTo>
                    <a:pt x="2251071" y="936184"/>
                  </a:lnTo>
                  <a:lnTo>
                    <a:pt x="2257425" y="888873"/>
                  </a:lnTo>
                  <a:lnTo>
                    <a:pt x="2257425" y="177800"/>
                  </a:lnTo>
                  <a:lnTo>
                    <a:pt x="2251071" y="130498"/>
                  </a:lnTo>
                  <a:lnTo>
                    <a:pt x="2233139" y="88015"/>
                  </a:lnTo>
                  <a:lnTo>
                    <a:pt x="2205323" y="52038"/>
                  </a:lnTo>
                  <a:lnTo>
                    <a:pt x="2169315" y="24252"/>
                  </a:lnTo>
                  <a:lnTo>
                    <a:pt x="2126809" y="6344"/>
                  </a:lnTo>
                  <a:lnTo>
                    <a:pt x="207949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38526" y="4891150"/>
              <a:ext cx="2257425" cy="1066800"/>
            </a:xfrm>
            <a:custGeom>
              <a:avLst/>
              <a:gdLst/>
              <a:ahLst/>
              <a:cxnLst/>
              <a:rect l="l" t="t" r="r" b="b"/>
              <a:pathLst>
                <a:path w="2257425" h="1066800">
                  <a:moveTo>
                    <a:pt x="0" y="177800"/>
                  </a:moveTo>
                  <a:lnTo>
                    <a:pt x="6344" y="130498"/>
                  </a:lnTo>
                  <a:lnTo>
                    <a:pt x="24252" y="88015"/>
                  </a:lnTo>
                  <a:lnTo>
                    <a:pt x="52038" y="52038"/>
                  </a:lnTo>
                  <a:lnTo>
                    <a:pt x="88015" y="24252"/>
                  </a:lnTo>
                  <a:lnTo>
                    <a:pt x="130498" y="6344"/>
                  </a:lnTo>
                  <a:lnTo>
                    <a:pt x="177800" y="0"/>
                  </a:lnTo>
                  <a:lnTo>
                    <a:pt x="2079498" y="0"/>
                  </a:lnTo>
                  <a:lnTo>
                    <a:pt x="2126809" y="6344"/>
                  </a:lnTo>
                  <a:lnTo>
                    <a:pt x="2169315" y="24252"/>
                  </a:lnTo>
                  <a:lnTo>
                    <a:pt x="2205323" y="52038"/>
                  </a:lnTo>
                  <a:lnTo>
                    <a:pt x="2233139" y="88015"/>
                  </a:lnTo>
                  <a:lnTo>
                    <a:pt x="2251071" y="130498"/>
                  </a:lnTo>
                  <a:lnTo>
                    <a:pt x="2257425" y="177800"/>
                  </a:lnTo>
                  <a:lnTo>
                    <a:pt x="2257425" y="888873"/>
                  </a:lnTo>
                  <a:lnTo>
                    <a:pt x="2251071" y="936184"/>
                  </a:lnTo>
                  <a:lnTo>
                    <a:pt x="2233139" y="978690"/>
                  </a:lnTo>
                  <a:lnTo>
                    <a:pt x="2205323" y="1014698"/>
                  </a:lnTo>
                  <a:lnTo>
                    <a:pt x="2169315" y="1042514"/>
                  </a:lnTo>
                  <a:lnTo>
                    <a:pt x="2126809" y="1060446"/>
                  </a:lnTo>
                  <a:lnTo>
                    <a:pt x="2079498" y="1066800"/>
                  </a:lnTo>
                  <a:lnTo>
                    <a:pt x="177800" y="1066800"/>
                  </a:lnTo>
                  <a:lnTo>
                    <a:pt x="130498" y="1060446"/>
                  </a:lnTo>
                  <a:lnTo>
                    <a:pt x="88015" y="1042514"/>
                  </a:lnTo>
                  <a:lnTo>
                    <a:pt x="52038" y="1014698"/>
                  </a:lnTo>
                  <a:lnTo>
                    <a:pt x="24252" y="978690"/>
                  </a:lnTo>
                  <a:lnTo>
                    <a:pt x="6344" y="936184"/>
                  </a:lnTo>
                  <a:lnTo>
                    <a:pt x="0" y="888873"/>
                  </a:lnTo>
                  <a:lnTo>
                    <a:pt x="0" y="17780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406140" y="5035232"/>
            <a:ext cx="1318260" cy="7639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11760" marR="5080" indent="-99060">
              <a:lnSpc>
                <a:spcPct val="101699"/>
              </a:lnSpc>
              <a:spcBef>
                <a:spcPts val="50"/>
              </a:spcBef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Volunteer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638800" y="4848161"/>
            <a:ext cx="2167255" cy="1186180"/>
            <a:chOff x="5638800" y="4848161"/>
            <a:chExt cx="2167255" cy="1186180"/>
          </a:xfrm>
        </p:grpSpPr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38800" y="4848161"/>
              <a:ext cx="2167001" cy="118586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700776" y="4891150"/>
              <a:ext cx="2047875" cy="1066800"/>
            </a:xfrm>
            <a:custGeom>
              <a:avLst/>
              <a:gdLst/>
              <a:ahLst/>
              <a:cxnLst/>
              <a:rect l="l" t="t" r="r" b="b"/>
              <a:pathLst>
                <a:path w="2047875" h="1066800">
                  <a:moveTo>
                    <a:pt x="1869948" y="0"/>
                  </a:moveTo>
                  <a:lnTo>
                    <a:pt x="177800" y="0"/>
                  </a:lnTo>
                  <a:lnTo>
                    <a:pt x="130498" y="6344"/>
                  </a:lnTo>
                  <a:lnTo>
                    <a:pt x="88015" y="24252"/>
                  </a:lnTo>
                  <a:lnTo>
                    <a:pt x="52038" y="52038"/>
                  </a:lnTo>
                  <a:lnTo>
                    <a:pt x="24252" y="88015"/>
                  </a:lnTo>
                  <a:lnTo>
                    <a:pt x="6344" y="130498"/>
                  </a:lnTo>
                  <a:lnTo>
                    <a:pt x="0" y="177800"/>
                  </a:lnTo>
                  <a:lnTo>
                    <a:pt x="0" y="888873"/>
                  </a:lnTo>
                  <a:lnTo>
                    <a:pt x="6344" y="936184"/>
                  </a:lnTo>
                  <a:lnTo>
                    <a:pt x="24252" y="978690"/>
                  </a:lnTo>
                  <a:lnTo>
                    <a:pt x="52038" y="1014698"/>
                  </a:lnTo>
                  <a:lnTo>
                    <a:pt x="88015" y="1042514"/>
                  </a:lnTo>
                  <a:lnTo>
                    <a:pt x="130498" y="1060446"/>
                  </a:lnTo>
                  <a:lnTo>
                    <a:pt x="177800" y="1066800"/>
                  </a:lnTo>
                  <a:lnTo>
                    <a:pt x="1869948" y="1066800"/>
                  </a:lnTo>
                  <a:lnTo>
                    <a:pt x="1917259" y="1060446"/>
                  </a:lnTo>
                  <a:lnTo>
                    <a:pt x="1959765" y="1042514"/>
                  </a:lnTo>
                  <a:lnTo>
                    <a:pt x="1995773" y="1014698"/>
                  </a:lnTo>
                  <a:lnTo>
                    <a:pt x="2023589" y="978690"/>
                  </a:lnTo>
                  <a:lnTo>
                    <a:pt x="2041521" y="936184"/>
                  </a:lnTo>
                  <a:lnTo>
                    <a:pt x="2047875" y="888873"/>
                  </a:lnTo>
                  <a:lnTo>
                    <a:pt x="2047875" y="177800"/>
                  </a:lnTo>
                  <a:lnTo>
                    <a:pt x="2041521" y="130498"/>
                  </a:lnTo>
                  <a:lnTo>
                    <a:pt x="2023589" y="88015"/>
                  </a:lnTo>
                  <a:lnTo>
                    <a:pt x="1995773" y="52038"/>
                  </a:lnTo>
                  <a:lnTo>
                    <a:pt x="1959765" y="24252"/>
                  </a:lnTo>
                  <a:lnTo>
                    <a:pt x="1917259" y="6344"/>
                  </a:lnTo>
                  <a:lnTo>
                    <a:pt x="186994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00776" y="4891150"/>
              <a:ext cx="2047875" cy="1066800"/>
            </a:xfrm>
            <a:custGeom>
              <a:avLst/>
              <a:gdLst/>
              <a:ahLst/>
              <a:cxnLst/>
              <a:rect l="l" t="t" r="r" b="b"/>
              <a:pathLst>
                <a:path w="2047875" h="1066800">
                  <a:moveTo>
                    <a:pt x="0" y="177800"/>
                  </a:moveTo>
                  <a:lnTo>
                    <a:pt x="6344" y="130498"/>
                  </a:lnTo>
                  <a:lnTo>
                    <a:pt x="24252" y="88015"/>
                  </a:lnTo>
                  <a:lnTo>
                    <a:pt x="52038" y="52038"/>
                  </a:lnTo>
                  <a:lnTo>
                    <a:pt x="88015" y="24252"/>
                  </a:lnTo>
                  <a:lnTo>
                    <a:pt x="130498" y="6344"/>
                  </a:lnTo>
                  <a:lnTo>
                    <a:pt x="177800" y="0"/>
                  </a:lnTo>
                  <a:lnTo>
                    <a:pt x="1869948" y="0"/>
                  </a:lnTo>
                  <a:lnTo>
                    <a:pt x="1917259" y="6344"/>
                  </a:lnTo>
                  <a:lnTo>
                    <a:pt x="1959765" y="24252"/>
                  </a:lnTo>
                  <a:lnTo>
                    <a:pt x="1995773" y="52038"/>
                  </a:lnTo>
                  <a:lnTo>
                    <a:pt x="2023589" y="88015"/>
                  </a:lnTo>
                  <a:lnTo>
                    <a:pt x="2041521" y="130498"/>
                  </a:lnTo>
                  <a:lnTo>
                    <a:pt x="2047875" y="177800"/>
                  </a:lnTo>
                  <a:lnTo>
                    <a:pt x="2047875" y="888873"/>
                  </a:lnTo>
                  <a:lnTo>
                    <a:pt x="2041521" y="936184"/>
                  </a:lnTo>
                  <a:lnTo>
                    <a:pt x="2023589" y="978690"/>
                  </a:lnTo>
                  <a:lnTo>
                    <a:pt x="1995773" y="1014698"/>
                  </a:lnTo>
                  <a:lnTo>
                    <a:pt x="1959765" y="1042514"/>
                  </a:lnTo>
                  <a:lnTo>
                    <a:pt x="1917259" y="1060446"/>
                  </a:lnTo>
                  <a:lnTo>
                    <a:pt x="1869948" y="1066800"/>
                  </a:lnTo>
                  <a:lnTo>
                    <a:pt x="177800" y="1066800"/>
                  </a:lnTo>
                  <a:lnTo>
                    <a:pt x="130498" y="1060446"/>
                  </a:lnTo>
                  <a:lnTo>
                    <a:pt x="88015" y="1042514"/>
                  </a:lnTo>
                  <a:lnTo>
                    <a:pt x="52038" y="1014698"/>
                  </a:lnTo>
                  <a:lnTo>
                    <a:pt x="24252" y="978690"/>
                  </a:lnTo>
                  <a:lnTo>
                    <a:pt x="6344" y="936184"/>
                  </a:lnTo>
                  <a:lnTo>
                    <a:pt x="0" y="888873"/>
                  </a:lnTo>
                  <a:lnTo>
                    <a:pt x="0" y="17780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700776" y="5221985"/>
            <a:ext cx="21001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MPI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FFFFFF"/>
                </a:solidFill>
                <a:latin typeface="Arial"/>
                <a:cs typeface="Arial"/>
              </a:rPr>
              <a:t>HEARS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077325" y="3448050"/>
            <a:ext cx="2348230" cy="1481455"/>
            <a:chOff x="9077325" y="3448050"/>
            <a:chExt cx="2348230" cy="1481455"/>
          </a:xfrm>
        </p:grpSpPr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77325" y="3467100"/>
              <a:ext cx="2271776" cy="135724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86850" y="3448050"/>
              <a:ext cx="2338451" cy="148107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139301" y="3509898"/>
              <a:ext cx="2152650" cy="1238885"/>
            </a:xfrm>
            <a:custGeom>
              <a:avLst/>
              <a:gdLst/>
              <a:ahLst/>
              <a:cxnLst/>
              <a:rect l="l" t="t" r="r" b="b"/>
              <a:pathLst>
                <a:path w="2152650" h="1238885">
                  <a:moveTo>
                    <a:pt x="1946148" y="0"/>
                  </a:moveTo>
                  <a:lnTo>
                    <a:pt x="206375" y="0"/>
                  </a:lnTo>
                  <a:lnTo>
                    <a:pt x="159033" y="5453"/>
                  </a:lnTo>
                  <a:lnTo>
                    <a:pt x="115586" y="20989"/>
                  </a:lnTo>
                  <a:lnTo>
                    <a:pt x="77269" y="45366"/>
                  </a:lnTo>
                  <a:lnTo>
                    <a:pt x="45316" y="77346"/>
                  </a:lnTo>
                  <a:lnTo>
                    <a:pt x="20964" y="115688"/>
                  </a:lnTo>
                  <a:lnTo>
                    <a:pt x="5446" y="159153"/>
                  </a:lnTo>
                  <a:lnTo>
                    <a:pt x="0" y="206501"/>
                  </a:lnTo>
                  <a:lnTo>
                    <a:pt x="0" y="1031875"/>
                  </a:lnTo>
                  <a:lnTo>
                    <a:pt x="5446" y="1079223"/>
                  </a:lnTo>
                  <a:lnTo>
                    <a:pt x="20964" y="1122688"/>
                  </a:lnTo>
                  <a:lnTo>
                    <a:pt x="45316" y="1161030"/>
                  </a:lnTo>
                  <a:lnTo>
                    <a:pt x="77269" y="1193010"/>
                  </a:lnTo>
                  <a:lnTo>
                    <a:pt x="115586" y="1217387"/>
                  </a:lnTo>
                  <a:lnTo>
                    <a:pt x="159033" y="1232923"/>
                  </a:lnTo>
                  <a:lnTo>
                    <a:pt x="206375" y="1238377"/>
                  </a:lnTo>
                  <a:lnTo>
                    <a:pt x="1946148" y="1238377"/>
                  </a:lnTo>
                  <a:lnTo>
                    <a:pt x="1993496" y="1232923"/>
                  </a:lnTo>
                  <a:lnTo>
                    <a:pt x="2036961" y="1217387"/>
                  </a:lnTo>
                  <a:lnTo>
                    <a:pt x="2075303" y="1193010"/>
                  </a:lnTo>
                  <a:lnTo>
                    <a:pt x="2107283" y="1161030"/>
                  </a:lnTo>
                  <a:lnTo>
                    <a:pt x="2131660" y="1122688"/>
                  </a:lnTo>
                  <a:lnTo>
                    <a:pt x="2147196" y="1079223"/>
                  </a:lnTo>
                  <a:lnTo>
                    <a:pt x="2152650" y="1031875"/>
                  </a:lnTo>
                  <a:lnTo>
                    <a:pt x="2152650" y="206501"/>
                  </a:lnTo>
                  <a:lnTo>
                    <a:pt x="2147196" y="159153"/>
                  </a:lnTo>
                  <a:lnTo>
                    <a:pt x="2131660" y="115688"/>
                  </a:lnTo>
                  <a:lnTo>
                    <a:pt x="2107283" y="77346"/>
                  </a:lnTo>
                  <a:lnTo>
                    <a:pt x="2075303" y="45366"/>
                  </a:lnTo>
                  <a:lnTo>
                    <a:pt x="2036961" y="20989"/>
                  </a:lnTo>
                  <a:lnTo>
                    <a:pt x="1993496" y="5453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139301" y="3509898"/>
              <a:ext cx="2152650" cy="1238885"/>
            </a:xfrm>
            <a:custGeom>
              <a:avLst/>
              <a:gdLst/>
              <a:ahLst/>
              <a:cxnLst/>
              <a:rect l="l" t="t" r="r" b="b"/>
              <a:pathLst>
                <a:path w="2152650" h="1238885">
                  <a:moveTo>
                    <a:pt x="0" y="206501"/>
                  </a:moveTo>
                  <a:lnTo>
                    <a:pt x="5446" y="159153"/>
                  </a:lnTo>
                  <a:lnTo>
                    <a:pt x="20964" y="115688"/>
                  </a:lnTo>
                  <a:lnTo>
                    <a:pt x="45316" y="77346"/>
                  </a:lnTo>
                  <a:lnTo>
                    <a:pt x="77269" y="45366"/>
                  </a:lnTo>
                  <a:lnTo>
                    <a:pt x="115586" y="20989"/>
                  </a:lnTo>
                  <a:lnTo>
                    <a:pt x="159033" y="5453"/>
                  </a:lnTo>
                  <a:lnTo>
                    <a:pt x="206375" y="0"/>
                  </a:lnTo>
                  <a:lnTo>
                    <a:pt x="1946148" y="0"/>
                  </a:lnTo>
                  <a:lnTo>
                    <a:pt x="1993496" y="5453"/>
                  </a:lnTo>
                  <a:lnTo>
                    <a:pt x="2036961" y="20989"/>
                  </a:lnTo>
                  <a:lnTo>
                    <a:pt x="2075303" y="45366"/>
                  </a:lnTo>
                  <a:lnTo>
                    <a:pt x="2107283" y="77346"/>
                  </a:lnTo>
                  <a:lnTo>
                    <a:pt x="2131660" y="115688"/>
                  </a:lnTo>
                  <a:lnTo>
                    <a:pt x="2147196" y="159153"/>
                  </a:lnTo>
                  <a:lnTo>
                    <a:pt x="2152650" y="206501"/>
                  </a:lnTo>
                  <a:lnTo>
                    <a:pt x="2152650" y="1031875"/>
                  </a:lnTo>
                  <a:lnTo>
                    <a:pt x="2147196" y="1079223"/>
                  </a:lnTo>
                  <a:lnTo>
                    <a:pt x="2131660" y="1122688"/>
                  </a:lnTo>
                  <a:lnTo>
                    <a:pt x="2107283" y="1161030"/>
                  </a:lnTo>
                  <a:lnTo>
                    <a:pt x="2075303" y="1193010"/>
                  </a:lnTo>
                  <a:lnTo>
                    <a:pt x="2036961" y="1217387"/>
                  </a:lnTo>
                  <a:lnTo>
                    <a:pt x="1993496" y="1232923"/>
                  </a:lnTo>
                  <a:lnTo>
                    <a:pt x="1946148" y="1238377"/>
                  </a:lnTo>
                  <a:lnTo>
                    <a:pt x="206375" y="1238377"/>
                  </a:lnTo>
                  <a:lnTo>
                    <a:pt x="159033" y="1232923"/>
                  </a:lnTo>
                  <a:lnTo>
                    <a:pt x="115586" y="1217387"/>
                  </a:lnTo>
                  <a:lnTo>
                    <a:pt x="77269" y="1193010"/>
                  </a:lnTo>
                  <a:lnTo>
                    <a:pt x="45316" y="1161030"/>
                  </a:lnTo>
                  <a:lnTo>
                    <a:pt x="20964" y="1122688"/>
                  </a:lnTo>
                  <a:lnTo>
                    <a:pt x="5446" y="1079223"/>
                  </a:lnTo>
                  <a:lnTo>
                    <a:pt x="0" y="1031875"/>
                  </a:lnTo>
                  <a:lnTo>
                    <a:pt x="0" y="206501"/>
                  </a:lnTo>
                  <a:close/>
                </a:path>
              </a:pathLst>
            </a:custGeom>
            <a:ln w="952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9314180" y="3555047"/>
            <a:ext cx="1804035" cy="1125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0299"/>
              </a:lnSpc>
              <a:spcBef>
                <a:spcPts val="9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Website Management Platform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1296650" y="3467100"/>
            <a:ext cx="2262505" cy="1357630"/>
            <a:chOff x="11296650" y="3467100"/>
            <a:chExt cx="2262505" cy="1357630"/>
          </a:xfrm>
        </p:grpSpPr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296650" y="3467100"/>
              <a:ext cx="2262251" cy="135724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430000" y="3628961"/>
              <a:ext cx="2071751" cy="111918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1358626" y="3509898"/>
              <a:ext cx="2143125" cy="1238885"/>
            </a:xfrm>
            <a:custGeom>
              <a:avLst/>
              <a:gdLst/>
              <a:ahLst/>
              <a:cxnLst/>
              <a:rect l="l" t="t" r="r" b="b"/>
              <a:pathLst>
                <a:path w="2143125" h="1238885">
                  <a:moveTo>
                    <a:pt x="1936622" y="0"/>
                  </a:moveTo>
                  <a:lnTo>
                    <a:pt x="206375" y="0"/>
                  </a:lnTo>
                  <a:lnTo>
                    <a:pt x="159033" y="5453"/>
                  </a:lnTo>
                  <a:lnTo>
                    <a:pt x="115586" y="20989"/>
                  </a:lnTo>
                  <a:lnTo>
                    <a:pt x="77269" y="45366"/>
                  </a:lnTo>
                  <a:lnTo>
                    <a:pt x="45316" y="77346"/>
                  </a:lnTo>
                  <a:lnTo>
                    <a:pt x="20964" y="115688"/>
                  </a:lnTo>
                  <a:lnTo>
                    <a:pt x="5446" y="159153"/>
                  </a:lnTo>
                  <a:lnTo>
                    <a:pt x="0" y="206501"/>
                  </a:lnTo>
                  <a:lnTo>
                    <a:pt x="0" y="1031875"/>
                  </a:lnTo>
                  <a:lnTo>
                    <a:pt x="5446" y="1079223"/>
                  </a:lnTo>
                  <a:lnTo>
                    <a:pt x="20964" y="1122688"/>
                  </a:lnTo>
                  <a:lnTo>
                    <a:pt x="45316" y="1161030"/>
                  </a:lnTo>
                  <a:lnTo>
                    <a:pt x="77269" y="1193010"/>
                  </a:lnTo>
                  <a:lnTo>
                    <a:pt x="115586" y="1217387"/>
                  </a:lnTo>
                  <a:lnTo>
                    <a:pt x="159033" y="1232923"/>
                  </a:lnTo>
                  <a:lnTo>
                    <a:pt x="206375" y="1238377"/>
                  </a:lnTo>
                  <a:lnTo>
                    <a:pt x="1936622" y="1238377"/>
                  </a:lnTo>
                  <a:lnTo>
                    <a:pt x="1983971" y="1232923"/>
                  </a:lnTo>
                  <a:lnTo>
                    <a:pt x="2027436" y="1217387"/>
                  </a:lnTo>
                  <a:lnTo>
                    <a:pt x="2065778" y="1193010"/>
                  </a:lnTo>
                  <a:lnTo>
                    <a:pt x="2097758" y="1161030"/>
                  </a:lnTo>
                  <a:lnTo>
                    <a:pt x="2122135" y="1122688"/>
                  </a:lnTo>
                  <a:lnTo>
                    <a:pt x="2137671" y="1079223"/>
                  </a:lnTo>
                  <a:lnTo>
                    <a:pt x="2143125" y="1031875"/>
                  </a:lnTo>
                  <a:lnTo>
                    <a:pt x="2143125" y="206501"/>
                  </a:lnTo>
                  <a:lnTo>
                    <a:pt x="2137671" y="159153"/>
                  </a:lnTo>
                  <a:lnTo>
                    <a:pt x="2122135" y="115688"/>
                  </a:lnTo>
                  <a:lnTo>
                    <a:pt x="2097758" y="77346"/>
                  </a:lnTo>
                  <a:lnTo>
                    <a:pt x="2065778" y="45366"/>
                  </a:lnTo>
                  <a:lnTo>
                    <a:pt x="2027436" y="20989"/>
                  </a:lnTo>
                  <a:lnTo>
                    <a:pt x="1983971" y="5453"/>
                  </a:lnTo>
                  <a:lnTo>
                    <a:pt x="193662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358626" y="3509898"/>
              <a:ext cx="2143125" cy="1238885"/>
            </a:xfrm>
            <a:custGeom>
              <a:avLst/>
              <a:gdLst/>
              <a:ahLst/>
              <a:cxnLst/>
              <a:rect l="l" t="t" r="r" b="b"/>
              <a:pathLst>
                <a:path w="2143125" h="1238885">
                  <a:moveTo>
                    <a:pt x="0" y="206501"/>
                  </a:moveTo>
                  <a:lnTo>
                    <a:pt x="5446" y="159153"/>
                  </a:lnTo>
                  <a:lnTo>
                    <a:pt x="20964" y="115688"/>
                  </a:lnTo>
                  <a:lnTo>
                    <a:pt x="45316" y="77346"/>
                  </a:lnTo>
                  <a:lnTo>
                    <a:pt x="77269" y="45366"/>
                  </a:lnTo>
                  <a:lnTo>
                    <a:pt x="115586" y="20989"/>
                  </a:lnTo>
                  <a:lnTo>
                    <a:pt x="159033" y="5453"/>
                  </a:lnTo>
                  <a:lnTo>
                    <a:pt x="206375" y="0"/>
                  </a:lnTo>
                  <a:lnTo>
                    <a:pt x="1936622" y="0"/>
                  </a:lnTo>
                  <a:lnTo>
                    <a:pt x="1983971" y="5453"/>
                  </a:lnTo>
                  <a:lnTo>
                    <a:pt x="2027436" y="20989"/>
                  </a:lnTo>
                  <a:lnTo>
                    <a:pt x="2065778" y="45366"/>
                  </a:lnTo>
                  <a:lnTo>
                    <a:pt x="2097758" y="77346"/>
                  </a:lnTo>
                  <a:lnTo>
                    <a:pt x="2122135" y="115688"/>
                  </a:lnTo>
                  <a:lnTo>
                    <a:pt x="2137671" y="159153"/>
                  </a:lnTo>
                  <a:lnTo>
                    <a:pt x="2143125" y="206501"/>
                  </a:lnTo>
                  <a:lnTo>
                    <a:pt x="2143125" y="1031875"/>
                  </a:lnTo>
                  <a:lnTo>
                    <a:pt x="2137671" y="1079223"/>
                  </a:lnTo>
                  <a:lnTo>
                    <a:pt x="2122135" y="1122688"/>
                  </a:lnTo>
                  <a:lnTo>
                    <a:pt x="2097758" y="1161030"/>
                  </a:lnTo>
                  <a:lnTo>
                    <a:pt x="2065778" y="1193010"/>
                  </a:lnTo>
                  <a:lnTo>
                    <a:pt x="2027436" y="1217387"/>
                  </a:lnTo>
                  <a:lnTo>
                    <a:pt x="1983971" y="1232923"/>
                  </a:lnTo>
                  <a:lnTo>
                    <a:pt x="1936622" y="1238377"/>
                  </a:lnTo>
                  <a:lnTo>
                    <a:pt x="206375" y="1238377"/>
                  </a:lnTo>
                  <a:lnTo>
                    <a:pt x="159033" y="1232923"/>
                  </a:lnTo>
                  <a:lnTo>
                    <a:pt x="115586" y="1217387"/>
                  </a:lnTo>
                  <a:lnTo>
                    <a:pt x="77269" y="1193010"/>
                  </a:lnTo>
                  <a:lnTo>
                    <a:pt x="45316" y="1161030"/>
                  </a:lnTo>
                  <a:lnTo>
                    <a:pt x="20964" y="1122688"/>
                  </a:lnTo>
                  <a:lnTo>
                    <a:pt x="5446" y="1079223"/>
                  </a:lnTo>
                  <a:lnTo>
                    <a:pt x="0" y="1031875"/>
                  </a:lnTo>
                  <a:lnTo>
                    <a:pt x="0" y="206501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1664315" y="3737927"/>
            <a:ext cx="1537335" cy="7632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0025" marR="5080" indent="-187325">
              <a:lnSpc>
                <a:spcPct val="101600"/>
              </a:lnSpc>
              <a:spcBef>
                <a:spcPts val="55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Accounting Platform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3525500" y="3467100"/>
            <a:ext cx="2376805" cy="1348105"/>
            <a:chOff x="13525500" y="3467100"/>
            <a:chExt cx="2376805" cy="1348105"/>
          </a:xfrm>
        </p:grpSpPr>
        <p:pic>
          <p:nvPicPr>
            <p:cNvPr id="75" name="object 7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525500" y="3467100"/>
              <a:ext cx="2376551" cy="134772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3587476" y="3509898"/>
              <a:ext cx="2257425" cy="1229360"/>
            </a:xfrm>
            <a:custGeom>
              <a:avLst/>
              <a:gdLst/>
              <a:ahLst/>
              <a:cxnLst/>
              <a:rect l="l" t="t" r="r" b="b"/>
              <a:pathLst>
                <a:path w="2257425" h="1229360">
                  <a:moveTo>
                    <a:pt x="2052573" y="0"/>
                  </a:moveTo>
                  <a:lnTo>
                    <a:pt x="204723" y="0"/>
                  </a:lnTo>
                  <a:lnTo>
                    <a:pt x="157753" y="5409"/>
                  </a:lnTo>
                  <a:lnTo>
                    <a:pt x="114651" y="20817"/>
                  </a:lnTo>
                  <a:lnTo>
                    <a:pt x="76641" y="44996"/>
                  </a:lnTo>
                  <a:lnTo>
                    <a:pt x="44946" y="76718"/>
                  </a:lnTo>
                  <a:lnTo>
                    <a:pt x="20792" y="114753"/>
                  </a:lnTo>
                  <a:lnTo>
                    <a:pt x="5402" y="157873"/>
                  </a:lnTo>
                  <a:lnTo>
                    <a:pt x="0" y="204850"/>
                  </a:lnTo>
                  <a:lnTo>
                    <a:pt x="0" y="1024001"/>
                  </a:lnTo>
                  <a:lnTo>
                    <a:pt x="5402" y="1070978"/>
                  </a:lnTo>
                  <a:lnTo>
                    <a:pt x="20792" y="1114098"/>
                  </a:lnTo>
                  <a:lnTo>
                    <a:pt x="44946" y="1152133"/>
                  </a:lnTo>
                  <a:lnTo>
                    <a:pt x="76641" y="1183855"/>
                  </a:lnTo>
                  <a:lnTo>
                    <a:pt x="114651" y="1208034"/>
                  </a:lnTo>
                  <a:lnTo>
                    <a:pt x="157753" y="1223442"/>
                  </a:lnTo>
                  <a:lnTo>
                    <a:pt x="204723" y="1228852"/>
                  </a:lnTo>
                  <a:lnTo>
                    <a:pt x="2052573" y="1228852"/>
                  </a:lnTo>
                  <a:lnTo>
                    <a:pt x="2099551" y="1223442"/>
                  </a:lnTo>
                  <a:lnTo>
                    <a:pt x="2142671" y="1208034"/>
                  </a:lnTo>
                  <a:lnTo>
                    <a:pt x="2180706" y="1183855"/>
                  </a:lnTo>
                  <a:lnTo>
                    <a:pt x="2212428" y="1152133"/>
                  </a:lnTo>
                  <a:lnTo>
                    <a:pt x="2236607" y="1114098"/>
                  </a:lnTo>
                  <a:lnTo>
                    <a:pt x="2252015" y="1070978"/>
                  </a:lnTo>
                  <a:lnTo>
                    <a:pt x="2257425" y="1024001"/>
                  </a:lnTo>
                  <a:lnTo>
                    <a:pt x="2257425" y="204850"/>
                  </a:lnTo>
                  <a:lnTo>
                    <a:pt x="2252015" y="157873"/>
                  </a:lnTo>
                  <a:lnTo>
                    <a:pt x="2236607" y="114753"/>
                  </a:lnTo>
                  <a:lnTo>
                    <a:pt x="2212428" y="76718"/>
                  </a:lnTo>
                  <a:lnTo>
                    <a:pt x="2180706" y="44996"/>
                  </a:lnTo>
                  <a:lnTo>
                    <a:pt x="2142671" y="20817"/>
                  </a:lnTo>
                  <a:lnTo>
                    <a:pt x="2099551" y="5409"/>
                  </a:lnTo>
                  <a:lnTo>
                    <a:pt x="205257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3587476" y="3509898"/>
              <a:ext cx="2257425" cy="1229360"/>
            </a:xfrm>
            <a:custGeom>
              <a:avLst/>
              <a:gdLst/>
              <a:ahLst/>
              <a:cxnLst/>
              <a:rect l="l" t="t" r="r" b="b"/>
              <a:pathLst>
                <a:path w="2257425" h="1229360">
                  <a:moveTo>
                    <a:pt x="0" y="204850"/>
                  </a:moveTo>
                  <a:lnTo>
                    <a:pt x="5402" y="157873"/>
                  </a:lnTo>
                  <a:lnTo>
                    <a:pt x="20792" y="114753"/>
                  </a:lnTo>
                  <a:lnTo>
                    <a:pt x="44946" y="76718"/>
                  </a:lnTo>
                  <a:lnTo>
                    <a:pt x="76641" y="44996"/>
                  </a:lnTo>
                  <a:lnTo>
                    <a:pt x="114651" y="20817"/>
                  </a:lnTo>
                  <a:lnTo>
                    <a:pt x="157753" y="5409"/>
                  </a:lnTo>
                  <a:lnTo>
                    <a:pt x="204723" y="0"/>
                  </a:lnTo>
                  <a:lnTo>
                    <a:pt x="2052573" y="0"/>
                  </a:lnTo>
                  <a:lnTo>
                    <a:pt x="2099551" y="5409"/>
                  </a:lnTo>
                  <a:lnTo>
                    <a:pt x="2142671" y="20817"/>
                  </a:lnTo>
                  <a:lnTo>
                    <a:pt x="2180706" y="44996"/>
                  </a:lnTo>
                  <a:lnTo>
                    <a:pt x="2212428" y="76718"/>
                  </a:lnTo>
                  <a:lnTo>
                    <a:pt x="2236607" y="114753"/>
                  </a:lnTo>
                  <a:lnTo>
                    <a:pt x="2252015" y="157873"/>
                  </a:lnTo>
                  <a:lnTo>
                    <a:pt x="2257425" y="204850"/>
                  </a:lnTo>
                  <a:lnTo>
                    <a:pt x="2257425" y="1024001"/>
                  </a:lnTo>
                  <a:lnTo>
                    <a:pt x="2252015" y="1070978"/>
                  </a:lnTo>
                  <a:lnTo>
                    <a:pt x="2236607" y="1114098"/>
                  </a:lnTo>
                  <a:lnTo>
                    <a:pt x="2212428" y="1152133"/>
                  </a:lnTo>
                  <a:lnTo>
                    <a:pt x="2180706" y="1183855"/>
                  </a:lnTo>
                  <a:lnTo>
                    <a:pt x="2142671" y="1208034"/>
                  </a:lnTo>
                  <a:lnTo>
                    <a:pt x="2099551" y="1223442"/>
                  </a:lnTo>
                  <a:lnTo>
                    <a:pt x="2052573" y="1228852"/>
                  </a:lnTo>
                  <a:lnTo>
                    <a:pt x="204723" y="1228852"/>
                  </a:lnTo>
                  <a:lnTo>
                    <a:pt x="157753" y="1223442"/>
                  </a:lnTo>
                  <a:lnTo>
                    <a:pt x="114651" y="1208034"/>
                  </a:lnTo>
                  <a:lnTo>
                    <a:pt x="76641" y="1183855"/>
                  </a:lnTo>
                  <a:lnTo>
                    <a:pt x="44946" y="1152133"/>
                  </a:lnTo>
                  <a:lnTo>
                    <a:pt x="20792" y="1114098"/>
                  </a:lnTo>
                  <a:lnTo>
                    <a:pt x="5402" y="1070978"/>
                  </a:lnTo>
                  <a:lnTo>
                    <a:pt x="0" y="1024001"/>
                  </a:lnTo>
                  <a:lnTo>
                    <a:pt x="0" y="204850"/>
                  </a:lnTo>
                  <a:close/>
                </a:path>
              </a:pathLst>
            </a:custGeom>
            <a:ln w="952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3775436" y="3811206"/>
            <a:ext cx="1884680" cy="61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Registration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1287125" y="5114925"/>
            <a:ext cx="2595880" cy="1510030"/>
            <a:chOff x="11287125" y="5114925"/>
            <a:chExt cx="2595880" cy="1510030"/>
          </a:xfrm>
        </p:grpSpPr>
        <p:pic>
          <p:nvPicPr>
            <p:cNvPr id="80" name="object 8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287125" y="5114925"/>
              <a:ext cx="2595626" cy="145249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601450" y="5143500"/>
              <a:ext cx="2043176" cy="148107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1349101" y="5157851"/>
              <a:ext cx="2476500" cy="1333500"/>
            </a:xfrm>
            <a:custGeom>
              <a:avLst/>
              <a:gdLst/>
              <a:ahLst/>
              <a:cxnLst/>
              <a:rect l="l" t="t" r="r" b="b"/>
              <a:pathLst>
                <a:path w="2476500" h="1333500">
                  <a:moveTo>
                    <a:pt x="2254122" y="0"/>
                  </a:moveTo>
                  <a:lnTo>
                    <a:pt x="222250" y="0"/>
                  </a:lnTo>
                  <a:lnTo>
                    <a:pt x="177440" y="4512"/>
                  </a:lnTo>
                  <a:lnTo>
                    <a:pt x="135713" y="17456"/>
                  </a:lnTo>
                  <a:lnTo>
                    <a:pt x="97959" y="37940"/>
                  </a:lnTo>
                  <a:lnTo>
                    <a:pt x="65071" y="65071"/>
                  </a:lnTo>
                  <a:lnTo>
                    <a:pt x="37940" y="97959"/>
                  </a:lnTo>
                  <a:lnTo>
                    <a:pt x="17456" y="135713"/>
                  </a:lnTo>
                  <a:lnTo>
                    <a:pt x="4512" y="177440"/>
                  </a:lnTo>
                  <a:lnTo>
                    <a:pt x="0" y="222250"/>
                  </a:lnTo>
                  <a:lnTo>
                    <a:pt x="0" y="1111123"/>
                  </a:lnTo>
                  <a:lnTo>
                    <a:pt x="4512" y="1155937"/>
                  </a:lnTo>
                  <a:lnTo>
                    <a:pt x="17456" y="1197679"/>
                  </a:lnTo>
                  <a:lnTo>
                    <a:pt x="37940" y="1235453"/>
                  </a:lnTo>
                  <a:lnTo>
                    <a:pt x="65071" y="1268364"/>
                  </a:lnTo>
                  <a:lnTo>
                    <a:pt x="97959" y="1295519"/>
                  </a:lnTo>
                  <a:lnTo>
                    <a:pt x="135713" y="1316023"/>
                  </a:lnTo>
                  <a:lnTo>
                    <a:pt x="177440" y="1328981"/>
                  </a:lnTo>
                  <a:lnTo>
                    <a:pt x="222250" y="1333500"/>
                  </a:lnTo>
                  <a:lnTo>
                    <a:pt x="2254122" y="1333500"/>
                  </a:lnTo>
                  <a:lnTo>
                    <a:pt x="2298937" y="1328981"/>
                  </a:lnTo>
                  <a:lnTo>
                    <a:pt x="2340679" y="1316023"/>
                  </a:lnTo>
                  <a:lnTo>
                    <a:pt x="2378453" y="1295519"/>
                  </a:lnTo>
                  <a:lnTo>
                    <a:pt x="2411364" y="1268364"/>
                  </a:lnTo>
                  <a:lnTo>
                    <a:pt x="2438519" y="1235453"/>
                  </a:lnTo>
                  <a:lnTo>
                    <a:pt x="2459023" y="1197679"/>
                  </a:lnTo>
                  <a:lnTo>
                    <a:pt x="2471981" y="1155937"/>
                  </a:lnTo>
                  <a:lnTo>
                    <a:pt x="2476500" y="1111123"/>
                  </a:lnTo>
                  <a:lnTo>
                    <a:pt x="2476500" y="222250"/>
                  </a:lnTo>
                  <a:lnTo>
                    <a:pt x="2471981" y="177440"/>
                  </a:lnTo>
                  <a:lnTo>
                    <a:pt x="2459023" y="135713"/>
                  </a:lnTo>
                  <a:lnTo>
                    <a:pt x="2438519" y="97959"/>
                  </a:lnTo>
                  <a:lnTo>
                    <a:pt x="2411364" y="65071"/>
                  </a:lnTo>
                  <a:lnTo>
                    <a:pt x="2378453" y="37940"/>
                  </a:lnTo>
                  <a:lnTo>
                    <a:pt x="2340679" y="17456"/>
                  </a:lnTo>
                  <a:lnTo>
                    <a:pt x="2298937" y="4512"/>
                  </a:lnTo>
                  <a:lnTo>
                    <a:pt x="225412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349101" y="5157851"/>
              <a:ext cx="2476500" cy="1333500"/>
            </a:xfrm>
            <a:custGeom>
              <a:avLst/>
              <a:gdLst/>
              <a:ahLst/>
              <a:cxnLst/>
              <a:rect l="l" t="t" r="r" b="b"/>
              <a:pathLst>
                <a:path w="2476500" h="1333500">
                  <a:moveTo>
                    <a:pt x="0" y="222250"/>
                  </a:moveTo>
                  <a:lnTo>
                    <a:pt x="4512" y="177440"/>
                  </a:lnTo>
                  <a:lnTo>
                    <a:pt x="17456" y="135713"/>
                  </a:lnTo>
                  <a:lnTo>
                    <a:pt x="37940" y="97959"/>
                  </a:lnTo>
                  <a:lnTo>
                    <a:pt x="65071" y="65071"/>
                  </a:lnTo>
                  <a:lnTo>
                    <a:pt x="97959" y="37940"/>
                  </a:lnTo>
                  <a:lnTo>
                    <a:pt x="135713" y="17456"/>
                  </a:lnTo>
                  <a:lnTo>
                    <a:pt x="177440" y="4512"/>
                  </a:lnTo>
                  <a:lnTo>
                    <a:pt x="222250" y="0"/>
                  </a:lnTo>
                  <a:lnTo>
                    <a:pt x="2254122" y="0"/>
                  </a:lnTo>
                  <a:lnTo>
                    <a:pt x="2298937" y="4512"/>
                  </a:lnTo>
                  <a:lnTo>
                    <a:pt x="2340679" y="17456"/>
                  </a:lnTo>
                  <a:lnTo>
                    <a:pt x="2378453" y="37940"/>
                  </a:lnTo>
                  <a:lnTo>
                    <a:pt x="2411364" y="65071"/>
                  </a:lnTo>
                  <a:lnTo>
                    <a:pt x="2438519" y="97959"/>
                  </a:lnTo>
                  <a:lnTo>
                    <a:pt x="2459023" y="135713"/>
                  </a:lnTo>
                  <a:lnTo>
                    <a:pt x="2471981" y="177440"/>
                  </a:lnTo>
                  <a:lnTo>
                    <a:pt x="2476500" y="222250"/>
                  </a:lnTo>
                  <a:lnTo>
                    <a:pt x="2476500" y="1111123"/>
                  </a:lnTo>
                  <a:lnTo>
                    <a:pt x="2471981" y="1155937"/>
                  </a:lnTo>
                  <a:lnTo>
                    <a:pt x="2459023" y="1197679"/>
                  </a:lnTo>
                  <a:lnTo>
                    <a:pt x="2438519" y="1235453"/>
                  </a:lnTo>
                  <a:lnTo>
                    <a:pt x="2411364" y="1268364"/>
                  </a:lnTo>
                  <a:lnTo>
                    <a:pt x="2378453" y="1295519"/>
                  </a:lnTo>
                  <a:lnTo>
                    <a:pt x="2340679" y="1316023"/>
                  </a:lnTo>
                  <a:lnTo>
                    <a:pt x="2298937" y="1328981"/>
                  </a:lnTo>
                  <a:lnTo>
                    <a:pt x="2254122" y="1333500"/>
                  </a:lnTo>
                  <a:lnTo>
                    <a:pt x="222250" y="1333500"/>
                  </a:lnTo>
                  <a:lnTo>
                    <a:pt x="177440" y="1328981"/>
                  </a:lnTo>
                  <a:lnTo>
                    <a:pt x="135713" y="1316023"/>
                  </a:lnTo>
                  <a:lnTo>
                    <a:pt x="97959" y="1295519"/>
                  </a:lnTo>
                  <a:lnTo>
                    <a:pt x="65071" y="1268364"/>
                  </a:lnTo>
                  <a:lnTo>
                    <a:pt x="37940" y="1235453"/>
                  </a:lnTo>
                  <a:lnTo>
                    <a:pt x="17456" y="1197679"/>
                  </a:lnTo>
                  <a:lnTo>
                    <a:pt x="4512" y="1155937"/>
                  </a:lnTo>
                  <a:lnTo>
                    <a:pt x="0" y="1111123"/>
                  </a:lnTo>
                  <a:lnTo>
                    <a:pt x="0" y="22225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1829668" y="5251767"/>
            <a:ext cx="1519555" cy="1125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70" algn="ctr">
              <a:lnSpc>
                <a:spcPct val="100400"/>
              </a:lnSpc>
              <a:spcBef>
                <a:spcPts val="9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Regional Operations Managers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50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425" dirty="0">
                <a:latin typeface="Arial"/>
                <a:cs typeface="Arial"/>
              </a:rPr>
              <a:t>CHAPTER</a:t>
            </a:r>
            <a:r>
              <a:rPr b="0" spc="-170" dirty="0">
                <a:latin typeface="Arial"/>
                <a:cs typeface="Arial"/>
              </a:rPr>
              <a:t> </a:t>
            </a:r>
            <a:r>
              <a:rPr b="0" spc="-450" dirty="0">
                <a:latin typeface="Arial"/>
                <a:cs typeface="Arial"/>
              </a:rPr>
              <a:t>SUPPORT</a:t>
            </a:r>
            <a:r>
              <a:rPr b="0" spc="-135" dirty="0">
                <a:latin typeface="Arial"/>
                <a:cs typeface="Arial"/>
              </a:rPr>
              <a:t> </a:t>
            </a:r>
            <a:r>
              <a:rPr b="0" spc="-495" dirty="0">
                <a:latin typeface="Arial"/>
                <a:cs typeface="Arial"/>
              </a:rPr>
              <a:t>FRAMEWORK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5697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0" spc="-385" dirty="0">
                <a:latin typeface="Arial"/>
                <a:cs typeface="Arial"/>
              </a:rPr>
              <a:t>CHAPTER</a:t>
            </a:r>
            <a:r>
              <a:rPr sz="5400" b="0" spc="-165" dirty="0">
                <a:latin typeface="Arial"/>
                <a:cs typeface="Arial"/>
              </a:rPr>
              <a:t> </a:t>
            </a:r>
            <a:r>
              <a:rPr sz="5400" b="0" spc="-440" dirty="0">
                <a:latin typeface="Arial"/>
                <a:cs typeface="Arial"/>
              </a:rPr>
              <a:t>LEADERS</a:t>
            </a:r>
            <a:r>
              <a:rPr sz="5400" b="0" spc="-150" dirty="0">
                <a:latin typeface="Arial"/>
                <a:cs typeface="Arial"/>
              </a:rPr>
              <a:t> </a:t>
            </a:r>
            <a:r>
              <a:rPr sz="5400" b="0" spc="-490" dirty="0">
                <a:latin typeface="Arial"/>
                <a:cs typeface="Arial"/>
              </a:rPr>
              <a:t>RESOURCE</a:t>
            </a:r>
            <a:r>
              <a:rPr sz="5400" b="0" spc="-105" dirty="0">
                <a:latin typeface="Arial"/>
                <a:cs typeface="Arial"/>
              </a:rPr>
              <a:t> </a:t>
            </a:r>
            <a:r>
              <a:rPr sz="5400" b="0" spc="-495" dirty="0">
                <a:latin typeface="Arial"/>
                <a:cs typeface="Arial"/>
              </a:rPr>
              <a:t>PAGE</a:t>
            </a:r>
            <a:r>
              <a:rPr sz="5400" b="0" spc="-170" dirty="0">
                <a:latin typeface="Arial"/>
                <a:cs typeface="Arial"/>
              </a:rPr>
              <a:t> </a:t>
            </a:r>
            <a:r>
              <a:rPr sz="5400" b="0" spc="-65" dirty="0">
                <a:latin typeface="Arial"/>
                <a:cs typeface="Arial"/>
              </a:rPr>
              <a:t>(CLRP)</a:t>
            </a:r>
            <a:endParaRPr sz="540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8227E3-DAE2-5B49-91BB-A42D31538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21737"/>
            <a:ext cx="9220200" cy="80200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6875" y="2733675"/>
            <a:ext cx="15535275" cy="1114425"/>
          </a:xfrm>
          <a:prstGeom prst="rect">
            <a:avLst/>
          </a:prstGeom>
          <a:ln w="57150">
            <a:solidFill>
              <a:srgbClr val="00AFEF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2174875" marR="2077720" indent="-88900">
              <a:lnSpc>
                <a:spcPts val="4280"/>
              </a:lnSpc>
              <a:spcBef>
                <a:spcPts val="160"/>
              </a:spcBef>
            </a:pPr>
            <a:r>
              <a:rPr sz="3600" dirty="0">
                <a:latin typeface="Arial"/>
                <a:cs typeface="Arial"/>
              </a:rPr>
              <a:t>Though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VP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Finance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actively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manages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budget,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OOP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is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ultimately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responsible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for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financial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oversight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5925" y="6057900"/>
            <a:ext cx="15535275" cy="1200150"/>
          </a:xfrm>
          <a:prstGeom prst="rect">
            <a:avLst/>
          </a:prstGeom>
          <a:ln w="57150">
            <a:solidFill>
              <a:srgbClr val="00AFE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4140835" marR="1664335" indent="-2452370">
              <a:lnSpc>
                <a:spcPts val="4280"/>
              </a:lnSpc>
              <a:spcBef>
                <a:spcPts val="505"/>
              </a:spcBef>
            </a:pPr>
            <a:r>
              <a:rPr sz="3600" dirty="0">
                <a:latin typeface="Arial"/>
                <a:cs typeface="Arial"/>
              </a:rPr>
              <a:t>If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possible,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reserves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should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be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replenished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help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provide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50" dirty="0">
                <a:latin typeface="Arial"/>
                <a:cs typeface="Arial"/>
              </a:rPr>
              <a:t>a </a:t>
            </a:r>
            <a:r>
              <a:rPr sz="3600" dirty="0">
                <a:latin typeface="Arial"/>
                <a:cs typeface="Arial"/>
              </a:rPr>
              <a:t>financial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safety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net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for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future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boards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4025" y="4410075"/>
            <a:ext cx="15535275" cy="1200150"/>
          </a:xfrm>
          <a:prstGeom prst="rect">
            <a:avLst/>
          </a:prstGeom>
          <a:ln w="57150">
            <a:solidFill>
              <a:srgbClr val="00AFEF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3237865" marR="779780" indent="-2444115">
              <a:lnSpc>
                <a:spcPts val="4280"/>
              </a:lnSpc>
              <a:spcBef>
                <a:spcPts val="484"/>
              </a:spcBef>
            </a:pPr>
            <a:r>
              <a:rPr sz="3600" dirty="0">
                <a:latin typeface="Arial"/>
                <a:cs typeface="Arial"/>
              </a:rPr>
              <a:t>The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OOP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should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work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with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VP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Finance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plan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for/address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any </a:t>
            </a:r>
            <a:r>
              <a:rPr sz="3600" dirty="0">
                <a:latin typeface="Arial"/>
                <a:cs typeface="Arial"/>
              </a:rPr>
              <a:t>revenue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shortfalls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or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unanticipated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expenses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4025" y="7553325"/>
            <a:ext cx="15535275" cy="1752600"/>
          </a:xfrm>
          <a:prstGeom prst="rect">
            <a:avLst/>
          </a:prstGeom>
          <a:ln w="57150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16330">
              <a:lnSpc>
                <a:spcPts val="4300"/>
              </a:lnSpc>
              <a:spcBef>
                <a:spcPts val="315"/>
              </a:spcBef>
            </a:pPr>
            <a:r>
              <a:rPr sz="3600" dirty="0">
                <a:latin typeface="Arial"/>
                <a:cs typeface="Arial"/>
              </a:rPr>
              <a:t>Financial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controls should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be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communicated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all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board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members.</a:t>
            </a:r>
            <a:endParaRPr sz="3600">
              <a:latin typeface="Arial"/>
              <a:cs typeface="Arial"/>
            </a:endParaRPr>
          </a:p>
          <a:p>
            <a:pPr marL="3835400" marR="2477135" indent="-1346835">
              <a:lnSpc>
                <a:spcPts val="4360"/>
              </a:lnSpc>
              <a:spcBef>
                <a:spcPts val="90"/>
              </a:spcBef>
              <a:tabLst>
                <a:tab pos="8473440" algn="l"/>
              </a:tabLst>
            </a:pPr>
            <a:r>
              <a:rPr sz="3600" dirty="0">
                <a:latin typeface="Arial"/>
                <a:cs typeface="Arial"/>
              </a:rPr>
              <a:t>i.e.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Who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can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sign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contracts?</a:t>
            </a:r>
            <a:r>
              <a:rPr sz="3600" dirty="0">
                <a:latin typeface="Arial"/>
                <a:cs typeface="Arial"/>
              </a:rPr>
              <a:t>	Who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can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sign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checks? </a:t>
            </a:r>
            <a:r>
              <a:rPr sz="3600" dirty="0">
                <a:latin typeface="Arial"/>
                <a:cs typeface="Arial"/>
              </a:rPr>
              <a:t>How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apply</a:t>
            </a:r>
            <a:r>
              <a:rPr sz="3600" spc="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for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reimbursements?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Etc.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0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FINANCIAL</a:t>
            </a:r>
            <a:r>
              <a:rPr spc="-240" dirty="0"/>
              <a:t> </a:t>
            </a:r>
            <a:r>
              <a:rPr spc="-10" dirty="0"/>
              <a:t>OVERSIGHT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6875" y="2733675"/>
            <a:ext cx="16268700" cy="561975"/>
          </a:xfrm>
          <a:custGeom>
            <a:avLst/>
            <a:gdLst/>
            <a:ahLst/>
            <a:cxnLst/>
            <a:rect l="l" t="t" r="r" b="b"/>
            <a:pathLst>
              <a:path w="16268700" h="561975">
                <a:moveTo>
                  <a:pt x="0" y="561975"/>
                </a:moveTo>
                <a:lnTo>
                  <a:pt x="16268700" y="561975"/>
                </a:lnTo>
                <a:lnTo>
                  <a:pt x="16268700" y="0"/>
                </a:lnTo>
                <a:lnTo>
                  <a:pt x="0" y="0"/>
                </a:lnTo>
                <a:lnTo>
                  <a:pt x="0" y="561975"/>
                </a:lnTo>
                <a:close/>
              </a:path>
            </a:pathLst>
          </a:custGeom>
          <a:ln w="5715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0739" y="2718434"/>
            <a:ext cx="153758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latin typeface="Arial"/>
                <a:cs typeface="Arial"/>
              </a:rPr>
              <a:t>Led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by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VP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Finance,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though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responsibility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for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filing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falls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entire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BOD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5925" y="6057900"/>
            <a:ext cx="16240125" cy="2305050"/>
          </a:xfrm>
          <a:prstGeom prst="rect">
            <a:avLst/>
          </a:prstGeom>
          <a:ln w="57150">
            <a:solidFill>
              <a:srgbClr val="00AFE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4493895" marR="1011555" indent="-3469004">
              <a:lnSpc>
                <a:spcPts val="4280"/>
              </a:lnSpc>
              <a:spcBef>
                <a:spcPts val="505"/>
              </a:spcBef>
            </a:pPr>
            <a:r>
              <a:rPr sz="3600" dirty="0">
                <a:latin typeface="Arial"/>
                <a:cs typeface="Arial"/>
              </a:rPr>
              <a:t>Where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financially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feasible,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always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use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services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certified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public </a:t>
            </a:r>
            <a:r>
              <a:rPr sz="3600" dirty="0">
                <a:latin typeface="Arial"/>
                <a:cs typeface="Arial"/>
              </a:rPr>
              <a:t>accountant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prepare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file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taxes</a:t>
            </a:r>
            <a:endParaRPr sz="3600">
              <a:latin typeface="Arial"/>
              <a:cs typeface="Arial"/>
            </a:endParaRPr>
          </a:p>
          <a:p>
            <a:pPr marL="5001895" marR="450850" indent="-4100829">
              <a:lnSpc>
                <a:spcPts val="4280"/>
              </a:lnSpc>
              <a:spcBef>
                <a:spcPts val="75"/>
              </a:spcBef>
            </a:pPr>
            <a:r>
              <a:rPr sz="3600" dirty="0">
                <a:latin typeface="Arial"/>
                <a:cs typeface="Arial"/>
              </a:rPr>
              <a:t>Benefits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using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-95" dirty="0">
                <a:latin typeface="Arial"/>
                <a:cs typeface="Arial"/>
              </a:rPr>
              <a:t>CPA</a:t>
            </a:r>
            <a:r>
              <a:rPr sz="3600" spc="-1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include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their defense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any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potential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objection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by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taxing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agency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in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your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country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4025" y="4410075"/>
            <a:ext cx="16240125" cy="647700"/>
          </a:xfrm>
          <a:prstGeom prst="rect">
            <a:avLst/>
          </a:prstGeom>
          <a:ln w="57150">
            <a:solidFill>
              <a:srgbClr val="00AFE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256665">
              <a:lnSpc>
                <a:spcPct val="100000"/>
              </a:lnSpc>
              <a:spcBef>
                <a:spcPts val="310"/>
              </a:spcBef>
            </a:pPr>
            <a:r>
              <a:rPr sz="3600" dirty="0">
                <a:latin typeface="Arial"/>
                <a:cs typeface="Arial"/>
              </a:rPr>
              <a:t>As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70" dirty="0">
                <a:latin typeface="Arial"/>
                <a:cs typeface="Arial"/>
              </a:rPr>
              <a:t>O</a:t>
            </a:r>
            <a:r>
              <a:rPr sz="3600" spc="-5" dirty="0">
                <a:latin typeface="Arial"/>
                <a:cs typeface="Arial"/>
              </a:rPr>
              <a:t>O</a:t>
            </a:r>
            <a:r>
              <a:rPr sz="3600" spc="-430" dirty="0">
                <a:latin typeface="Arial"/>
                <a:cs typeface="Arial"/>
              </a:rPr>
              <a:t>P</a:t>
            </a:r>
            <a:r>
              <a:rPr sz="3600" spc="25" dirty="0">
                <a:latin typeface="Arial"/>
                <a:cs typeface="Arial"/>
              </a:rPr>
              <a:t>,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responsibility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is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ensure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timely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accurate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submissions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457" y="2684145"/>
            <a:ext cx="615950" cy="440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spc="315" dirty="0">
                <a:latin typeface="Arial"/>
                <a:cs typeface="Arial"/>
              </a:rPr>
              <a:t>1</a:t>
            </a:r>
            <a:endParaRPr sz="6000">
              <a:latin typeface="Arial"/>
              <a:cs typeface="Arial"/>
            </a:endParaRPr>
          </a:p>
          <a:p>
            <a:pPr marL="156845">
              <a:lnSpc>
                <a:spcPct val="100000"/>
              </a:lnSpc>
              <a:spcBef>
                <a:spcPts val="6439"/>
              </a:spcBef>
            </a:pPr>
            <a:r>
              <a:rPr sz="6000" spc="114" dirty="0">
                <a:latin typeface="Arial"/>
                <a:cs typeface="Arial"/>
              </a:rPr>
              <a:t>2</a:t>
            </a:r>
            <a:endParaRPr sz="6000">
              <a:latin typeface="Arial"/>
              <a:cs typeface="Arial"/>
            </a:endParaRPr>
          </a:p>
          <a:p>
            <a:pPr marL="156845">
              <a:lnSpc>
                <a:spcPct val="100000"/>
              </a:lnSpc>
              <a:spcBef>
                <a:spcPts val="6440"/>
              </a:spcBef>
            </a:pPr>
            <a:r>
              <a:rPr sz="6000" spc="114" dirty="0">
                <a:latin typeface="Arial"/>
                <a:cs typeface="Arial"/>
              </a:rPr>
              <a:t>3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343150"/>
            <a:ext cx="1724025" cy="5181600"/>
            <a:chOff x="0" y="2343150"/>
            <a:chExt cx="1724025" cy="51816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" y="2343150"/>
              <a:ext cx="1704975" cy="1752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10025"/>
              <a:ext cx="1676399" cy="351472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0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TAXES/ANNUAL</a:t>
            </a:r>
            <a:r>
              <a:rPr spc="-330" dirty="0"/>
              <a:t> </a:t>
            </a:r>
            <a:r>
              <a:rPr spc="-10" dirty="0"/>
              <a:t>REVIEW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3144" y="1729739"/>
            <a:ext cx="15807055" cy="6726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23570" indent="-61087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623570" algn="l"/>
              </a:tabLst>
            </a:pPr>
            <a:r>
              <a:rPr sz="4400" dirty="0">
                <a:latin typeface="Arial"/>
                <a:cs typeface="Arial"/>
              </a:rPr>
              <a:t>Local</a:t>
            </a:r>
            <a:r>
              <a:rPr sz="4400" spc="-5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Chapter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press</a:t>
            </a:r>
            <a:r>
              <a:rPr sz="4400" spc="-7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releases</a:t>
            </a:r>
            <a:r>
              <a:rPr sz="4400" spc="-8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are</a:t>
            </a:r>
            <a:r>
              <a:rPr sz="4400" spc="-10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allowed</a:t>
            </a:r>
            <a:r>
              <a:rPr sz="4400" spc="-9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for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local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events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Arial"/>
              <a:buChar char="•"/>
            </a:pPr>
            <a:endParaRPr sz="4400">
              <a:latin typeface="Arial"/>
              <a:cs typeface="Arial"/>
            </a:endParaRPr>
          </a:p>
          <a:p>
            <a:pPr marL="623570" marR="1271270" indent="-611505">
              <a:lnSpc>
                <a:spcPct val="100899"/>
              </a:lnSpc>
              <a:buChar char="•"/>
              <a:tabLst>
                <a:tab pos="623570" algn="l"/>
              </a:tabLst>
            </a:pPr>
            <a:r>
              <a:rPr sz="4400" dirty="0">
                <a:latin typeface="Arial"/>
                <a:cs typeface="Arial"/>
              </a:rPr>
              <a:t>Run</a:t>
            </a:r>
            <a:r>
              <a:rPr sz="4400" spc="-7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any</a:t>
            </a:r>
            <a:r>
              <a:rPr sz="4400" spc="-5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media</a:t>
            </a:r>
            <a:r>
              <a:rPr sz="4400" spc="-7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requests</a:t>
            </a:r>
            <a:r>
              <a:rPr sz="4400" spc="-5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by</a:t>
            </a:r>
            <a:r>
              <a:rPr sz="4400" spc="-5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MPI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to</a:t>
            </a:r>
            <a:r>
              <a:rPr sz="4400" spc="-7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ensure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you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know</a:t>
            </a:r>
            <a:r>
              <a:rPr sz="4400" spc="-45" dirty="0">
                <a:latin typeface="Arial"/>
                <a:cs typeface="Arial"/>
              </a:rPr>
              <a:t> </a:t>
            </a:r>
            <a:r>
              <a:rPr sz="4400" spc="-25" dirty="0">
                <a:latin typeface="Arial"/>
                <a:cs typeface="Arial"/>
              </a:rPr>
              <a:t>the </a:t>
            </a:r>
            <a:r>
              <a:rPr sz="4400" dirty="0">
                <a:latin typeface="Arial"/>
                <a:cs typeface="Arial"/>
              </a:rPr>
              <a:t>essential</a:t>
            </a:r>
            <a:r>
              <a:rPr sz="4400" spc="-9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talking</a:t>
            </a:r>
            <a:r>
              <a:rPr sz="4400" spc="-8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points</a:t>
            </a:r>
            <a:r>
              <a:rPr sz="4400" spc="-7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and</a:t>
            </a:r>
            <a:r>
              <a:rPr sz="4400" spc="-9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can</a:t>
            </a:r>
            <a:r>
              <a:rPr sz="4400" spc="-9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represent</a:t>
            </a:r>
            <a:r>
              <a:rPr sz="4400" spc="-6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the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brand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  <a:buFont typeface="Arial"/>
              <a:buChar char="•"/>
            </a:pPr>
            <a:endParaRPr sz="4400">
              <a:latin typeface="Arial"/>
              <a:cs typeface="Arial"/>
            </a:endParaRPr>
          </a:p>
          <a:p>
            <a:pPr marL="623570" marR="5080" indent="-611505">
              <a:lnSpc>
                <a:spcPts val="5250"/>
              </a:lnSpc>
              <a:buChar char="•"/>
              <a:tabLst>
                <a:tab pos="623570" algn="l"/>
              </a:tabLst>
            </a:pPr>
            <a:r>
              <a:rPr sz="4400" dirty="0">
                <a:latin typeface="Arial"/>
                <a:cs typeface="Arial"/>
              </a:rPr>
              <a:t>Comply</a:t>
            </a:r>
            <a:r>
              <a:rPr sz="4400" spc="-1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with</a:t>
            </a:r>
            <a:r>
              <a:rPr sz="4400" spc="-8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501(c)3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status</a:t>
            </a:r>
            <a:r>
              <a:rPr sz="4400" spc="-1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rules</a:t>
            </a:r>
            <a:r>
              <a:rPr sz="4400" spc="-5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or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legal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requirements</a:t>
            </a:r>
            <a:r>
              <a:rPr sz="4400" spc="-1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set</a:t>
            </a:r>
            <a:r>
              <a:rPr sz="4400" spc="-50" dirty="0">
                <a:latin typeface="Arial"/>
                <a:cs typeface="Arial"/>
              </a:rPr>
              <a:t> </a:t>
            </a:r>
            <a:r>
              <a:rPr sz="4400" spc="-25" dirty="0">
                <a:latin typeface="Arial"/>
                <a:cs typeface="Arial"/>
              </a:rPr>
              <a:t>by </a:t>
            </a:r>
            <a:r>
              <a:rPr sz="4400" dirty="0">
                <a:latin typeface="Arial"/>
                <a:cs typeface="Arial"/>
              </a:rPr>
              <a:t>your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country/region</a:t>
            </a:r>
            <a:endParaRPr sz="4400">
              <a:latin typeface="Arial"/>
              <a:cs typeface="Arial"/>
            </a:endParaRPr>
          </a:p>
          <a:p>
            <a:pPr marL="623570" marR="222885" indent="-611505">
              <a:lnSpc>
                <a:spcPct val="100899"/>
              </a:lnSpc>
              <a:spcBef>
                <a:spcPts val="5020"/>
              </a:spcBef>
              <a:buChar char="•"/>
              <a:tabLst>
                <a:tab pos="623570" algn="l"/>
              </a:tabLst>
            </a:pPr>
            <a:r>
              <a:rPr sz="4400" dirty="0">
                <a:latin typeface="Arial"/>
                <a:cs typeface="Arial"/>
              </a:rPr>
              <a:t>Contact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MPI</a:t>
            </a:r>
            <a:r>
              <a:rPr sz="4400" spc="-10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to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get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the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latest</a:t>
            </a:r>
            <a:r>
              <a:rPr sz="4400" spc="-10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resources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and</a:t>
            </a:r>
            <a:r>
              <a:rPr sz="4400" spc="-7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talking</a:t>
            </a:r>
            <a:r>
              <a:rPr sz="4400" spc="-5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points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-25" dirty="0">
                <a:latin typeface="Arial"/>
                <a:cs typeface="Arial"/>
              </a:rPr>
              <a:t>on </a:t>
            </a:r>
            <a:r>
              <a:rPr sz="4400" spc="-20" dirty="0">
                <a:latin typeface="Arial"/>
                <a:cs typeface="Arial"/>
              </a:rPr>
              <a:t>hot-</a:t>
            </a:r>
            <a:r>
              <a:rPr sz="4400" dirty="0">
                <a:latin typeface="Arial"/>
                <a:cs typeface="Arial"/>
              </a:rPr>
              <a:t>button</a:t>
            </a:r>
            <a:r>
              <a:rPr sz="4400" spc="-4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issues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317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MEDIA</a:t>
            </a:r>
            <a:r>
              <a:rPr spc="-2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10" dirty="0"/>
              <a:t>OPTICS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00" cy="1828800"/>
            </a:xfrm>
            <a:custGeom>
              <a:avLst/>
              <a:gdLst/>
              <a:ahLst/>
              <a:cxnLst/>
              <a:rect l="l" t="t" r="r" b="b"/>
              <a:pathLst>
                <a:path w="18288000" h="1828800">
                  <a:moveTo>
                    <a:pt x="1828800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8288000" y="18288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4A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28800"/>
              <a:ext cx="18288000" cy="114300"/>
            </a:xfrm>
            <a:custGeom>
              <a:avLst/>
              <a:gdLst/>
              <a:ahLst/>
              <a:cxnLst/>
              <a:rect l="l" t="t" r="r" b="b"/>
              <a:pathLst>
                <a:path w="18288000" h="114300">
                  <a:moveTo>
                    <a:pt x="182880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288000" y="1143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8A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4575" y="0"/>
              <a:ext cx="6610350" cy="66484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953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OFFICE</a:t>
            </a:r>
            <a:r>
              <a:rPr spc="-5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25" dirty="0"/>
              <a:t> </a:t>
            </a:r>
            <a:r>
              <a:rPr dirty="0"/>
              <a:t>PRESIDENT</a:t>
            </a:r>
            <a:r>
              <a:rPr spc="-15" dirty="0"/>
              <a:t> </a:t>
            </a:r>
            <a:r>
              <a:rPr spc="-10" dirty="0"/>
              <a:t>HANDBOOK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3144" y="1582332"/>
            <a:ext cx="15396210" cy="830389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623570" indent="-610870">
              <a:lnSpc>
                <a:spcPct val="100000"/>
              </a:lnSpc>
              <a:spcBef>
                <a:spcPts val="1265"/>
              </a:spcBef>
              <a:buFont typeface="Arial"/>
              <a:buChar char="•"/>
              <a:tabLst>
                <a:tab pos="623570" algn="l"/>
              </a:tabLst>
            </a:pPr>
            <a:r>
              <a:rPr sz="4800" b="1" spc="-10" dirty="0">
                <a:latin typeface="Arial"/>
                <a:cs typeface="Arial"/>
              </a:rPr>
              <a:t>President</a:t>
            </a:r>
            <a:endParaRPr sz="4800">
              <a:latin typeface="Arial"/>
              <a:cs typeface="Arial"/>
            </a:endParaRPr>
          </a:p>
          <a:p>
            <a:pPr marL="1336675" marR="881380" lvl="1" indent="-508634">
              <a:lnSpc>
                <a:spcPts val="5250"/>
              </a:lnSpc>
              <a:spcBef>
                <a:spcPts val="1295"/>
              </a:spcBef>
              <a:buFont typeface="Courier New"/>
              <a:buChar char="o"/>
              <a:tabLst>
                <a:tab pos="1338580" algn="l"/>
              </a:tabLst>
            </a:pPr>
            <a:r>
              <a:rPr sz="4400" dirty="0">
                <a:latin typeface="Arial"/>
                <a:cs typeface="Arial"/>
              </a:rPr>
              <a:t>Face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of</a:t>
            </a:r>
            <a:r>
              <a:rPr sz="4400" spc="-1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the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Chapter;</a:t>
            </a:r>
            <a:r>
              <a:rPr sz="4400" spc="-5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listen</a:t>
            </a:r>
            <a:r>
              <a:rPr sz="4400" spc="-8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to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Chapter</a:t>
            </a:r>
            <a:r>
              <a:rPr sz="4400" spc="-7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members;</a:t>
            </a:r>
            <a:r>
              <a:rPr sz="4400" spc="-50" dirty="0">
                <a:latin typeface="Arial"/>
                <a:cs typeface="Arial"/>
              </a:rPr>
              <a:t> </a:t>
            </a:r>
            <a:r>
              <a:rPr sz="4400" spc="-20" dirty="0">
                <a:latin typeface="Arial"/>
                <a:cs typeface="Arial"/>
              </a:rPr>
              <a:t>lead 	</a:t>
            </a:r>
            <a:r>
              <a:rPr sz="4400" dirty="0">
                <a:latin typeface="Arial"/>
                <a:cs typeface="Arial"/>
              </a:rPr>
              <a:t>strategy;</a:t>
            </a:r>
            <a:r>
              <a:rPr sz="4400" spc="-6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manage</a:t>
            </a:r>
            <a:r>
              <a:rPr sz="4400" spc="-8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the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Board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of</a:t>
            </a:r>
            <a:r>
              <a:rPr sz="4400" spc="-12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Directors</a:t>
            </a:r>
            <a:endParaRPr sz="4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30"/>
              </a:spcBef>
              <a:buFont typeface="Courier New"/>
              <a:buChar char="o"/>
            </a:pPr>
            <a:endParaRPr sz="440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23570" algn="l"/>
              </a:tabLst>
            </a:pPr>
            <a:r>
              <a:rPr sz="4800" b="1" dirty="0">
                <a:latin typeface="Arial"/>
                <a:cs typeface="Arial"/>
              </a:rPr>
              <a:t>Immediate</a:t>
            </a:r>
            <a:r>
              <a:rPr sz="4800" b="1" spc="-8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Past</a:t>
            </a:r>
            <a:r>
              <a:rPr sz="4800" b="1" spc="-125" dirty="0">
                <a:latin typeface="Arial"/>
                <a:cs typeface="Arial"/>
              </a:rPr>
              <a:t> </a:t>
            </a:r>
            <a:r>
              <a:rPr sz="4800" b="1" spc="-10" dirty="0">
                <a:latin typeface="Arial"/>
                <a:cs typeface="Arial"/>
              </a:rPr>
              <a:t>President</a:t>
            </a:r>
            <a:endParaRPr sz="4800">
              <a:latin typeface="Arial"/>
              <a:cs typeface="Arial"/>
            </a:endParaRPr>
          </a:p>
          <a:p>
            <a:pPr marL="1337310" marR="5080" lvl="1" indent="-509270">
              <a:lnSpc>
                <a:spcPct val="101000"/>
              </a:lnSpc>
              <a:spcBef>
                <a:spcPts val="965"/>
              </a:spcBef>
              <a:buFont typeface="Courier New"/>
              <a:buChar char="o"/>
              <a:tabLst>
                <a:tab pos="1338580" algn="l"/>
              </a:tabLst>
            </a:pPr>
            <a:r>
              <a:rPr sz="4400" dirty="0">
                <a:latin typeface="Arial"/>
                <a:cs typeface="Arial"/>
              </a:rPr>
              <a:t>Nominations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&amp;</a:t>
            </a:r>
            <a:r>
              <a:rPr sz="4400" spc="-14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Governance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Chair;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advisor</a:t>
            </a:r>
            <a:r>
              <a:rPr sz="4400" spc="-9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and</a:t>
            </a:r>
            <a:r>
              <a:rPr sz="4400" spc="-10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mentor</a:t>
            </a:r>
            <a:r>
              <a:rPr sz="4400" spc="-90" dirty="0">
                <a:latin typeface="Arial"/>
                <a:cs typeface="Arial"/>
              </a:rPr>
              <a:t> </a:t>
            </a:r>
            <a:r>
              <a:rPr sz="4400" spc="-25" dirty="0">
                <a:latin typeface="Arial"/>
                <a:cs typeface="Arial"/>
              </a:rPr>
              <a:t>to 	</a:t>
            </a:r>
            <a:r>
              <a:rPr sz="4400" spc="-10" dirty="0">
                <a:latin typeface="Arial"/>
                <a:cs typeface="Arial"/>
              </a:rPr>
              <a:t>President</a:t>
            </a:r>
            <a:endParaRPr sz="4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19"/>
              </a:spcBef>
              <a:buFont typeface="Courier New"/>
              <a:buChar char="o"/>
            </a:pPr>
            <a:endParaRPr sz="440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buFont typeface="Arial"/>
              <a:buChar char="•"/>
              <a:tabLst>
                <a:tab pos="623570" algn="l"/>
              </a:tabLst>
            </a:pPr>
            <a:r>
              <a:rPr sz="4800" b="1" spc="-25" dirty="0">
                <a:latin typeface="Arial"/>
                <a:cs typeface="Arial"/>
              </a:rPr>
              <a:t>President-</a:t>
            </a:r>
            <a:r>
              <a:rPr sz="4800" b="1" spc="-10" dirty="0">
                <a:latin typeface="Arial"/>
                <a:cs typeface="Arial"/>
              </a:rPr>
              <a:t>Elect</a:t>
            </a:r>
            <a:endParaRPr sz="4800">
              <a:latin typeface="Arial"/>
              <a:cs typeface="Arial"/>
            </a:endParaRPr>
          </a:p>
          <a:p>
            <a:pPr marL="1337310" marR="753110" lvl="1" indent="-509270">
              <a:lnSpc>
                <a:spcPts val="5250"/>
              </a:lnSpc>
              <a:spcBef>
                <a:spcPts val="1235"/>
              </a:spcBef>
              <a:buFont typeface="Courier New"/>
              <a:buChar char="o"/>
              <a:tabLst>
                <a:tab pos="1338580" algn="l"/>
              </a:tabLst>
            </a:pPr>
            <a:r>
              <a:rPr sz="4400" dirty="0">
                <a:latin typeface="Arial"/>
                <a:cs typeface="Arial"/>
              </a:rPr>
              <a:t>Very</a:t>
            </a:r>
            <a:r>
              <a:rPr sz="4400" spc="-16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involved</a:t>
            </a:r>
            <a:r>
              <a:rPr sz="4400" spc="-16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in</a:t>
            </a:r>
            <a:r>
              <a:rPr sz="4400" spc="-17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leadership</a:t>
            </a:r>
            <a:r>
              <a:rPr sz="4400" spc="-16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development,</a:t>
            </a:r>
            <a:r>
              <a:rPr sz="4400" spc="-20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attends 	</a:t>
            </a:r>
            <a:r>
              <a:rPr sz="4400" dirty="0">
                <a:latin typeface="Arial"/>
                <a:cs typeface="Arial"/>
              </a:rPr>
              <a:t>committee</a:t>
            </a:r>
            <a:r>
              <a:rPr sz="4400" spc="-10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meetings,</a:t>
            </a:r>
            <a:r>
              <a:rPr sz="4400" spc="-8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assist</a:t>
            </a:r>
            <a:r>
              <a:rPr sz="4400" spc="-15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current</a:t>
            </a:r>
            <a:r>
              <a:rPr sz="4400" spc="-14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Chapter</a:t>
            </a:r>
            <a:r>
              <a:rPr sz="4400" spc="-15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President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605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dirty="0"/>
              <a:t>OFFICE</a:t>
            </a:r>
            <a:r>
              <a:rPr sz="4800" spc="-20" dirty="0"/>
              <a:t> </a:t>
            </a:r>
            <a:r>
              <a:rPr sz="4800" dirty="0"/>
              <a:t>OF</a:t>
            </a:r>
            <a:r>
              <a:rPr sz="4800" spc="-35" dirty="0"/>
              <a:t> </a:t>
            </a:r>
            <a:r>
              <a:rPr sz="4800" dirty="0"/>
              <a:t>THE</a:t>
            </a:r>
            <a:r>
              <a:rPr sz="4800" spc="-75" dirty="0"/>
              <a:t> </a:t>
            </a:r>
            <a:r>
              <a:rPr sz="4800" dirty="0"/>
              <a:t>PRESIDENT</a:t>
            </a:r>
            <a:r>
              <a:rPr sz="4800" spc="-35" dirty="0"/>
              <a:t> </a:t>
            </a:r>
            <a:r>
              <a:rPr sz="4800" dirty="0"/>
              <a:t>ROLES</a:t>
            </a:r>
            <a:r>
              <a:rPr sz="4800" spc="-15" dirty="0"/>
              <a:t> </a:t>
            </a:r>
            <a:r>
              <a:rPr sz="4800" spc="-10" dirty="0"/>
              <a:t>OVERVIEW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001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345" dirty="0">
                <a:latin typeface="Arial"/>
                <a:cs typeface="Arial"/>
              </a:rPr>
              <a:t>LEADERSHIP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spc="-125" dirty="0">
                <a:latin typeface="Arial"/>
                <a:cs typeface="Arial"/>
              </a:rPr>
              <a:t>RESPONSIBILITIES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7112" y="1794501"/>
            <a:ext cx="7374890" cy="76377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5400" dirty="0">
                <a:solidFill>
                  <a:srgbClr val="0C0804"/>
                </a:solidFill>
                <a:latin typeface="Arial"/>
                <a:cs typeface="Arial"/>
              </a:rPr>
              <a:t>Full</a:t>
            </a:r>
            <a:r>
              <a:rPr sz="5400" spc="-19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5400" spc="-25" dirty="0">
                <a:solidFill>
                  <a:srgbClr val="0C0804"/>
                </a:solidFill>
                <a:latin typeface="Arial"/>
                <a:cs typeface="Arial"/>
              </a:rPr>
              <a:t>Value</a:t>
            </a:r>
            <a:r>
              <a:rPr sz="5400" spc="-204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5400" spc="-10" dirty="0">
                <a:solidFill>
                  <a:srgbClr val="0C0804"/>
                </a:solidFill>
                <a:latin typeface="Arial"/>
                <a:cs typeface="Arial"/>
              </a:rPr>
              <a:t>Concept</a:t>
            </a:r>
            <a:endParaRPr sz="540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1125"/>
              </a:spcBef>
              <a:buChar char="•"/>
              <a:tabLst>
                <a:tab pos="623570" algn="l"/>
              </a:tabLst>
            </a:pPr>
            <a:r>
              <a:rPr sz="3950" dirty="0">
                <a:solidFill>
                  <a:srgbClr val="333333"/>
                </a:solidFill>
                <a:latin typeface="Arial"/>
                <a:cs typeface="Arial"/>
              </a:rPr>
              <a:t>Servant</a:t>
            </a:r>
            <a:r>
              <a:rPr sz="3950" spc="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950" spc="-10" dirty="0">
                <a:solidFill>
                  <a:srgbClr val="333333"/>
                </a:solidFill>
                <a:latin typeface="Arial"/>
                <a:cs typeface="Arial"/>
              </a:rPr>
              <a:t>leadership</a:t>
            </a:r>
            <a:endParaRPr sz="395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1040"/>
              </a:spcBef>
              <a:buChar char="•"/>
              <a:tabLst>
                <a:tab pos="623570" algn="l"/>
              </a:tabLst>
            </a:pPr>
            <a:r>
              <a:rPr sz="3950" dirty="0">
                <a:latin typeface="Arial"/>
                <a:cs typeface="Arial"/>
              </a:rPr>
              <a:t>“</a:t>
            </a:r>
            <a:r>
              <a:rPr sz="3950" dirty="0">
                <a:solidFill>
                  <a:srgbClr val="333333"/>
                </a:solidFill>
                <a:latin typeface="Arial"/>
                <a:cs typeface="Arial"/>
              </a:rPr>
              <a:t>Freedom</a:t>
            </a:r>
            <a:r>
              <a:rPr sz="395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333333"/>
                </a:solidFill>
                <a:latin typeface="Arial"/>
                <a:cs typeface="Arial"/>
              </a:rPr>
              <a:t>within</a:t>
            </a:r>
            <a:r>
              <a:rPr sz="3950" spc="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395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950" spc="-10" dirty="0">
                <a:solidFill>
                  <a:srgbClr val="333333"/>
                </a:solidFill>
                <a:latin typeface="Arial"/>
                <a:cs typeface="Arial"/>
              </a:rPr>
              <a:t>framework”</a:t>
            </a:r>
            <a:endParaRPr sz="395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1045"/>
              </a:spcBef>
              <a:buChar char="•"/>
              <a:tabLst>
                <a:tab pos="623570" algn="l"/>
              </a:tabLst>
            </a:pPr>
            <a:r>
              <a:rPr sz="3950" dirty="0">
                <a:solidFill>
                  <a:srgbClr val="333333"/>
                </a:solidFill>
                <a:latin typeface="Arial"/>
                <a:cs typeface="Arial"/>
              </a:rPr>
              <a:t>Psychological</a:t>
            </a:r>
            <a:r>
              <a:rPr sz="3950" spc="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950" spc="-10" dirty="0">
                <a:solidFill>
                  <a:srgbClr val="333333"/>
                </a:solidFill>
                <a:latin typeface="Arial"/>
                <a:cs typeface="Arial"/>
              </a:rPr>
              <a:t>safety</a:t>
            </a:r>
            <a:endParaRPr sz="395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965"/>
              </a:spcBef>
              <a:buChar char="•"/>
              <a:tabLst>
                <a:tab pos="623570" algn="l"/>
              </a:tabLst>
            </a:pPr>
            <a:r>
              <a:rPr sz="3950" spc="-10" dirty="0">
                <a:solidFill>
                  <a:srgbClr val="333333"/>
                </a:solidFill>
                <a:latin typeface="Arial"/>
                <a:cs typeface="Arial"/>
              </a:rPr>
              <a:t>Accountability</a:t>
            </a:r>
            <a:endParaRPr sz="395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1040"/>
              </a:spcBef>
              <a:buChar char="•"/>
              <a:tabLst>
                <a:tab pos="623570" algn="l"/>
              </a:tabLst>
            </a:pPr>
            <a:r>
              <a:rPr sz="3950" dirty="0">
                <a:solidFill>
                  <a:srgbClr val="333333"/>
                </a:solidFill>
                <a:latin typeface="Arial"/>
                <a:cs typeface="Arial"/>
              </a:rPr>
              <a:t>Clear</a:t>
            </a:r>
            <a:r>
              <a:rPr sz="3950" spc="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950" spc="-10" dirty="0">
                <a:solidFill>
                  <a:srgbClr val="333333"/>
                </a:solidFill>
                <a:latin typeface="Arial"/>
                <a:cs typeface="Arial"/>
              </a:rPr>
              <a:t>direction</a:t>
            </a:r>
            <a:endParaRPr sz="395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1040"/>
              </a:spcBef>
              <a:buChar char="•"/>
              <a:tabLst>
                <a:tab pos="623570" algn="l"/>
              </a:tabLst>
            </a:pPr>
            <a:r>
              <a:rPr sz="3950" dirty="0">
                <a:solidFill>
                  <a:srgbClr val="333333"/>
                </a:solidFill>
                <a:latin typeface="Arial"/>
                <a:cs typeface="Arial"/>
              </a:rPr>
              <a:t>Professional</a:t>
            </a:r>
            <a:r>
              <a:rPr sz="3950" spc="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950" spc="-10" dirty="0">
                <a:solidFill>
                  <a:srgbClr val="333333"/>
                </a:solidFill>
                <a:latin typeface="Arial"/>
                <a:cs typeface="Arial"/>
              </a:rPr>
              <a:t>growth</a:t>
            </a:r>
            <a:endParaRPr sz="395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1040"/>
              </a:spcBef>
              <a:buChar char="•"/>
              <a:tabLst>
                <a:tab pos="623570" algn="l"/>
              </a:tabLst>
            </a:pPr>
            <a:r>
              <a:rPr sz="3950" dirty="0">
                <a:solidFill>
                  <a:srgbClr val="333333"/>
                </a:solidFill>
                <a:latin typeface="Arial"/>
                <a:cs typeface="Arial"/>
              </a:rPr>
              <a:t>Activity</a:t>
            </a:r>
            <a:r>
              <a:rPr sz="3950" spc="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950" spc="-10" dirty="0">
                <a:solidFill>
                  <a:srgbClr val="333333"/>
                </a:solidFill>
                <a:latin typeface="Arial"/>
                <a:cs typeface="Arial"/>
              </a:rPr>
              <a:t>alignment</a:t>
            </a:r>
            <a:endParaRPr sz="395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1040"/>
              </a:spcBef>
              <a:buChar char="•"/>
              <a:tabLst>
                <a:tab pos="623570" algn="l"/>
              </a:tabLst>
            </a:pPr>
            <a:r>
              <a:rPr sz="3950" dirty="0">
                <a:solidFill>
                  <a:srgbClr val="333333"/>
                </a:solidFill>
                <a:latin typeface="Arial"/>
                <a:cs typeface="Arial"/>
              </a:rPr>
              <a:t>Clear</a:t>
            </a:r>
            <a:r>
              <a:rPr sz="3950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950" spc="-10" dirty="0">
                <a:solidFill>
                  <a:srgbClr val="333333"/>
                </a:solidFill>
                <a:latin typeface="Arial"/>
                <a:cs typeface="Arial"/>
              </a:rPr>
              <a:t>vision</a:t>
            </a:r>
            <a:endParaRPr sz="395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965"/>
              </a:spcBef>
              <a:buChar char="•"/>
              <a:tabLst>
                <a:tab pos="623570" algn="l"/>
              </a:tabLst>
            </a:pPr>
            <a:r>
              <a:rPr sz="3950" dirty="0">
                <a:solidFill>
                  <a:srgbClr val="333333"/>
                </a:solidFill>
                <a:latin typeface="Arial"/>
                <a:cs typeface="Arial"/>
              </a:rPr>
              <a:t>High</a:t>
            </a:r>
            <a:r>
              <a:rPr sz="3950" spc="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950" spc="-10" dirty="0">
                <a:solidFill>
                  <a:srgbClr val="333333"/>
                </a:solidFill>
                <a:latin typeface="Arial"/>
                <a:cs typeface="Arial"/>
              </a:rPr>
              <a:t>morale</a:t>
            </a:r>
            <a:endParaRPr sz="39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51608" y="3264916"/>
            <a:ext cx="5538158" cy="54811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7112" y="2267902"/>
            <a:ext cx="7722870" cy="691727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20"/>
              </a:spcBef>
            </a:pPr>
            <a:r>
              <a:rPr sz="3600" dirty="0">
                <a:latin typeface="Arial"/>
                <a:cs typeface="Arial"/>
              </a:rPr>
              <a:t>Ensure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your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team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knows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following </a:t>
            </a:r>
            <a:r>
              <a:rPr sz="3600" dirty="0">
                <a:latin typeface="Arial"/>
                <a:cs typeface="Arial"/>
              </a:rPr>
              <a:t>before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your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year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begins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–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these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are </a:t>
            </a:r>
            <a:r>
              <a:rPr sz="3600" dirty="0">
                <a:latin typeface="Arial"/>
                <a:cs typeface="Arial"/>
              </a:rPr>
              <a:t>best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communicated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through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board </a:t>
            </a:r>
            <a:r>
              <a:rPr sz="3600" dirty="0">
                <a:latin typeface="Arial"/>
                <a:cs typeface="Arial"/>
              </a:rPr>
              <a:t>orientation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at Chapter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retreats:</a:t>
            </a:r>
            <a:endParaRPr sz="3600" dirty="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935"/>
              </a:spcBef>
              <a:buChar char="•"/>
              <a:tabLst>
                <a:tab pos="623570" algn="l"/>
              </a:tabLst>
            </a:pPr>
            <a:r>
              <a:rPr sz="3600" spc="-10" dirty="0">
                <a:latin typeface="Arial"/>
                <a:cs typeface="Arial"/>
              </a:rPr>
              <a:t>Requirements</a:t>
            </a:r>
            <a:endParaRPr sz="3600" dirty="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860"/>
              </a:spcBef>
              <a:buChar char="•"/>
              <a:tabLst>
                <a:tab pos="623570" algn="l"/>
              </a:tabLst>
            </a:pPr>
            <a:r>
              <a:rPr sz="3600" spc="-10" dirty="0">
                <a:latin typeface="Arial"/>
                <a:cs typeface="Arial"/>
              </a:rPr>
              <a:t>Expectations</a:t>
            </a:r>
            <a:endParaRPr sz="3600" dirty="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860"/>
              </a:spcBef>
              <a:buChar char="•"/>
              <a:tabLst>
                <a:tab pos="623570" algn="l"/>
              </a:tabLst>
            </a:pPr>
            <a:r>
              <a:rPr sz="3600" spc="-10" dirty="0">
                <a:latin typeface="Arial"/>
                <a:cs typeface="Arial"/>
              </a:rPr>
              <a:t>Accountability</a:t>
            </a:r>
            <a:endParaRPr sz="3600" dirty="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860"/>
              </a:spcBef>
              <a:buChar char="•"/>
              <a:tabLst>
                <a:tab pos="623570" algn="l"/>
              </a:tabLst>
            </a:pPr>
            <a:r>
              <a:rPr sz="3600" dirty="0">
                <a:latin typeface="Arial"/>
                <a:cs typeface="Arial"/>
              </a:rPr>
              <a:t>Role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Descriptions</a:t>
            </a:r>
            <a:endParaRPr lang="en-US" sz="3600" spc="-10" dirty="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860"/>
              </a:spcBef>
              <a:buChar char="•"/>
              <a:tabLst>
                <a:tab pos="623570" algn="l"/>
              </a:tabLst>
            </a:pPr>
            <a:r>
              <a:rPr sz="3600" dirty="0">
                <a:latin typeface="Arial"/>
                <a:cs typeface="Arial"/>
              </a:rPr>
              <a:t>Role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Readiness</a:t>
            </a:r>
            <a:endParaRPr sz="3600" dirty="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860"/>
              </a:spcBef>
              <a:buChar char="•"/>
              <a:tabLst>
                <a:tab pos="623570" algn="l"/>
              </a:tabLst>
            </a:pPr>
            <a:r>
              <a:rPr sz="3600" dirty="0">
                <a:latin typeface="Arial"/>
                <a:cs typeface="Arial"/>
              </a:rPr>
              <a:t>Financial</a:t>
            </a:r>
            <a:r>
              <a:rPr sz="3600" spc="-22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Acumen</a:t>
            </a:r>
            <a:endParaRPr sz="3600" dirty="0">
              <a:latin typeface="Arial"/>
              <a:cs typeface="Arial"/>
            </a:endParaRPr>
          </a:p>
          <a:p>
            <a:pPr marL="623570" indent="-610870">
              <a:lnSpc>
                <a:spcPct val="100000"/>
              </a:lnSpc>
              <a:spcBef>
                <a:spcPts val="860"/>
              </a:spcBef>
              <a:buChar char="•"/>
              <a:tabLst>
                <a:tab pos="623570" algn="l"/>
              </a:tabLst>
            </a:pPr>
            <a:r>
              <a:rPr sz="3600" dirty="0">
                <a:latin typeface="Arial"/>
                <a:cs typeface="Arial"/>
              </a:rPr>
              <a:t>Governance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Documents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9538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105"/>
              </a:spcBef>
            </a:pPr>
            <a:r>
              <a:rPr spc="45" dirty="0"/>
              <a:t>L</a:t>
            </a:r>
            <a:r>
              <a:rPr spc="-545" dirty="0"/>
              <a:t>A</a:t>
            </a:r>
            <a:r>
              <a:rPr spc="85" dirty="0"/>
              <a:t>Y</a:t>
            </a:r>
            <a:r>
              <a:rPr spc="45" dirty="0"/>
              <a:t>ING</a:t>
            </a:r>
            <a:r>
              <a:rPr spc="-170" dirty="0"/>
              <a:t> </a:t>
            </a:r>
            <a:r>
              <a:rPr dirty="0"/>
              <a:t>THE</a:t>
            </a:r>
            <a:r>
              <a:rPr spc="-175" dirty="0"/>
              <a:t> </a:t>
            </a:r>
            <a:r>
              <a:rPr spc="-35" dirty="0"/>
              <a:t>FOUNDATION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0" y="2219325"/>
            <a:ext cx="7086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b="0" spc="-459" dirty="0">
                <a:latin typeface="Arial"/>
                <a:cs typeface="Arial"/>
              </a:rPr>
              <a:t>SHARED</a:t>
            </a:r>
            <a:r>
              <a:rPr b="0" spc="-190" dirty="0">
                <a:latin typeface="Arial"/>
                <a:cs typeface="Arial"/>
              </a:rPr>
              <a:t> </a:t>
            </a:r>
            <a:r>
              <a:rPr b="0" spc="-130" dirty="0">
                <a:latin typeface="Arial"/>
                <a:cs typeface="Arial"/>
              </a:rPr>
              <a:t>RESPONSIBILITIES</a:t>
            </a:r>
            <a:r>
              <a:rPr b="0" spc="-260" dirty="0">
                <a:latin typeface="Arial"/>
                <a:cs typeface="Arial"/>
              </a:rPr>
              <a:t> </a:t>
            </a:r>
            <a:r>
              <a:rPr b="0" spc="-585" dirty="0">
                <a:latin typeface="Arial"/>
                <a:cs typeface="Arial"/>
              </a:rPr>
              <a:t>OF</a:t>
            </a:r>
            <a:r>
              <a:rPr b="0" spc="-120" dirty="0">
                <a:latin typeface="Arial"/>
                <a:cs typeface="Arial"/>
              </a:rPr>
              <a:t> </a:t>
            </a:r>
            <a:r>
              <a:rPr b="0" spc="-375" dirty="0">
                <a:latin typeface="Arial"/>
                <a:cs typeface="Arial"/>
              </a:rPr>
              <a:t>THE</a:t>
            </a:r>
            <a:r>
              <a:rPr b="0" spc="-170" dirty="0">
                <a:latin typeface="Arial"/>
                <a:cs typeface="Arial"/>
              </a:rPr>
              <a:t> </a:t>
            </a:r>
            <a:r>
              <a:rPr b="0" spc="-645" dirty="0">
                <a:latin typeface="Arial"/>
                <a:cs typeface="Arial"/>
              </a:rPr>
              <a:t>OOP</a:t>
            </a:r>
          </a:p>
          <a:p>
            <a:pPr marL="6381750">
              <a:lnSpc>
                <a:spcPct val="100000"/>
              </a:lnSpc>
              <a:spcBef>
                <a:spcPts val="610"/>
              </a:spcBef>
            </a:pPr>
            <a:r>
              <a:rPr sz="1800" b="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1800" b="0" spc="-27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800" b="0" spc="-70" dirty="0">
                <a:solidFill>
                  <a:srgbClr val="A6A6A6"/>
                </a:solidFill>
                <a:latin typeface="Arial"/>
                <a:cs typeface="Arial"/>
              </a:rPr>
              <a:t>RI</a:t>
            </a:r>
            <a:r>
              <a:rPr sz="1800" b="0" spc="-2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A6A6A6"/>
                </a:solidFill>
                <a:latin typeface="Arial"/>
                <a:cs typeface="Arial"/>
              </a:rPr>
              <a:t>TE</a:t>
            </a:r>
            <a:r>
              <a:rPr sz="1800" b="0" spc="1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A6A6A6"/>
                </a:solidFill>
                <a:latin typeface="Arial"/>
                <a:cs typeface="Arial"/>
              </a:rPr>
              <a:t>YO</a:t>
            </a:r>
            <a:r>
              <a:rPr sz="1800" b="0" spc="-27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800" b="0" spc="-125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800" b="0" spc="-27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800" b="0" spc="19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800" b="0" spc="-75" dirty="0">
                <a:solidFill>
                  <a:srgbClr val="A6A6A6"/>
                </a:solidFill>
                <a:latin typeface="Arial"/>
                <a:cs typeface="Arial"/>
              </a:rPr>
              <a:t>SU</a:t>
            </a:r>
            <a:r>
              <a:rPr sz="1800" b="0" spc="-27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800" b="0" spc="-60" dirty="0">
                <a:solidFill>
                  <a:srgbClr val="A6A6A6"/>
                </a:solidFill>
                <a:latin typeface="Arial"/>
                <a:cs typeface="Arial"/>
              </a:rPr>
              <a:t>BT</a:t>
            </a:r>
            <a:r>
              <a:rPr sz="1800" b="0" spc="-2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800" b="0" spc="-35" dirty="0">
                <a:solidFill>
                  <a:srgbClr val="A6A6A6"/>
                </a:solidFill>
                <a:latin typeface="Arial"/>
                <a:cs typeface="Arial"/>
              </a:rPr>
              <a:t>IT</a:t>
            </a:r>
            <a:r>
              <a:rPr sz="1800" b="0" spc="-2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A6A6A6"/>
                </a:solidFill>
                <a:latin typeface="Arial"/>
                <a:cs typeface="Arial"/>
              </a:rPr>
              <a:t>LE</a:t>
            </a:r>
            <a:r>
              <a:rPr sz="1800" b="0" spc="29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800" b="0" spc="-20" dirty="0">
                <a:solidFill>
                  <a:srgbClr val="A6A6A6"/>
                </a:solidFill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3785150"/>
            <a:ext cx="7162800" cy="1812289"/>
          </a:xfrm>
          <a:custGeom>
            <a:avLst/>
            <a:gdLst/>
            <a:ahLst/>
            <a:cxnLst/>
            <a:rect l="l" t="t" r="r" b="b"/>
            <a:pathLst>
              <a:path w="7162800" h="1812289">
                <a:moveTo>
                  <a:pt x="1541991" y="0"/>
                </a:moveTo>
                <a:lnTo>
                  <a:pt x="1442508" y="144"/>
                </a:lnTo>
                <a:lnTo>
                  <a:pt x="1343024" y="966"/>
                </a:lnTo>
                <a:lnTo>
                  <a:pt x="1243541" y="2498"/>
                </a:lnTo>
                <a:lnTo>
                  <a:pt x="1144058" y="4770"/>
                </a:lnTo>
                <a:lnTo>
                  <a:pt x="1044574" y="7814"/>
                </a:lnTo>
                <a:lnTo>
                  <a:pt x="945091" y="11661"/>
                </a:lnTo>
                <a:lnTo>
                  <a:pt x="845608" y="16344"/>
                </a:lnTo>
                <a:lnTo>
                  <a:pt x="746125" y="21893"/>
                </a:lnTo>
                <a:lnTo>
                  <a:pt x="646641" y="28341"/>
                </a:lnTo>
                <a:lnTo>
                  <a:pt x="547158" y="35718"/>
                </a:lnTo>
                <a:lnTo>
                  <a:pt x="447675" y="44056"/>
                </a:lnTo>
                <a:lnTo>
                  <a:pt x="348191" y="53387"/>
                </a:lnTo>
                <a:lnTo>
                  <a:pt x="298450" y="58435"/>
                </a:lnTo>
                <a:lnTo>
                  <a:pt x="248708" y="63742"/>
                </a:lnTo>
                <a:lnTo>
                  <a:pt x="198966" y="69314"/>
                </a:lnTo>
                <a:lnTo>
                  <a:pt x="149225" y="75153"/>
                </a:lnTo>
                <a:lnTo>
                  <a:pt x="99483" y="81264"/>
                </a:lnTo>
                <a:lnTo>
                  <a:pt x="49741" y="87651"/>
                </a:lnTo>
                <a:lnTo>
                  <a:pt x="0" y="94318"/>
                </a:lnTo>
                <a:lnTo>
                  <a:pt x="0" y="1717505"/>
                </a:lnTo>
                <a:lnTo>
                  <a:pt x="49741" y="1710841"/>
                </a:lnTo>
                <a:lnTo>
                  <a:pt x="99483" y="1704456"/>
                </a:lnTo>
                <a:lnTo>
                  <a:pt x="149225" y="1698348"/>
                </a:lnTo>
                <a:lnTo>
                  <a:pt x="198966" y="1692511"/>
                </a:lnTo>
                <a:lnTo>
                  <a:pt x="248708" y="1686942"/>
                </a:lnTo>
                <a:lnTo>
                  <a:pt x="298450" y="1681637"/>
                </a:lnTo>
                <a:lnTo>
                  <a:pt x="348191" y="1676592"/>
                </a:lnTo>
                <a:lnTo>
                  <a:pt x="397933" y="1671802"/>
                </a:lnTo>
                <a:lnTo>
                  <a:pt x="497416" y="1662976"/>
                </a:lnTo>
                <a:lnTo>
                  <a:pt x="596900" y="1655127"/>
                </a:lnTo>
                <a:lnTo>
                  <a:pt x="696383" y="1648223"/>
                </a:lnTo>
                <a:lnTo>
                  <a:pt x="795866" y="1642233"/>
                </a:lnTo>
                <a:lnTo>
                  <a:pt x="895350" y="1637125"/>
                </a:lnTo>
                <a:lnTo>
                  <a:pt x="994833" y="1632867"/>
                </a:lnTo>
                <a:lnTo>
                  <a:pt x="1094316" y="1629429"/>
                </a:lnTo>
                <a:lnTo>
                  <a:pt x="1193800" y="1626779"/>
                </a:lnTo>
                <a:lnTo>
                  <a:pt x="1293283" y="1624885"/>
                </a:lnTo>
                <a:lnTo>
                  <a:pt x="1392766" y="1623715"/>
                </a:lnTo>
                <a:lnTo>
                  <a:pt x="1492250" y="1623239"/>
                </a:lnTo>
                <a:lnTo>
                  <a:pt x="1591733" y="1623424"/>
                </a:lnTo>
                <a:lnTo>
                  <a:pt x="1691216" y="1624240"/>
                </a:lnTo>
                <a:lnTo>
                  <a:pt x="1790700" y="1625654"/>
                </a:lnTo>
                <a:lnTo>
                  <a:pt x="1890183" y="1627635"/>
                </a:lnTo>
                <a:lnTo>
                  <a:pt x="1989666" y="1630152"/>
                </a:lnTo>
                <a:lnTo>
                  <a:pt x="2138891" y="1634863"/>
                </a:lnTo>
                <a:lnTo>
                  <a:pt x="2288116" y="1640601"/>
                </a:lnTo>
                <a:lnTo>
                  <a:pt x="2437341" y="1647261"/>
                </a:lnTo>
                <a:lnTo>
                  <a:pt x="2636308" y="1657391"/>
                </a:lnTo>
                <a:lnTo>
                  <a:pt x="2835275" y="1668718"/>
                </a:lnTo>
                <a:lnTo>
                  <a:pt x="3083983" y="1684176"/>
                </a:lnTo>
                <a:lnTo>
                  <a:pt x="4178300" y="1757255"/>
                </a:lnTo>
                <a:lnTo>
                  <a:pt x="4427008" y="1772179"/>
                </a:lnTo>
                <a:lnTo>
                  <a:pt x="4625975" y="1782936"/>
                </a:lnTo>
                <a:lnTo>
                  <a:pt x="4775200" y="1790149"/>
                </a:lnTo>
                <a:lnTo>
                  <a:pt x="4924425" y="1796510"/>
                </a:lnTo>
                <a:lnTo>
                  <a:pt x="5073650" y="1801915"/>
                </a:lnTo>
                <a:lnTo>
                  <a:pt x="5222875" y="1806256"/>
                </a:lnTo>
                <a:lnTo>
                  <a:pt x="5322358" y="1808506"/>
                </a:lnTo>
                <a:lnTo>
                  <a:pt x="5421841" y="1810205"/>
                </a:lnTo>
                <a:lnTo>
                  <a:pt x="5521325" y="1811321"/>
                </a:lnTo>
                <a:lnTo>
                  <a:pt x="5620808" y="1811823"/>
                </a:lnTo>
                <a:lnTo>
                  <a:pt x="5720291" y="1811678"/>
                </a:lnTo>
                <a:lnTo>
                  <a:pt x="5819775" y="1810856"/>
                </a:lnTo>
                <a:lnTo>
                  <a:pt x="5919258" y="1809325"/>
                </a:lnTo>
                <a:lnTo>
                  <a:pt x="6018741" y="1807053"/>
                </a:lnTo>
                <a:lnTo>
                  <a:pt x="6118225" y="1804009"/>
                </a:lnTo>
                <a:lnTo>
                  <a:pt x="6217708" y="1800161"/>
                </a:lnTo>
                <a:lnTo>
                  <a:pt x="6317191" y="1795478"/>
                </a:lnTo>
                <a:lnTo>
                  <a:pt x="6416675" y="1789929"/>
                </a:lnTo>
                <a:lnTo>
                  <a:pt x="6516158" y="1783482"/>
                </a:lnTo>
                <a:lnTo>
                  <a:pt x="6615641" y="1776104"/>
                </a:lnTo>
                <a:lnTo>
                  <a:pt x="6715125" y="1767766"/>
                </a:lnTo>
                <a:lnTo>
                  <a:pt x="6814608" y="1758435"/>
                </a:lnTo>
                <a:lnTo>
                  <a:pt x="6864350" y="1753388"/>
                </a:lnTo>
                <a:lnTo>
                  <a:pt x="6914091" y="1748080"/>
                </a:lnTo>
                <a:lnTo>
                  <a:pt x="6963833" y="1742509"/>
                </a:lnTo>
                <a:lnTo>
                  <a:pt x="7013575" y="1736669"/>
                </a:lnTo>
                <a:lnTo>
                  <a:pt x="7063316" y="1730558"/>
                </a:lnTo>
                <a:lnTo>
                  <a:pt x="7113058" y="1724171"/>
                </a:lnTo>
                <a:lnTo>
                  <a:pt x="7162800" y="1717505"/>
                </a:lnTo>
                <a:lnTo>
                  <a:pt x="7162800" y="94318"/>
                </a:lnTo>
                <a:lnTo>
                  <a:pt x="7113058" y="100982"/>
                </a:lnTo>
                <a:lnTo>
                  <a:pt x="7063316" y="107366"/>
                </a:lnTo>
                <a:lnTo>
                  <a:pt x="7013574" y="113474"/>
                </a:lnTo>
                <a:lnTo>
                  <a:pt x="6963833" y="119311"/>
                </a:lnTo>
                <a:lnTo>
                  <a:pt x="6914091" y="124880"/>
                </a:lnTo>
                <a:lnTo>
                  <a:pt x="6864349" y="130185"/>
                </a:lnTo>
                <a:lnTo>
                  <a:pt x="6814608" y="135231"/>
                </a:lnTo>
                <a:lnTo>
                  <a:pt x="6764866" y="140020"/>
                </a:lnTo>
                <a:lnTo>
                  <a:pt x="6665383" y="148846"/>
                </a:lnTo>
                <a:lnTo>
                  <a:pt x="6565900" y="156695"/>
                </a:lnTo>
                <a:lnTo>
                  <a:pt x="6466416" y="163599"/>
                </a:lnTo>
                <a:lnTo>
                  <a:pt x="6366933" y="169589"/>
                </a:lnTo>
                <a:lnTo>
                  <a:pt x="6267450" y="174697"/>
                </a:lnTo>
                <a:lnTo>
                  <a:pt x="6167966" y="178955"/>
                </a:lnTo>
                <a:lnTo>
                  <a:pt x="6068483" y="182393"/>
                </a:lnTo>
                <a:lnTo>
                  <a:pt x="5969000" y="185043"/>
                </a:lnTo>
                <a:lnTo>
                  <a:pt x="5869516" y="186937"/>
                </a:lnTo>
                <a:lnTo>
                  <a:pt x="5770033" y="188107"/>
                </a:lnTo>
                <a:lnTo>
                  <a:pt x="5670550" y="188583"/>
                </a:lnTo>
                <a:lnTo>
                  <a:pt x="5571066" y="188398"/>
                </a:lnTo>
                <a:lnTo>
                  <a:pt x="5471583" y="187582"/>
                </a:lnTo>
                <a:lnTo>
                  <a:pt x="5372100" y="186168"/>
                </a:lnTo>
                <a:lnTo>
                  <a:pt x="5272616" y="184187"/>
                </a:lnTo>
                <a:lnTo>
                  <a:pt x="5173133" y="181670"/>
                </a:lnTo>
                <a:lnTo>
                  <a:pt x="5023908" y="176960"/>
                </a:lnTo>
                <a:lnTo>
                  <a:pt x="4874683" y="171221"/>
                </a:lnTo>
                <a:lnTo>
                  <a:pt x="4725458" y="164561"/>
                </a:lnTo>
                <a:lnTo>
                  <a:pt x="4526491" y="154431"/>
                </a:lnTo>
                <a:lnTo>
                  <a:pt x="4327525" y="143104"/>
                </a:lnTo>
                <a:lnTo>
                  <a:pt x="4078816" y="127646"/>
                </a:lnTo>
                <a:lnTo>
                  <a:pt x="2984500" y="54567"/>
                </a:lnTo>
                <a:lnTo>
                  <a:pt x="2735791" y="39643"/>
                </a:lnTo>
                <a:lnTo>
                  <a:pt x="2536824" y="28886"/>
                </a:lnTo>
                <a:lnTo>
                  <a:pt x="2387599" y="21674"/>
                </a:lnTo>
                <a:lnTo>
                  <a:pt x="2238374" y="15312"/>
                </a:lnTo>
                <a:lnTo>
                  <a:pt x="2089149" y="9907"/>
                </a:lnTo>
                <a:lnTo>
                  <a:pt x="1939924" y="5566"/>
                </a:lnTo>
                <a:lnTo>
                  <a:pt x="1840441" y="3316"/>
                </a:lnTo>
                <a:lnTo>
                  <a:pt x="1740958" y="1617"/>
                </a:lnTo>
                <a:lnTo>
                  <a:pt x="1641474" y="501"/>
                </a:lnTo>
                <a:lnTo>
                  <a:pt x="1541991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0" y="5747071"/>
            <a:ext cx="7162800" cy="1174115"/>
          </a:xfrm>
          <a:custGeom>
            <a:avLst/>
            <a:gdLst/>
            <a:ahLst/>
            <a:cxnLst/>
            <a:rect l="l" t="t" r="r" b="b"/>
            <a:pathLst>
              <a:path w="7162800" h="1174115">
                <a:moveTo>
                  <a:pt x="1502685" y="0"/>
                </a:moveTo>
                <a:lnTo>
                  <a:pt x="1402506" y="390"/>
                </a:lnTo>
                <a:lnTo>
                  <a:pt x="1302327" y="1444"/>
                </a:lnTo>
                <a:lnTo>
                  <a:pt x="1202148" y="3191"/>
                </a:lnTo>
                <a:lnTo>
                  <a:pt x="1101969" y="5662"/>
                </a:lnTo>
                <a:lnTo>
                  <a:pt x="1001790" y="8887"/>
                </a:lnTo>
                <a:lnTo>
                  <a:pt x="901611" y="12897"/>
                </a:lnTo>
                <a:lnTo>
                  <a:pt x="801432" y="17723"/>
                </a:lnTo>
                <a:lnTo>
                  <a:pt x="701253" y="23394"/>
                </a:lnTo>
                <a:lnTo>
                  <a:pt x="601074" y="29942"/>
                </a:lnTo>
                <a:lnTo>
                  <a:pt x="500895" y="37397"/>
                </a:lnTo>
                <a:lnTo>
                  <a:pt x="400716" y="45789"/>
                </a:lnTo>
                <a:lnTo>
                  <a:pt x="300537" y="55149"/>
                </a:lnTo>
                <a:lnTo>
                  <a:pt x="200358" y="65507"/>
                </a:lnTo>
                <a:lnTo>
                  <a:pt x="150268" y="71070"/>
                </a:lnTo>
                <a:lnTo>
                  <a:pt x="100179" y="76894"/>
                </a:lnTo>
                <a:lnTo>
                  <a:pt x="50089" y="82983"/>
                </a:lnTo>
                <a:lnTo>
                  <a:pt x="0" y="89340"/>
                </a:lnTo>
                <a:lnTo>
                  <a:pt x="0" y="1084766"/>
                </a:lnTo>
                <a:lnTo>
                  <a:pt x="50089" y="1078409"/>
                </a:lnTo>
                <a:lnTo>
                  <a:pt x="100179" y="1072320"/>
                </a:lnTo>
                <a:lnTo>
                  <a:pt x="150268" y="1066496"/>
                </a:lnTo>
                <a:lnTo>
                  <a:pt x="200358" y="1060933"/>
                </a:lnTo>
                <a:lnTo>
                  <a:pt x="250447" y="1055627"/>
                </a:lnTo>
                <a:lnTo>
                  <a:pt x="350626" y="1045772"/>
                </a:lnTo>
                <a:lnTo>
                  <a:pt x="450805" y="1036900"/>
                </a:lnTo>
                <a:lnTo>
                  <a:pt x="550984" y="1028980"/>
                </a:lnTo>
                <a:lnTo>
                  <a:pt x="651163" y="1021983"/>
                </a:lnTo>
                <a:lnTo>
                  <a:pt x="751342" y="1015877"/>
                </a:lnTo>
                <a:lnTo>
                  <a:pt x="851521" y="1010632"/>
                </a:lnTo>
                <a:lnTo>
                  <a:pt x="951700" y="1006218"/>
                </a:lnTo>
                <a:lnTo>
                  <a:pt x="1051879" y="1002604"/>
                </a:lnTo>
                <a:lnTo>
                  <a:pt x="1152058" y="999760"/>
                </a:lnTo>
                <a:lnTo>
                  <a:pt x="1252237" y="997654"/>
                </a:lnTo>
                <a:lnTo>
                  <a:pt x="1352416" y="996258"/>
                </a:lnTo>
                <a:lnTo>
                  <a:pt x="1452595" y="995540"/>
                </a:lnTo>
                <a:lnTo>
                  <a:pt x="1552774" y="995469"/>
                </a:lnTo>
                <a:lnTo>
                  <a:pt x="1652953" y="996016"/>
                </a:lnTo>
                <a:lnTo>
                  <a:pt x="1753132" y="997150"/>
                </a:lnTo>
                <a:lnTo>
                  <a:pt x="1853311" y="998839"/>
                </a:lnTo>
                <a:lnTo>
                  <a:pt x="1953490" y="1001055"/>
                </a:lnTo>
                <a:lnTo>
                  <a:pt x="2103759" y="1005298"/>
                </a:lnTo>
                <a:lnTo>
                  <a:pt x="2254027" y="1010552"/>
                </a:lnTo>
                <a:lnTo>
                  <a:pt x="2404296" y="1016715"/>
                </a:lnTo>
                <a:lnTo>
                  <a:pt x="2604654" y="1026169"/>
                </a:lnTo>
                <a:lnTo>
                  <a:pt x="2805012" y="1036811"/>
                </a:lnTo>
                <a:lnTo>
                  <a:pt x="3055460" y="1051413"/>
                </a:lnTo>
                <a:lnTo>
                  <a:pt x="4107339" y="1118119"/>
                </a:lnTo>
                <a:lnTo>
                  <a:pt x="4407876" y="1135481"/>
                </a:lnTo>
                <a:lnTo>
                  <a:pt x="4608234" y="1145849"/>
                </a:lnTo>
                <a:lnTo>
                  <a:pt x="4808593" y="1154966"/>
                </a:lnTo>
                <a:lnTo>
                  <a:pt x="4958861" y="1160838"/>
                </a:lnTo>
                <a:lnTo>
                  <a:pt x="5109130" y="1165767"/>
                </a:lnTo>
                <a:lnTo>
                  <a:pt x="5259398" y="1169649"/>
                </a:lnTo>
                <a:lnTo>
                  <a:pt x="5359577" y="1171606"/>
                </a:lnTo>
                <a:lnTo>
                  <a:pt x="5459756" y="1173021"/>
                </a:lnTo>
                <a:lnTo>
                  <a:pt x="5559935" y="1173865"/>
                </a:lnTo>
                <a:lnTo>
                  <a:pt x="5660114" y="1174107"/>
                </a:lnTo>
                <a:lnTo>
                  <a:pt x="5760293" y="1173717"/>
                </a:lnTo>
                <a:lnTo>
                  <a:pt x="5860472" y="1172663"/>
                </a:lnTo>
                <a:lnTo>
                  <a:pt x="5960651" y="1170916"/>
                </a:lnTo>
                <a:lnTo>
                  <a:pt x="6060830" y="1168445"/>
                </a:lnTo>
                <a:lnTo>
                  <a:pt x="6161009" y="1165220"/>
                </a:lnTo>
                <a:lnTo>
                  <a:pt x="6261188" y="1161210"/>
                </a:lnTo>
                <a:lnTo>
                  <a:pt x="6361367" y="1156384"/>
                </a:lnTo>
                <a:lnTo>
                  <a:pt x="6461546" y="1150712"/>
                </a:lnTo>
                <a:lnTo>
                  <a:pt x="6561725" y="1144164"/>
                </a:lnTo>
                <a:lnTo>
                  <a:pt x="6661904" y="1136710"/>
                </a:lnTo>
                <a:lnTo>
                  <a:pt x="6762083" y="1128318"/>
                </a:lnTo>
                <a:lnTo>
                  <a:pt x="6862262" y="1118958"/>
                </a:lnTo>
                <a:lnTo>
                  <a:pt x="6962441" y="1108599"/>
                </a:lnTo>
                <a:lnTo>
                  <a:pt x="7012531" y="1103037"/>
                </a:lnTo>
                <a:lnTo>
                  <a:pt x="7062620" y="1097213"/>
                </a:lnTo>
                <a:lnTo>
                  <a:pt x="7112710" y="1091124"/>
                </a:lnTo>
                <a:lnTo>
                  <a:pt x="7162800" y="1084766"/>
                </a:lnTo>
                <a:lnTo>
                  <a:pt x="7162800" y="89340"/>
                </a:lnTo>
                <a:lnTo>
                  <a:pt x="7112710" y="95698"/>
                </a:lnTo>
                <a:lnTo>
                  <a:pt x="7062620" y="101787"/>
                </a:lnTo>
                <a:lnTo>
                  <a:pt x="7012531" y="107611"/>
                </a:lnTo>
                <a:lnTo>
                  <a:pt x="6962441" y="113173"/>
                </a:lnTo>
                <a:lnTo>
                  <a:pt x="6912352" y="118479"/>
                </a:lnTo>
                <a:lnTo>
                  <a:pt x="6812173" y="128334"/>
                </a:lnTo>
                <a:lnTo>
                  <a:pt x="6711994" y="137207"/>
                </a:lnTo>
                <a:lnTo>
                  <a:pt x="6611815" y="145126"/>
                </a:lnTo>
                <a:lnTo>
                  <a:pt x="6511636" y="152124"/>
                </a:lnTo>
                <a:lnTo>
                  <a:pt x="6411457" y="158230"/>
                </a:lnTo>
                <a:lnTo>
                  <a:pt x="6311278" y="163475"/>
                </a:lnTo>
                <a:lnTo>
                  <a:pt x="6211099" y="167889"/>
                </a:lnTo>
                <a:lnTo>
                  <a:pt x="6110920" y="171503"/>
                </a:lnTo>
                <a:lnTo>
                  <a:pt x="6010741" y="174347"/>
                </a:lnTo>
                <a:lnTo>
                  <a:pt x="5910562" y="176452"/>
                </a:lnTo>
                <a:lnTo>
                  <a:pt x="5810383" y="177849"/>
                </a:lnTo>
                <a:lnTo>
                  <a:pt x="5710204" y="178567"/>
                </a:lnTo>
                <a:lnTo>
                  <a:pt x="5610025" y="178637"/>
                </a:lnTo>
                <a:lnTo>
                  <a:pt x="5509846" y="178091"/>
                </a:lnTo>
                <a:lnTo>
                  <a:pt x="5409667" y="176957"/>
                </a:lnTo>
                <a:lnTo>
                  <a:pt x="5309488" y="175267"/>
                </a:lnTo>
                <a:lnTo>
                  <a:pt x="5209309" y="173052"/>
                </a:lnTo>
                <a:lnTo>
                  <a:pt x="5059040" y="168809"/>
                </a:lnTo>
                <a:lnTo>
                  <a:pt x="4908772" y="163555"/>
                </a:lnTo>
                <a:lnTo>
                  <a:pt x="4758503" y="157391"/>
                </a:lnTo>
                <a:lnTo>
                  <a:pt x="4558145" y="147938"/>
                </a:lnTo>
                <a:lnTo>
                  <a:pt x="4357787" y="137296"/>
                </a:lnTo>
                <a:lnTo>
                  <a:pt x="4107339" y="122693"/>
                </a:lnTo>
                <a:lnTo>
                  <a:pt x="3055460" y="55987"/>
                </a:lnTo>
                <a:lnTo>
                  <a:pt x="2754923" y="38626"/>
                </a:lnTo>
                <a:lnTo>
                  <a:pt x="2554565" y="28258"/>
                </a:lnTo>
                <a:lnTo>
                  <a:pt x="2354206" y="19140"/>
                </a:lnTo>
                <a:lnTo>
                  <a:pt x="2203938" y="13269"/>
                </a:lnTo>
                <a:lnTo>
                  <a:pt x="2053669" y="8340"/>
                </a:lnTo>
                <a:lnTo>
                  <a:pt x="1903401" y="4457"/>
                </a:lnTo>
                <a:lnTo>
                  <a:pt x="1803222" y="2501"/>
                </a:lnTo>
                <a:lnTo>
                  <a:pt x="1703043" y="1085"/>
                </a:lnTo>
                <a:lnTo>
                  <a:pt x="1602864" y="241"/>
                </a:lnTo>
                <a:lnTo>
                  <a:pt x="1502685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41703" y="4398327"/>
            <a:ext cx="65754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STANDARDS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5575" y="6085522"/>
            <a:ext cx="60871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MEMBERSHIP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SATISFACTION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6851970"/>
            <a:ext cx="7162800" cy="1174115"/>
          </a:xfrm>
          <a:custGeom>
            <a:avLst/>
            <a:gdLst/>
            <a:ahLst/>
            <a:cxnLst/>
            <a:rect l="l" t="t" r="r" b="b"/>
            <a:pathLst>
              <a:path w="7162800" h="1174115">
                <a:moveTo>
                  <a:pt x="1502685" y="0"/>
                </a:moveTo>
                <a:lnTo>
                  <a:pt x="1402506" y="390"/>
                </a:lnTo>
                <a:lnTo>
                  <a:pt x="1302327" y="1444"/>
                </a:lnTo>
                <a:lnTo>
                  <a:pt x="1202148" y="3191"/>
                </a:lnTo>
                <a:lnTo>
                  <a:pt x="1101969" y="5662"/>
                </a:lnTo>
                <a:lnTo>
                  <a:pt x="1001790" y="8887"/>
                </a:lnTo>
                <a:lnTo>
                  <a:pt x="901611" y="12897"/>
                </a:lnTo>
                <a:lnTo>
                  <a:pt x="801432" y="17723"/>
                </a:lnTo>
                <a:lnTo>
                  <a:pt x="701253" y="23394"/>
                </a:lnTo>
                <a:lnTo>
                  <a:pt x="601074" y="29942"/>
                </a:lnTo>
                <a:lnTo>
                  <a:pt x="500895" y="37397"/>
                </a:lnTo>
                <a:lnTo>
                  <a:pt x="400716" y="45789"/>
                </a:lnTo>
                <a:lnTo>
                  <a:pt x="300537" y="55149"/>
                </a:lnTo>
                <a:lnTo>
                  <a:pt x="200358" y="65507"/>
                </a:lnTo>
                <a:lnTo>
                  <a:pt x="150268" y="71070"/>
                </a:lnTo>
                <a:lnTo>
                  <a:pt x="100179" y="76894"/>
                </a:lnTo>
                <a:lnTo>
                  <a:pt x="50089" y="82983"/>
                </a:lnTo>
                <a:lnTo>
                  <a:pt x="0" y="89340"/>
                </a:lnTo>
                <a:lnTo>
                  <a:pt x="0" y="1084766"/>
                </a:lnTo>
                <a:lnTo>
                  <a:pt x="50089" y="1078409"/>
                </a:lnTo>
                <a:lnTo>
                  <a:pt x="100179" y="1072320"/>
                </a:lnTo>
                <a:lnTo>
                  <a:pt x="150268" y="1066496"/>
                </a:lnTo>
                <a:lnTo>
                  <a:pt x="200358" y="1060933"/>
                </a:lnTo>
                <a:lnTo>
                  <a:pt x="250447" y="1055627"/>
                </a:lnTo>
                <a:lnTo>
                  <a:pt x="350626" y="1045772"/>
                </a:lnTo>
                <a:lnTo>
                  <a:pt x="450805" y="1036900"/>
                </a:lnTo>
                <a:lnTo>
                  <a:pt x="550984" y="1028980"/>
                </a:lnTo>
                <a:lnTo>
                  <a:pt x="651163" y="1021983"/>
                </a:lnTo>
                <a:lnTo>
                  <a:pt x="751342" y="1015877"/>
                </a:lnTo>
                <a:lnTo>
                  <a:pt x="851521" y="1010632"/>
                </a:lnTo>
                <a:lnTo>
                  <a:pt x="951700" y="1006218"/>
                </a:lnTo>
                <a:lnTo>
                  <a:pt x="1051879" y="1002604"/>
                </a:lnTo>
                <a:lnTo>
                  <a:pt x="1152058" y="999760"/>
                </a:lnTo>
                <a:lnTo>
                  <a:pt x="1252237" y="997654"/>
                </a:lnTo>
                <a:lnTo>
                  <a:pt x="1352416" y="996258"/>
                </a:lnTo>
                <a:lnTo>
                  <a:pt x="1452595" y="995540"/>
                </a:lnTo>
                <a:lnTo>
                  <a:pt x="1552774" y="995469"/>
                </a:lnTo>
                <a:lnTo>
                  <a:pt x="1652953" y="996016"/>
                </a:lnTo>
                <a:lnTo>
                  <a:pt x="1753132" y="997150"/>
                </a:lnTo>
                <a:lnTo>
                  <a:pt x="1853311" y="998839"/>
                </a:lnTo>
                <a:lnTo>
                  <a:pt x="1953490" y="1001055"/>
                </a:lnTo>
                <a:lnTo>
                  <a:pt x="2103759" y="1005298"/>
                </a:lnTo>
                <a:lnTo>
                  <a:pt x="2254027" y="1010552"/>
                </a:lnTo>
                <a:lnTo>
                  <a:pt x="2404296" y="1016715"/>
                </a:lnTo>
                <a:lnTo>
                  <a:pt x="2604654" y="1026169"/>
                </a:lnTo>
                <a:lnTo>
                  <a:pt x="2805012" y="1036811"/>
                </a:lnTo>
                <a:lnTo>
                  <a:pt x="3055460" y="1051413"/>
                </a:lnTo>
                <a:lnTo>
                  <a:pt x="4107339" y="1118119"/>
                </a:lnTo>
                <a:lnTo>
                  <a:pt x="4407876" y="1135481"/>
                </a:lnTo>
                <a:lnTo>
                  <a:pt x="4608234" y="1145849"/>
                </a:lnTo>
                <a:lnTo>
                  <a:pt x="4808593" y="1154966"/>
                </a:lnTo>
                <a:lnTo>
                  <a:pt x="4958861" y="1160838"/>
                </a:lnTo>
                <a:lnTo>
                  <a:pt x="5109130" y="1165767"/>
                </a:lnTo>
                <a:lnTo>
                  <a:pt x="5259398" y="1169649"/>
                </a:lnTo>
                <a:lnTo>
                  <a:pt x="5359577" y="1171606"/>
                </a:lnTo>
                <a:lnTo>
                  <a:pt x="5459756" y="1173021"/>
                </a:lnTo>
                <a:lnTo>
                  <a:pt x="5559935" y="1173865"/>
                </a:lnTo>
                <a:lnTo>
                  <a:pt x="5660114" y="1174107"/>
                </a:lnTo>
                <a:lnTo>
                  <a:pt x="5760293" y="1173717"/>
                </a:lnTo>
                <a:lnTo>
                  <a:pt x="5860472" y="1172663"/>
                </a:lnTo>
                <a:lnTo>
                  <a:pt x="5960651" y="1170916"/>
                </a:lnTo>
                <a:lnTo>
                  <a:pt x="6060830" y="1168445"/>
                </a:lnTo>
                <a:lnTo>
                  <a:pt x="6161009" y="1165220"/>
                </a:lnTo>
                <a:lnTo>
                  <a:pt x="6261188" y="1161210"/>
                </a:lnTo>
                <a:lnTo>
                  <a:pt x="6361367" y="1156384"/>
                </a:lnTo>
                <a:lnTo>
                  <a:pt x="6461546" y="1150712"/>
                </a:lnTo>
                <a:lnTo>
                  <a:pt x="6561725" y="1144164"/>
                </a:lnTo>
                <a:lnTo>
                  <a:pt x="6661904" y="1136710"/>
                </a:lnTo>
                <a:lnTo>
                  <a:pt x="6762083" y="1128318"/>
                </a:lnTo>
                <a:lnTo>
                  <a:pt x="6862262" y="1118958"/>
                </a:lnTo>
                <a:lnTo>
                  <a:pt x="6962441" y="1108599"/>
                </a:lnTo>
                <a:lnTo>
                  <a:pt x="7012531" y="1103037"/>
                </a:lnTo>
                <a:lnTo>
                  <a:pt x="7062620" y="1097213"/>
                </a:lnTo>
                <a:lnTo>
                  <a:pt x="7112710" y="1091124"/>
                </a:lnTo>
                <a:lnTo>
                  <a:pt x="7162800" y="1084766"/>
                </a:lnTo>
                <a:lnTo>
                  <a:pt x="7162800" y="89340"/>
                </a:lnTo>
                <a:lnTo>
                  <a:pt x="7112710" y="95698"/>
                </a:lnTo>
                <a:lnTo>
                  <a:pt x="7062620" y="101787"/>
                </a:lnTo>
                <a:lnTo>
                  <a:pt x="7012531" y="107611"/>
                </a:lnTo>
                <a:lnTo>
                  <a:pt x="6962441" y="113173"/>
                </a:lnTo>
                <a:lnTo>
                  <a:pt x="6912352" y="118479"/>
                </a:lnTo>
                <a:lnTo>
                  <a:pt x="6812173" y="128334"/>
                </a:lnTo>
                <a:lnTo>
                  <a:pt x="6711994" y="137207"/>
                </a:lnTo>
                <a:lnTo>
                  <a:pt x="6611815" y="145126"/>
                </a:lnTo>
                <a:lnTo>
                  <a:pt x="6511636" y="152124"/>
                </a:lnTo>
                <a:lnTo>
                  <a:pt x="6411457" y="158230"/>
                </a:lnTo>
                <a:lnTo>
                  <a:pt x="6311278" y="163475"/>
                </a:lnTo>
                <a:lnTo>
                  <a:pt x="6211099" y="167889"/>
                </a:lnTo>
                <a:lnTo>
                  <a:pt x="6110920" y="171503"/>
                </a:lnTo>
                <a:lnTo>
                  <a:pt x="6010741" y="174347"/>
                </a:lnTo>
                <a:lnTo>
                  <a:pt x="5910562" y="176452"/>
                </a:lnTo>
                <a:lnTo>
                  <a:pt x="5810383" y="177849"/>
                </a:lnTo>
                <a:lnTo>
                  <a:pt x="5710204" y="178567"/>
                </a:lnTo>
                <a:lnTo>
                  <a:pt x="5610025" y="178637"/>
                </a:lnTo>
                <a:lnTo>
                  <a:pt x="5509846" y="178091"/>
                </a:lnTo>
                <a:lnTo>
                  <a:pt x="5409667" y="176957"/>
                </a:lnTo>
                <a:lnTo>
                  <a:pt x="5309488" y="175267"/>
                </a:lnTo>
                <a:lnTo>
                  <a:pt x="5209309" y="173052"/>
                </a:lnTo>
                <a:lnTo>
                  <a:pt x="5059040" y="168809"/>
                </a:lnTo>
                <a:lnTo>
                  <a:pt x="4908772" y="163555"/>
                </a:lnTo>
                <a:lnTo>
                  <a:pt x="4758503" y="157391"/>
                </a:lnTo>
                <a:lnTo>
                  <a:pt x="4558145" y="147938"/>
                </a:lnTo>
                <a:lnTo>
                  <a:pt x="4357787" y="137296"/>
                </a:lnTo>
                <a:lnTo>
                  <a:pt x="4107339" y="122693"/>
                </a:lnTo>
                <a:lnTo>
                  <a:pt x="3055460" y="55987"/>
                </a:lnTo>
                <a:lnTo>
                  <a:pt x="2754923" y="38626"/>
                </a:lnTo>
                <a:lnTo>
                  <a:pt x="2554565" y="28258"/>
                </a:lnTo>
                <a:lnTo>
                  <a:pt x="2354206" y="19140"/>
                </a:lnTo>
                <a:lnTo>
                  <a:pt x="2203938" y="13269"/>
                </a:lnTo>
                <a:lnTo>
                  <a:pt x="2053669" y="8340"/>
                </a:lnTo>
                <a:lnTo>
                  <a:pt x="1903401" y="4457"/>
                </a:lnTo>
                <a:lnTo>
                  <a:pt x="1803222" y="2501"/>
                </a:lnTo>
                <a:lnTo>
                  <a:pt x="1703043" y="1085"/>
                </a:lnTo>
                <a:lnTo>
                  <a:pt x="1602864" y="241"/>
                </a:lnTo>
                <a:lnTo>
                  <a:pt x="1502685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25575" y="7190422"/>
            <a:ext cx="4317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ADMINISTRATION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FINANCE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0" y="7956870"/>
            <a:ext cx="7162800" cy="1174115"/>
          </a:xfrm>
          <a:custGeom>
            <a:avLst/>
            <a:gdLst/>
            <a:ahLst/>
            <a:cxnLst/>
            <a:rect l="l" t="t" r="r" b="b"/>
            <a:pathLst>
              <a:path w="7162800" h="1174115">
                <a:moveTo>
                  <a:pt x="1502685" y="0"/>
                </a:moveTo>
                <a:lnTo>
                  <a:pt x="1402506" y="390"/>
                </a:lnTo>
                <a:lnTo>
                  <a:pt x="1302327" y="1444"/>
                </a:lnTo>
                <a:lnTo>
                  <a:pt x="1202148" y="3191"/>
                </a:lnTo>
                <a:lnTo>
                  <a:pt x="1101969" y="5662"/>
                </a:lnTo>
                <a:lnTo>
                  <a:pt x="1001790" y="8887"/>
                </a:lnTo>
                <a:lnTo>
                  <a:pt x="901611" y="12897"/>
                </a:lnTo>
                <a:lnTo>
                  <a:pt x="801432" y="17723"/>
                </a:lnTo>
                <a:lnTo>
                  <a:pt x="701253" y="23394"/>
                </a:lnTo>
                <a:lnTo>
                  <a:pt x="601074" y="29942"/>
                </a:lnTo>
                <a:lnTo>
                  <a:pt x="500895" y="37397"/>
                </a:lnTo>
                <a:lnTo>
                  <a:pt x="400716" y="45789"/>
                </a:lnTo>
                <a:lnTo>
                  <a:pt x="300537" y="55149"/>
                </a:lnTo>
                <a:lnTo>
                  <a:pt x="200358" y="65507"/>
                </a:lnTo>
                <a:lnTo>
                  <a:pt x="150268" y="71070"/>
                </a:lnTo>
                <a:lnTo>
                  <a:pt x="100179" y="76894"/>
                </a:lnTo>
                <a:lnTo>
                  <a:pt x="50089" y="82983"/>
                </a:lnTo>
                <a:lnTo>
                  <a:pt x="0" y="89340"/>
                </a:lnTo>
                <a:lnTo>
                  <a:pt x="0" y="1084741"/>
                </a:lnTo>
                <a:lnTo>
                  <a:pt x="50089" y="1078384"/>
                </a:lnTo>
                <a:lnTo>
                  <a:pt x="100179" y="1072296"/>
                </a:lnTo>
                <a:lnTo>
                  <a:pt x="150268" y="1066472"/>
                </a:lnTo>
                <a:lnTo>
                  <a:pt x="200358" y="1060910"/>
                </a:lnTo>
                <a:lnTo>
                  <a:pt x="250447" y="1055605"/>
                </a:lnTo>
                <a:lnTo>
                  <a:pt x="350626" y="1045750"/>
                </a:lnTo>
                <a:lnTo>
                  <a:pt x="450805" y="1036879"/>
                </a:lnTo>
                <a:lnTo>
                  <a:pt x="550984" y="1028961"/>
                </a:lnTo>
                <a:lnTo>
                  <a:pt x="651163" y="1021964"/>
                </a:lnTo>
                <a:lnTo>
                  <a:pt x="751342" y="1015859"/>
                </a:lnTo>
                <a:lnTo>
                  <a:pt x="851521" y="1010615"/>
                </a:lnTo>
                <a:lnTo>
                  <a:pt x="951700" y="1006202"/>
                </a:lnTo>
                <a:lnTo>
                  <a:pt x="1051879" y="1002589"/>
                </a:lnTo>
                <a:lnTo>
                  <a:pt x="1152058" y="999745"/>
                </a:lnTo>
                <a:lnTo>
                  <a:pt x="1252237" y="997641"/>
                </a:lnTo>
                <a:lnTo>
                  <a:pt x="1352416" y="996245"/>
                </a:lnTo>
                <a:lnTo>
                  <a:pt x="1452595" y="995528"/>
                </a:lnTo>
                <a:lnTo>
                  <a:pt x="1552774" y="995458"/>
                </a:lnTo>
                <a:lnTo>
                  <a:pt x="1652953" y="996006"/>
                </a:lnTo>
                <a:lnTo>
                  <a:pt x="1753132" y="997140"/>
                </a:lnTo>
                <a:lnTo>
                  <a:pt x="1853311" y="998831"/>
                </a:lnTo>
                <a:lnTo>
                  <a:pt x="1953490" y="1001047"/>
                </a:lnTo>
                <a:lnTo>
                  <a:pt x="2103759" y="1005291"/>
                </a:lnTo>
                <a:lnTo>
                  <a:pt x="2254027" y="1010546"/>
                </a:lnTo>
                <a:lnTo>
                  <a:pt x="2404296" y="1016710"/>
                </a:lnTo>
                <a:lnTo>
                  <a:pt x="2604654" y="1026164"/>
                </a:lnTo>
                <a:lnTo>
                  <a:pt x="2805012" y="1036807"/>
                </a:lnTo>
                <a:lnTo>
                  <a:pt x="3055460" y="1051411"/>
                </a:lnTo>
                <a:lnTo>
                  <a:pt x="4107339" y="1118118"/>
                </a:lnTo>
                <a:lnTo>
                  <a:pt x="4407876" y="1135479"/>
                </a:lnTo>
                <a:lnTo>
                  <a:pt x="4608234" y="1145846"/>
                </a:lnTo>
                <a:lnTo>
                  <a:pt x="4808593" y="1154964"/>
                </a:lnTo>
                <a:lnTo>
                  <a:pt x="4958861" y="1160834"/>
                </a:lnTo>
                <a:lnTo>
                  <a:pt x="5109130" y="1165762"/>
                </a:lnTo>
                <a:lnTo>
                  <a:pt x="5259398" y="1169644"/>
                </a:lnTo>
                <a:lnTo>
                  <a:pt x="5359577" y="1171600"/>
                </a:lnTo>
                <a:lnTo>
                  <a:pt x="5459756" y="1173015"/>
                </a:lnTo>
                <a:lnTo>
                  <a:pt x="5559935" y="1173858"/>
                </a:lnTo>
                <a:lnTo>
                  <a:pt x="5660114" y="1174099"/>
                </a:lnTo>
                <a:lnTo>
                  <a:pt x="5760293" y="1173708"/>
                </a:lnTo>
                <a:lnTo>
                  <a:pt x="5860472" y="1172654"/>
                </a:lnTo>
                <a:lnTo>
                  <a:pt x="5960651" y="1170906"/>
                </a:lnTo>
                <a:lnTo>
                  <a:pt x="6060830" y="1168434"/>
                </a:lnTo>
                <a:lnTo>
                  <a:pt x="6161009" y="1165208"/>
                </a:lnTo>
                <a:lnTo>
                  <a:pt x="6261188" y="1161196"/>
                </a:lnTo>
                <a:lnTo>
                  <a:pt x="6361367" y="1156369"/>
                </a:lnTo>
                <a:lnTo>
                  <a:pt x="6461546" y="1150697"/>
                </a:lnTo>
                <a:lnTo>
                  <a:pt x="6561725" y="1144148"/>
                </a:lnTo>
                <a:lnTo>
                  <a:pt x="6661904" y="1136691"/>
                </a:lnTo>
                <a:lnTo>
                  <a:pt x="6762083" y="1128298"/>
                </a:lnTo>
                <a:lnTo>
                  <a:pt x="6862262" y="1118937"/>
                </a:lnTo>
                <a:lnTo>
                  <a:pt x="6962441" y="1108577"/>
                </a:lnTo>
                <a:lnTo>
                  <a:pt x="7012531" y="1103013"/>
                </a:lnTo>
                <a:lnTo>
                  <a:pt x="7062620" y="1097189"/>
                </a:lnTo>
                <a:lnTo>
                  <a:pt x="7112710" y="1091099"/>
                </a:lnTo>
                <a:lnTo>
                  <a:pt x="7162800" y="1084741"/>
                </a:lnTo>
                <a:lnTo>
                  <a:pt x="7162800" y="89340"/>
                </a:lnTo>
                <a:lnTo>
                  <a:pt x="7112710" y="95698"/>
                </a:lnTo>
                <a:lnTo>
                  <a:pt x="7062620" y="101787"/>
                </a:lnTo>
                <a:lnTo>
                  <a:pt x="7012531" y="107611"/>
                </a:lnTo>
                <a:lnTo>
                  <a:pt x="6962441" y="113173"/>
                </a:lnTo>
                <a:lnTo>
                  <a:pt x="6912352" y="118479"/>
                </a:lnTo>
                <a:lnTo>
                  <a:pt x="6812173" y="128334"/>
                </a:lnTo>
                <a:lnTo>
                  <a:pt x="6711994" y="137207"/>
                </a:lnTo>
                <a:lnTo>
                  <a:pt x="6611815" y="145126"/>
                </a:lnTo>
                <a:lnTo>
                  <a:pt x="6511636" y="152124"/>
                </a:lnTo>
                <a:lnTo>
                  <a:pt x="6411457" y="158230"/>
                </a:lnTo>
                <a:lnTo>
                  <a:pt x="6311278" y="163475"/>
                </a:lnTo>
                <a:lnTo>
                  <a:pt x="6211099" y="167889"/>
                </a:lnTo>
                <a:lnTo>
                  <a:pt x="6110920" y="171503"/>
                </a:lnTo>
                <a:lnTo>
                  <a:pt x="6010741" y="174347"/>
                </a:lnTo>
                <a:lnTo>
                  <a:pt x="5910562" y="176452"/>
                </a:lnTo>
                <a:lnTo>
                  <a:pt x="5810383" y="177849"/>
                </a:lnTo>
                <a:lnTo>
                  <a:pt x="5710204" y="178567"/>
                </a:lnTo>
                <a:lnTo>
                  <a:pt x="5610025" y="178637"/>
                </a:lnTo>
                <a:lnTo>
                  <a:pt x="5509846" y="178091"/>
                </a:lnTo>
                <a:lnTo>
                  <a:pt x="5409667" y="176957"/>
                </a:lnTo>
                <a:lnTo>
                  <a:pt x="5309488" y="175267"/>
                </a:lnTo>
                <a:lnTo>
                  <a:pt x="5209309" y="173052"/>
                </a:lnTo>
                <a:lnTo>
                  <a:pt x="5059040" y="168809"/>
                </a:lnTo>
                <a:lnTo>
                  <a:pt x="4908772" y="163555"/>
                </a:lnTo>
                <a:lnTo>
                  <a:pt x="4758503" y="157391"/>
                </a:lnTo>
                <a:lnTo>
                  <a:pt x="4558145" y="147938"/>
                </a:lnTo>
                <a:lnTo>
                  <a:pt x="4357787" y="137296"/>
                </a:lnTo>
                <a:lnTo>
                  <a:pt x="4107339" y="122693"/>
                </a:lnTo>
                <a:lnTo>
                  <a:pt x="3055460" y="55987"/>
                </a:lnTo>
                <a:lnTo>
                  <a:pt x="2754923" y="38626"/>
                </a:lnTo>
                <a:lnTo>
                  <a:pt x="2554565" y="28258"/>
                </a:lnTo>
                <a:lnTo>
                  <a:pt x="2354206" y="19140"/>
                </a:lnTo>
                <a:lnTo>
                  <a:pt x="2203938" y="13269"/>
                </a:lnTo>
                <a:lnTo>
                  <a:pt x="2053669" y="8340"/>
                </a:lnTo>
                <a:lnTo>
                  <a:pt x="1903401" y="4457"/>
                </a:lnTo>
                <a:lnTo>
                  <a:pt x="1803222" y="2501"/>
                </a:lnTo>
                <a:lnTo>
                  <a:pt x="1703043" y="1085"/>
                </a:lnTo>
                <a:lnTo>
                  <a:pt x="1602864" y="241"/>
                </a:lnTo>
                <a:lnTo>
                  <a:pt x="1502685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5575" y="8292465"/>
            <a:ext cx="402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OFFERINGS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82200" y="3785150"/>
            <a:ext cx="7162800" cy="1812289"/>
          </a:xfrm>
          <a:custGeom>
            <a:avLst/>
            <a:gdLst/>
            <a:ahLst/>
            <a:cxnLst/>
            <a:rect l="l" t="t" r="r" b="b"/>
            <a:pathLst>
              <a:path w="7162800" h="1812289">
                <a:moveTo>
                  <a:pt x="1541991" y="0"/>
                </a:moveTo>
                <a:lnTo>
                  <a:pt x="1442508" y="144"/>
                </a:lnTo>
                <a:lnTo>
                  <a:pt x="1343024" y="966"/>
                </a:lnTo>
                <a:lnTo>
                  <a:pt x="1243541" y="2498"/>
                </a:lnTo>
                <a:lnTo>
                  <a:pt x="1144058" y="4770"/>
                </a:lnTo>
                <a:lnTo>
                  <a:pt x="1044574" y="7814"/>
                </a:lnTo>
                <a:lnTo>
                  <a:pt x="945091" y="11661"/>
                </a:lnTo>
                <a:lnTo>
                  <a:pt x="845608" y="16344"/>
                </a:lnTo>
                <a:lnTo>
                  <a:pt x="746124" y="21893"/>
                </a:lnTo>
                <a:lnTo>
                  <a:pt x="646641" y="28341"/>
                </a:lnTo>
                <a:lnTo>
                  <a:pt x="547158" y="35718"/>
                </a:lnTo>
                <a:lnTo>
                  <a:pt x="447674" y="44056"/>
                </a:lnTo>
                <a:lnTo>
                  <a:pt x="348191" y="53387"/>
                </a:lnTo>
                <a:lnTo>
                  <a:pt x="298449" y="58435"/>
                </a:lnTo>
                <a:lnTo>
                  <a:pt x="248708" y="63742"/>
                </a:lnTo>
                <a:lnTo>
                  <a:pt x="198966" y="69314"/>
                </a:lnTo>
                <a:lnTo>
                  <a:pt x="149224" y="75153"/>
                </a:lnTo>
                <a:lnTo>
                  <a:pt x="99483" y="81264"/>
                </a:lnTo>
                <a:lnTo>
                  <a:pt x="49741" y="87651"/>
                </a:lnTo>
                <a:lnTo>
                  <a:pt x="0" y="94318"/>
                </a:lnTo>
                <a:lnTo>
                  <a:pt x="0" y="1717505"/>
                </a:lnTo>
                <a:lnTo>
                  <a:pt x="49741" y="1710841"/>
                </a:lnTo>
                <a:lnTo>
                  <a:pt x="99483" y="1704456"/>
                </a:lnTo>
                <a:lnTo>
                  <a:pt x="149224" y="1698348"/>
                </a:lnTo>
                <a:lnTo>
                  <a:pt x="198966" y="1692511"/>
                </a:lnTo>
                <a:lnTo>
                  <a:pt x="248708" y="1686942"/>
                </a:lnTo>
                <a:lnTo>
                  <a:pt x="298449" y="1681637"/>
                </a:lnTo>
                <a:lnTo>
                  <a:pt x="348191" y="1676592"/>
                </a:lnTo>
                <a:lnTo>
                  <a:pt x="397933" y="1671802"/>
                </a:lnTo>
                <a:lnTo>
                  <a:pt x="497416" y="1662976"/>
                </a:lnTo>
                <a:lnTo>
                  <a:pt x="596899" y="1655127"/>
                </a:lnTo>
                <a:lnTo>
                  <a:pt x="696383" y="1648223"/>
                </a:lnTo>
                <a:lnTo>
                  <a:pt x="795866" y="1642233"/>
                </a:lnTo>
                <a:lnTo>
                  <a:pt x="895349" y="1637125"/>
                </a:lnTo>
                <a:lnTo>
                  <a:pt x="994833" y="1632867"/>
                </a:lnTo>
                <a:lnTo>
                  <a:pt x="1094316" y="1629429"/>
                </a:lnTo>
                <a:lnTo>
                  <a:pt x="1193799" y="1626779"/>
                </a:lnTo>
                <a:lnTo>
                  <a:pt x="1293283" y="1624885"/>
                </a:lnTo>
                <a:lnTo>
                  <a:pt x="1392766" y="1623715"/>
                </a:lnTo>
                <a:lnTo>
                  <a:pt x="1492249" y="1623239"/>
                </a:lnTo>
                <a:lnTo>
                  <a:pt x="1591733" y="1623424"/>
                </a:lnTo>
                <a:lnTo>
                  <a:pt x="1691216" y="1624240"/>
                </a:lnTo>
                <a:lnTo>
                  <a:pt x="1790699" y="1625654"/>
                </a:lnTo>
                <a:lnTo>
                  <a:pt x="1890183" y="1627635"/>
                </a:lnTo>
                <a:lnTo>
                  <a:pt x="1989666" y="1630152"/>
                </a:lnTo>
                <a:lnTo>
                  <a:pt x="2138891" y="1634863"/>
                </a:lnTo>
                <a:lnTo>
                  <a:pt x="2288116" y="1640601"/>
                </a:lnTo>
                <a:lnTo>
                  <a:pt x="2437341" y="1647261"/>
                </a:lnTo>
                <a:lnTo>
                  <a:pt x="2636308" y="1657391"/>
                </a:lnTo>
                <a:lnTo>
                  <a:pt x="2835274" y="1668718"/>
                </a:lnTo>
                <a:lnTo>
                  <a:pt x="3083983" y="1684176"/>
                </a:lnTo>
                <a:lnTo>
                  <a:pt x="4178299" y="1757255"/>
                </a:lnTo>
                <a:lnTo>
                  <a:pt x="4427008" y="1772179"/>
                </a:lnTo>
                <a:lnTo>
                  <a:pt x="4625974" y="1782936"/>
                </a:lnTo>
                <a:lnTo>
                  <a:pt x="4775199" y="1790149"/>
                </a:lnTo>
                <a:lnTo>
                  <a:pt x="4924424" y="1796510"/>
                </a:lnTo>
                <a:lnTo>
                  <a:pt x="5073649" y="1801915"/>
                </a:lnTo>
                <a:lnTo>
                  <a:pt x="5222874" y="1806256"/>
                </a:lnTo>
                <a:lnTo>
                  <a:pt x="5322358" y="1808506"/>
                </a:lnTo>
                <a:lnTo>
                  <a:pt x="5421841" y="1810205"/>
                </a:lnTo>
                <a:lnTo>
                  <a:pt x="5521324" y="1811321"/>
                </a:lnTo>
                <a:lnTo>
                  <a:pt x="5620808" y="1811823"/>
                </a:lnTo>
                <a:lnTo>
                  <a:pt x="5720291" y="1811678"/>
                </a:lnTo>
                <a:lnTo>
                  <a:pt x="5819774" y="1810856"/>
                </a:lnTo>
                <a:lnTo>
                  <a:pt x="5919258" y="1809325"/>
                </a:lnTo>
                <a:lnTo>
                  <a:pt x="6018741" y="1807053"/>
                </a:lnTo>
                <a:lnTo>
                  <a:pt x="6118224" y="1804009"/>
                </a:lnTo>
                <a:lnTo>
                  <a:pt x="6217708" y="1800161"/>
                </a:lnTo>
                <a:lnTo>
                  <a:pt x="6317191" y="1795478"/>
                </a:lnTo>
                <a:lnTo>
                  <a:pt x="6416674" y="1789929"/>
                </a:lnTo>
                <a:lnTo>
                  <a:pt x="6516158" y="1783482"/>
                </a:lnTo>
                <a:lnTo>
                  <a:pt x="6615641" y="1776104"/>
                </a:lnTo>
                <a:lnTo>
                  <a:pt x="6715124" y="1767766"/>
                </a:lnTo>
                <a:lnTo>
                  <a:pt x="6814608" y="1758435"/>
                </a:lnTo>
                <a:lnTo>
                  <a:pt x="6864349" y="1753388"/>
                </a:lnTo>
                <a:lnTo>
                  <a:pt x="6914091" y="1748080"/>
                </a:lnTo>
                <a:lnTo>
                  <a:pt x="6963833" y="1742509"/>
                </a:lnTo>
                <a:lnTo>
                  <a:pt x="7013574" y="1736669"/>
                </a:lnTo>
                <a:lnTo>
                  <a:pt x="7063316" y="1730558"/>
                </a:lnTo>
                <a:lnTo>
                  <a:pt x="7113058" y="1724171"/>
                </a:lnTo>
                <a:lnTo>
                  <a:pt x="7162800" y="1717505"/>
                </a:lnTo>
                <a:lnTo>
                  <a:pt x="7162800" y="94318"/>
                </a:lnTo>
                <a:lnTo>
                  <a:pt x="7113058" y="100982"/>
                </a:lnTo>
                <a:lnTo>
                  <a:pt x="7063316" y="107366"/>
                </a:lnTo>
                <a:lnTo>
                  <a:pt x="7013575" y="113474"/>
                </a:lnTo>
                <a:lnTo>
                  <a:pt x="6963833" y="119311"/>
                </a:lnTo>
                <a:lnTo>
                  <a:pt x="6914091" y="124880"/>
                </a:lnTo>
                <a:lnTo>
                  <a:pt x="6864350" y="130185"/>
                </a:lnTo>
                <a:lnTo>
                  <a:pt x="6814608" y="135231"/>
                </a:lnTo>
                <a:lnTo>
                  <a:pt x="6764866" y="140020"/>
                </a:lnTo>
                <a:lnTo>
                  <a:pt x="6665383" y="148846"/>
                </a:lnTo>
                <a:lnTo>
                  <a:pt x="6565900" y="156695"/>
                </a:lnTo>
                <a:lnTo>
                  <a:pt x="6466416" y="163599"/>
                </a:lnTo>
                <a:lnTo>
                  <a:pt x="6366933" y="169589"/>
                </a:lnTo>
                <a:lnTo>
                  <a:pt x="6267450" y="174697"/>
                </a:lnTo>
                <a:lnTo>
                  <a:pt x="6167966" y="178955"/>
                </a:lnTo>
                <a:lnTo>
                  <a:pt x="6068483" y="182393"/>
                </a:lnTo>
                <a:lnTo>
                  <a:pt x="5969000" y="185043"/>
                </a:lnTo>
                <a:lnTo>
                  <a:pt x="5869516" y="186937"/>
                </a:lnTo>
                <a:lnTo>
                  <a:pt x="5770033" y="188107"/>
                </a:lnTo>
                <a:lnTo>
                  <a:pt x="5670550" y="188583"/>
                </a:lnTo>
                <a:lnTo>
                  <a:pt x="5571066" y="188398"/>
                </a:lnTo>
                <a:lnTo>
                  <a:pt x="5471583" y="187582"/>
                </a:lnTo>
                <a:lnTo>
                  <a:pt x="5372100" y="186168"/>
                </a:lnTo>
                <a:lnTo>
                  <a:pt x="5272616" y="184187"/>
                </a:lnTo>
                <a:lnTo>
                  <a:pt x="5173133" y="181670"/>
                </a:lnTo>
                <a:lnTo>
                  <a:pt x="5023908" y="176960"/>
                </a:lnTo>
                <a:lnTo>
                  <a:pt x="4874683" y="171221"/>
                </a:lnTo>
                <a:lnTo>
                  <a:pt x="4725458" y="164561"/>
                </a:lnTo>
                <a:lnTo>
                  <a:pt x="4526491" y="154431"/>
                </a:lnTo>
                <a:lnTo>
                  <a:pt x="4327524" y="143104"/>
                </a:lnTo>
                <a:lnTo>
                  <a:pt x="4078816" y="127646"/>
                </a:lnTo>
                <a:lnTo>
                  <a:pt x="2984499" y="54567"/>
                </a:lnTo>
                <a:lnTo>
                  <a:pt x="2735791" y="39643"/>
                </a:lnTo>
                <a:lnTo>
                  <a:pt x="2536824" y="28886"/>
                </a:lnTo>
                <a:lnTo>
                  <a:pt x="2387599" y="21674"/>
                </a:lnTo>
                <a:lnTo>
                  <a:pt x="2238374" y="15312"/>
                </a:lnTo>
                <a:lnTo>
                  <a:pt x="2089149" y="9907"/>
                </a:lnTo>
                <a:lnTo>
                  <a:pt x="1939924" y="5566"/>
                </a:lnTo>
                <a:lnTo>
                  <a:pt x="1840441" y="3316"/>
                </a:lnTo>
                <a:lnTo>
                  <a:pt x="1740958" y="1617"/>
                </a:lnTo>
                <a:lnTo>
                  <a:pt x="1641474" y="501"/>
                </a:lnTo>
                <a:lnTo>
                  <a:pt x="154199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82200" y="5747071"/>
            <a:ext cx="7162800" cy="1174115"/>
          </a:xfrm>
          <a:custGeom>
            <a:avLst/>
            <a:gdLst/>
            <a:ahLst/>
            <a:cxnLst/>
            <a:rect l="l" t="t" r="r" b="b"/>
            <a:pathLst>
              <a:path w="7162800" h="1174115">
                <a:moveTo>
                  <a:pt x="1502685" y="0"/>
                </a:moveTo>
                <a:lnTo>
                  <a:pt x="1402506" y="390"/>
                </a:lnTo>
                <a:lnTo>
                  <a:pt x="1302327" y="1444"/>
                </a:lnTo>
                <a:lnTo>
                  <a:pt x="1202148" y="3191"/>
                </a:lnTo>
                <a:lnTo>
                  <a:pt x="1101969" y="5662"/>
                </a:lnTo>
                <a:lnTo>
                  <a:pt x="1001790" y="8887"/>
                </a:lnTo>
                <a:lnTo>
                  <a:pt x="901611" y="12897"/>
                </a:lnTo>
                <a:lnTo>
                  <a:pt x="801432" y="17723"/>
                </a:lnTo>
                <a:lnTo>
                  <a:pt x="701253" y="23394"/>
                </a:lnTo>
                <a:lnTo>
                  <a:pt x="601074" y="29942"/>
                </a:lnTo>
                <a:lnTo>
                  <a:pt x="500895" y="37397"/>
                </a:lnTo>
                <a:lnTo>
                  <a:pt x="400716" y="45789"/>
                </a:lnTo>
                <a:lnTo>
                  <a:pt x="300537" y="55149"/>
                </a:lnTo>
                <a:lnTo>
                  <a:pt x="200358" y="65507"/>
                </a:lnTo>
                <a:lnTo>
                  <a:pt x="150268" y="71070"/>
                </a:lnTo>
                <a:lnTo>
                  <a:pt x="100179" y="76894"/>
                </a:lnTo>
                <a:lnTo>
                  <a:pt x="50089" y="82983"/>
                </a:lnTo>
                <a:lnTo>
                  <a:pt x="0" y="89340"/>
                </a:lnTo>
                <a:lnTo>
                  <a:pt x="0" y="1084766"/>
                </a:lnTo>
                <a:lnTo>
                  <a:pt x="50089" y="1078409"/>
                </a:lnTo>
                <a:lnTo>
                  <a:pt x="100179" y="1072320"/>
                </a:lnTo>
                <a:lnTo>
                  <a:pt x="150268" y="1066496"/>
                </a:lnTo>
                <a:lnTo>
                  <a:pt x="200358" y="1060933"/>
                </a:lnTo>
                <a:lnTo>
                  <a:pt x="250447" y="1055627"/>
                </a:lnTo>
                <a:lnTo>
                  <a:pt x="350626" y="1045772"/>
                </a:lnTo>
                <a:lnTo>
                  <a:pt x="450805" y="1036900"/>
                </a:lnTo>
                <a:lnTo>
                  <a:pt x="550984" y="1028980"/>
                </a:lnTo>
                <a:lnTo>
                  <a:pt x="651163" y="1021983"/>
                </a:lnTo>
                <a:lnTo>
                  <a:pt x="751342" y="1015877"/>
                </a:lnTo>
                <a:lnTo>
                  <a:pt x="851521" y="1010632"/>
                </a:lnTo>
                <a:lnTo>
                  <a:pt x="951700" y="1006218"/>
                </a:lnTo>
                <a:lnTo>
                  <a:pt x="1051879" y="1002604"/>
                </a:lnTo>
                <a:lnTo>
                  <a:pt x="1152058" y="999760"/>
                </a:lnTo>
                <a:lnTo>
                  <a:pt x="1252237" y="997654"/>
                </a:lnTo>
                <a:lnTo>
                  <a:pt x="1352416" y="996258"/>
                </a:lnTo>
                <a:lnTo>
                  <a:pt x="1452595" y="995540"/>
                </a:lnTo>
                <a:lnTo>
                  <a:pt x="1552774" y="995469"/>
                </a:lnTo>
                <a:lnTo>
                  <a:pt x="1652953" y="996016"/>
                </a:lnTo>
                <a:lnTo>
                  <a:pt x="1753132" y="997150"/>
                </a:lnTo>
                <a:lnTo>
                  <a:pt x="1853311" y="998839"/>
                </a:lnTo>
                <a:lnTo>
                  <a:pt x="1953490" y="1001055"/>
                </a:lnTo>
                <a:lnTo>
                  <a:pt x="2103759" y="1005298"/>
                </a:lnTo>
                <a:lnTo>
                  <a:pt x="2254027" y="1010552"/>
                </a:lnTo>
                <a:lnTo>
                  <a:pt x="2404296" y="1016715"/>
                </a:lnTo>
                <a:lnTo>
                  <a:pt x="2604654" y="1026169"/>
                </a:lnTo>
                <a:lnTo>
                  <a:pt x="2805012" y="1036811"/>
                </a:lnTo>
                <a:lnTo>
                  <a:pt x="3055460" y="1051413"/>
                </a:lnTo>
                <a:lnTo>
                  <a:pt x="4107339" y="1118119"/>
                </a:lnTo>
                <a:lnTo>
                  <a:pt x="4407876" y="1135481"/>
                </a:lnTo>
                <a:lnTo>
                  <a:pt x="4608234" y="1145849"/>
                </a:lnTo>
                <a:lnTo>
                  <a:pt x="4808593" y="1154966"/>
                </a:lnTo>
                <a:lnTo>
                  <a:pt x="4958861" y="1160838"/>
                </a:lnTo>
                <a:lnTo>
                  <a:pt x="5109130" y="1165767"/>
                </a:lnTo>
                <a:lnTo>
                  <a:pt x="5259398" y="1169649"/>
                </a:lnTo>
                <a:lnTo>
                  <a:pt x="5359577" y="1171606"/>
                </a:lnTo>
                <a:lnTo>
                  <a:pt x="5459756" y="1173021"/>
                </a:lnTo>
                <a:lnTo>
                  <a:pt x="5559935" y="1173865"/>
                </a:lnTo>
                <a:lnTo>
                  <a:pt x="5660114" y="1174107"/>
                </a:lnTo>
                <a:lnTo>
                  <a:pt x="5760293" y="1173717"/>
                </a:lnTo>
                <a:lnTo>
                  <a:pt x="5860472" y="1172663"/>
                </a:lnTo>
                <a:lnTo>
                  <a:pt x="5960651" y="1170916"/>
                </a:lnTo>
                <a:lnTo>
                  <a:pt x="6060830" y="1168445"/>
                </a:lnTo>
                <a:lnTo>
                  <a:pt x="6161009" y="1165220"/>
                </a:lnTo>
                <a:lnTo>
                  <a:pt x="6261188" y="1161210"/>
                </a:lnTo>
                <a:lnTo>
                  <a:pt x="6361367" y="1156384"/>
                </a:lnTo>
                <a:lnTo>
                  <a:pt x="6461546" y="1150712"/>
                </a:lnTo>
                <a:lnTo>
                  <a:pt x="6561725" y="1144164"/>
                </a:lnTo>
                <a:lnTo>
                  <a:pt x="6661904" y="1136710"/>
                </a:lnTo>
                <a:lnTo>
                  <a:pt x="6762083" y="1128318"/>
                </a:lnTo>
                <a:lnTo>
                  <a:pt x="6862262" y="1118958"/>
                </a:lnTo>
                <a:lnTo>
                  <a:pt x="6962441" y="1108599"/>
                </a:lnTo>
                <a:lnTo>
                  <a:pt x="7012531" y="1103037"/>
                </a:lnTo>
                <a:lnTo>
                  <a:pt x="7062620" y="1097213"/>
                </a:lnTo>
                <a:lnTo>
                  <a:pt x="7112710" y="1091124"/>
                </a:lnTo>
                <a:lnTo>
                  <a:pt x="7162800" y="1084766"/>
                </a:lnTo>
                <a:lnTo>
                  <a:pt x="7162800" y="89340"/>
                </a:lnTo>
                <a:lnTo>
                  <a:pt x="7112710" y="95698"/>
                </a:lnTo>
                <a:lnTo>
                  <a:pt x="7062620" y="101787"/>
                </a:lnTo>
                <a:lnTo>
                  <a:pt x="7012531" y="107611"/>
                </a:lnTo>
                <a:lnTo>
                  <a:pt x="6962441" y="113173"/>
                </a:lnTo>
                <a:lnTo>
                  <a:pt x="6912352" y="118479"/>
                </a:lnTo>
                <a:lnTo>
                  <a:pt x="6812173" y="128334"/>
                </a:lnTo>
                <a:lnTo>
                  <a:pt x="6711994" y="137207"/>
                </a:lnTo>
                <a:lnTo>
                  <a:pt x="6611815" y="145126"/>
                </a:lnTo>
                <a:lnTo>
                  <a:pt x="6511636" y="152124"/>
                </a:lnTo>
                <a:lnTo>
                  <a:pt x="6411457" y="158230"/>
                </a:lnTo>
                <a:lnTo>
                  <a:pt x="6311278" y="163475"/>
                </a:lnTo>
                <a:lnTo>
                  <a:pt x="6211099" y="167889"/>
                </a:lnTo>
                <a:lnTo>
                  <a:pt x="6110920" y="171503"/>
                </a:lnTo>
                <a:lnTo>
                  <a:pt x="6010741" y="174347"/>
                </a:lnTo>
                <a:lnTo>
                  <a:pt x="5910562" y="176452"/>
                </a:lnTo>
                <a:lnTo>
                  <a:pt x="5810383" y="177849"/>
                </a:lnTo>
                <a:lnTo>
                  <a:pt x="5710204" y="178567"/>
                </a:lnTo>
                <a:lnTo>
                  <a:pt x="5610025" y="178637"/>
                </a:lnTo>
                <a:lnTo>
                  <a:pt x="5509846" y="178091"/>
                </a:lnTo>
                <a:lnTo>
                  <a:pt x="5409667" y="176957"/>
                </a:lnTo>
                <a:lnTo>
                  <a:pt x="5309488" y="175267"/>
                </a:lnTo>
                <a:lnTo>
                  <a:pt x="5209309" y="173052"/>
                </a:lnTo>
                <a:lnTo>
                  <a:pt x="5059040" y="168809"/>
                </a:lnTo>
                <a:lnTo>
                  <a:pt x="4908772" y="163555"/>
                </a:lnTo>
                <a:lnTo>
                  <a:pt x="4758503" y="157391"/>
                </a:lnTo>
                <a:lnTo>
                  <a:pt x="4558145" y="147938"/>
                </a:lnTo>
                <a:lnTo>
                  <a:pt x="4357787" y="137296"/>
                </a:lnTo>
                <a:lnTo>
                  <a:pt x="4107339" y="122693"/>
                </a:lnTo>
                <a:lnTo>
                  <a:pt x="3055460" y="55987"/>
                </a:lnTo>
                <a:lnTo>
                  <a:pt x="2754923" y="38626"/>
                </a:lnTo>
                <a:lnTo>
                  <a:pt x="2554565" y="28258"/>
                </a:lnTo>
                <a:lnTo>
                  <a:pt x="2354206" y="19140"/>
                </a:lnTo>
                <a:lnTo>
                  <a:pt x="2203938" y="13269"/>
                </a:lnTo>
                <a:lnTo>
                  <a:pt x="2053669" y="8340"/>
                </a:lnTo>
                <a:lnTo>
                  <a:pt x="1903401" y="4457"/>
                </a:lnTo>
                <a:lnTo>
                  <a:pt x="1803222" y="2501"/>
                </a:lnTo>
                <a:lnTo>
                  <a:pt x="1703043" y="1085"/>
                </a:lnTo>
                <a:lnTo>
                  <a:pt x="1602864" y="241"/>
                </a:lnTo>
                <a:lnTo>
                  <a:pt x="150268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60305" y="4460557"/>
            <a:ext cx="6891655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sz="3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69601" y="6085522"/>
            <a:ext cx="4083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BRAND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82200" y="6851970"/>
            <a:ext cx="7162800" cy="1174115"/>
          </a:xfrm>
          <a:custGeom>
            <a:avLst/>
            <a:gdLst/>
            <a:ahLst/>
            <a:cxnLst/>
            <a:rect l="l" t="t" r="r" b="b"/>
            <a:pathLst>
              <a:path w="7162800" h="1174115">
                <a:moveTo>
                  <a:pt x="1502685" y="0"/>
                </a:moveTo>
                <a:lnTo>
                  <a:pt x="1402506" y="390"/>
                </a:lnTo>
                <a:lnTo>
                  <a:pt x="1302327" y="1444"/>
                </a:lnTo>
                <a:lnTo>
                  <a:pt x="1202148" y="3191"/>
                </a:lnTo>
                <a:lnTo>
                  <a:pt x="1101969" y="5662"/>
                </a:lnTo>
                <a:lnTo>
                  <a:pt x="1001790" y="8887"/>
                </a:lnTo>
                <a:lnTo>
                  <a:pt x="901611" y="12897"/>
                </a:lnTo>
                <a:lnTo>
                  <a:pt x="801432" y="17723"/>
                </a:lnTo>
                <a:lnTo>
                  <a:pt x="701253" y="23394"/>
                </a:lnTo>
                <a:lnTo>
                  <a:pt x="601074" y="29942"/>
                </a:lnTo>
                <a:lnTo>
                  <a:pt x="500895" y="37397"/>
                </a:lnTo>
                <a:lnTo>
                  <a:pt x="400716" y="45789"/>
                </a:lnTo>
                <a:lnTo>
                  <a:pt x="300537" y="55149"/>
                </a:lnTo>
                <a:lnTo>
                  <a:pt x="200358" y="65507"/>
                </a:lnTo>
                <a:lnTo>
                  <a:pt x="150268" y="71070"/>
                </a:lnTo>
                <a:lnTo>
                  <a:pt x="100179" y="76894"/>
                </a:lnTo>
                <a:lnTo>
                  <a:pt x="50089" y="82983"/>
                </a:lnTo>
                <a:lnTo>
                  <a:pt x="0" y="89340"/>
                </a:lnTo>
                <a:lnTo>
                  <a:pt x="0" y="1084766"/>
                </a:lnTo>
                <a:lnTo>
                  <a:pt x="50089" y="1078409"/>
                </a:lnTo>
                <a:lnTo>
                  <a:pt x="100179" y="1072320"/>
                </a:lnTo>
                <a:lnTo>
                  <a:pt x="150268" y="1066496"/>
                </a:lnTo>
                <a:lnTo>
                  <a:pt x="200358" y="1060933"/>
                </a:lnTo>
                <a:lnTo>
                  <a:pt x="250447" y="1055627"/>
                </a:lnTo>
                <a:lnTo>
                  <a:pt x="350626" y="1045772"/>
                </a:lnTo>
                <a:lnTo>
                  <a:pt x="450805" y="1036900"/>
                </a:lnTo>
                <a:lnTo>
                  <a:pt x="550984" y="1028980"/>
                </a:lnTo>
                <a:lnTo>
                  <a:pt x="651163" y="1021983"/>
                </a:lnTo>
                <a:lnTo>
                  <a:pt x="751342" y="1015877"/>
                </a:lnTo>
                <a:lnTo>
                  <a:pt x="851521" y="1010632"/>
                </a:lnTo>
                <a:lnTo>
                  <a:pt x="951700" y="1006218"/>
                </a:lnTo>
                <a:lnTo>
                  <a:pt x="1051879" y="1002604"/>
                </a:lnTo>
                <a:lnTo>
                  <a:pt x="1152058" y="999760"/>
                </a:lnTo>
                <a:lnTo>
                  <a:pt x="1252237" y="997654"/>
                </a:lnTo>
                <a:lnTo>
                  <a:pt x="1352416" y="996258"/>
                </a:lnTo>
                <a:lnTo>
                  <a:pt x="1452595" y="995540"/>
                </a:lnTo>
                <a:lnTo>
                  <a:pt x="1552774" y="995469"/>
                </a:lnTo>
                <a:lnTo>
                  <a:pt x="1652953" y="996016"/>
                </a:lnTo>
                <a:lnTo>
                  <a:pt x="1753132" y="997150"/>
                </a:lnTo>
                <a:lnTo>
                  <a:pt x="1853311" y="998839"/>
                </a:lnTo>
                <a:lnTo>
                  <a:pt x="1953490" y="1001055"/>
                </a:lnTo>
                <a:lnTo>
                  <a:pt x="2103759" y="1005298"/>
                </a:lnTo>
                <a:lnTo>
                  <a:pt x="2254027" y="1010552"/>
                </a:lnTo>
                <a:lnTo>
                  <a:pt x="2404296" y="1016715"/>
                </a:lnTo>
                <a:lnTo>
                  <a:pt x="2604654" y="1026169"/>
                </a:lnTo>
                <a:lnTo>
                  <a:pt x="2805012" y="1036811"/>
                </a:lnTo>
                <a:lnTo>
                  <a:pt x="3055460" y="1051413"/>
                </a:lnTo>
                <a:lnTo>
                  <a:pt x="4107339" y="1118119"/>
                </a:lnTo>
                <a:lnTo>
                  <a:pt x="4407876" y="1135481"/>
                </a:lnTo>
                <a:lnTo>
                  <a:pt x="4608234" y="1145849"/>
                </a:lnTo>
                <a:lnTo>
                  <a:pt x="4808593" y="1154966"/>
                </a:lnTo>
                <a:lnTo>
                  <a:pt x="4958861" y="1160838"/>
                </a:lnTo>
                <a:lnTo>
                  <a:pt x="5109130" y="1165767"/>
                </a:lnTo>
                <a:lnTo>
                  <a:pt x="5259398" y="1169649"/>
                </a:lnTo>
                <a:lnTo>
                  <a:pt x="5359577" y="1171606"/>
                </a:lnTo>
                <a:lnTo>
                  <a:pt x="5459756" y="1173021"/>
                </a:lnTo>
                <a:lnTo>
                  <a:pt x="5559935" y="1173865"/>
                </a:lnTo>
                <a:lnTo>
                  <a:pt x="5660114" y="1174107"/>
                </a:lnTo>
                <a:lnTo>
                  <a:pt x="5760293" y="1173717"/>
                </a:lnTo>
                <a:lnTo>
                  <a:pt x="5860472" y="1172663"/>
                </a:lnTo>
                <a:lnTo>
                  <a:pt x="5960651" y="1170916"/>
                </a:lnTo>
                <a:lnTo>
                  <a:pt x="6060830" y="1168445"/>
                </a:lnTo>
                <a:lnTo>
                  <a:pt x="6161009" y="1165220"/>
                </a:lnTo>
                <a:lnTo>
                  <a:pt x="6261188" y="1161210"/>
                </a:lnTo>
                <a:lnTo>
                  <a:pt x="6361367" y="1156384"/>
                </a:lnTo>
                <a:lnTo>
                  <a:pt x="6461546" y="1150712"/>
                </a:lnTo>
                <a:lnTo>
                  <a:pt x="6561725" y="1144164"/>
                </a:lnTo>
                <a:lnTo>
                  <a:pt x="6661904" y="1136710"/>
                </a:lnTo>
                <a:lnTo>
                  <a:pt x="6762083" y="1128318"/>
                </a:lnTo>
                <a:lnTo>
                  <a:pt x="6862262" y="1118958"/>
                </a:lnTo>
                <a:lnTo>
                  <a:pt x="6962441" y="1108599"/>
                </a:lnTo>
                <a:lnTo>
                  <a:pt x="7012531" y="1103037"/>
                </a:lnTo>
                <a:lnTo>
                  <a:pt x="7062620" y="1097213"/>
                </a:lnTo>
                <a:lnTo>
                  <a:pt x="7112710" y="1091124"/>
                </a:lnTo>
                <a:lnTo>
                  <a:pt x="7162800" y="1084766"/>
                </a:lnTo>
                <a:lnTo>
                  <a:pt x="7162800" y="89340"/>
                </a:lnTo>
                <a:lnTo>
                  <a:pt x="7112710" y="95698"/>
                </a:lnTo>
                <a:lnTo>
                  <a:pt x="7062620" y="101787"/>
                </a:lnTo>
                <a:lnTo>
                  <a:pt x="7012531" y="107611"/>
                </a:lnTo>
                <a:lnTo>
                  <a:pt x="6962441" y="113173"/>
                </a:lnTo>
                <a:lnTo>
                  <a:pt x="6912352" y="118479"/>
                </a:lnTo>
                <a:lnTo>
                  <a:pt x="6812173" y="128334"/>
                </a:lnTo>
                <a:lnTo>
                  <a:pt x="6711994" y="137207"/>
                </a:lnTo>
                <a:lnTo>
                  <a:pt x="6611815" y="145126"/>
                </a:lnTo>
                <a:lnTo>
                  <a:pt x="6511636" y="152124"/>
                </a:lnTo>
                <a:lnTo>
                  <a:pt x="6411457" y="158230"/>
                </a:lnTo>
                <a:lnTo>
                  <a:pt x="6311278" y="163475"/>
                </a:lnTo>
                <a:lnTo>
                  <a:pt x="6211099" y="167889"/>
                </a:lnTo>
                <a:lnTo>
                  <a:pt x="6110920" y="171503"/>
                </a:lnTo>
                <a:lnTo>
                  <a:pt x="6010741" y="174347"/>
                </a:lnTo>
                <a:lnTo>
                  <a:pt x="5910562" y="176452"/>
                </a:lnTo>
                <a:lnTo>
                  <a:pt x="5810383" y="177849"/>
                </a:lnTo>
                <a:lnTo>
                  <a:pt x="5710204" y="178567"/>
                </a:lnTo>
                <a:lnTo>
                  <a:pt x="5610025" y="178637"/>
                </a:lnTo>
                <a:lnTo>
                  <a:pt x="5509846" y="178091"/>
                </a:lnTo>
                <a:lnTo>
                  <a:pt x="5409667" y="176957"/>
                </a:lnTo>
                <a:lnTo>
                  <a:pt x="5309488" y="175267"/>
                </a:lnTo>
                <a:lnTo>
                  <a:pt x="5209309" y="173052"/>
                </a:lnTo>
                <a:lnTo>
                  <a:pt x="5059040" y="168809"/>
                </a:lnTo>
                <a:lnTo>
                  <a:pt x="4908772" y="163555"/>
                </a:lnTo>
                <a:lnTo>
                  <a:pt x="4758503" y="157391"/>
                </a:lnTo>
                <a:lnTo>
                  <a:pt x="4558145" y="147938"/>
                </a:lnTo>
                <a:lnTo>
                  <a:pt x="4357787" y="137296"/>
                </a:lnTo>
                <a:lnTo>
                  <a:pt x="4107339" y="122693"/>
                </a:lnTo>
                <a:lnTo>
                  <a:pt x="3055460" y="55987"/>
                </a:lnTo>
                <a:lnTo>
                  <a:pt x="2754923" y="38626"/>
                </a:lnTo>
                <a:lnTo>
                  <a:pt x="2554565" y="28258"/>
                </a:lnTo>
                <a:lnTo>
                  <a:pt x="2354206" y="19140"/>
                </a:lnTo>
                <a:lnTo>
                  <a:pt x="2203938" y="13269"/>
                </a:lnTo>
                <a:lnTo>
                  <a:pt x="2053669" y="8340"/>
                </a:lnTo>
                <a:lnTo>
                  <a:pt x="1903401" y="4457"/>
                </a:lnTo>
                <a:lnTo>
                  <a:pt x="1803222" y="2501"/>
                </a:lnTo>
                <a:lnTo>
                  <a:pt x="1703043" y="1085"/>
                </a:lnTo>
                <a:lnTo>
                  <a:pt x="1602864" y="241"/>
                </a:lnTo>
                <a:lnTo>
                  <a:pt x="150268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269601" y="7190422"/>
            <a:ext cx="4488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LEADERSHIP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ENGAGEMENT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38613" y="2886138"/>
            <a:ext cx="11020425" cy="19050"/>
            <a:chOff x="3638613" y="2886138"/>
            <a:chExt cx="11020425" cy="19050"/>
          </a:xfrm>
        </p:grpSpPr>
        <p:sp>
          <p:nvSpPr>
            <p:cNvPr id="18" name="object 18"/>
            <p:cNvSpPr/>
            <p:nvPr/>
          </p:nvSpPr>
          <p:spPr>
            <a:xfrm>
              <a:off x="3643376" y="2890901"/>
              <a:ext cx="11010900" cy="9525"/>
            </a:xfrm>
            <a:custGeom>
              <a:avLst/>
              <a:gdLst/>
              <a:ahLst/>
              <a:cxnLst/>
              <a:rect l="l" t="t" r="r" b="b"/>
              <a:pathLst>
                <a:path w="11010900" h="9525">
                  <a:moveTo>
                    <a:pt x="110109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1010900" y="9525"/>
                  </a:lnTo>
                  <a:lnTo>
                    <a:pt x="11010900" y="0"/>
                  </a:lnTo>
                  <a:close/>
                </a:path>
              </a:pathLst>
            </a:custGeom>
            <a:solidFill>
              <a:srgbClr val="92C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43376" y="2890901"/>
              <a:ext cx="11010900" cy="9525"/>
            </a:xfrm>
            <a:custGeom>
              <a:avLst/>
              <a:gdLst/>
              <a:ahLst/>
              <a:cxnLst/>
              <a:rect l="l" t="t" r="r" b="b"/>
              <a:pathLst>
                <a:path w="11010900" h="9525">
                  <a:moveTo>
                    <a:pt x="0" y="9525"/>
                  </a:moveTo>
                  <a:lnTo>
                    <a:pt x="11010900" y="9525"/>
                  </a:lnTo>
                  <a:lnTo>
                    <a:pt x="11010900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9525">
              <a:solidFill>
                <a:srgbClr val="92C5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42285" y="1948180"/>
            <a:ext cx="11824970" cy="861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450" i="1" spc="-450" dirty="0">
                <a:solidFill>
                  <a:srgbClr val="92C545"/>
                </a:solidFill>
                <a:latin typeface="Arial"/>
                <a:cs typeface="Arial"/>
              </a:rPr>
              <a:t>CHAPTER</a:t>
            </a:r>
            <a:r>
              <a:rPr sz="5450" i="1" dirty="0">
                <a:solidFill>
                  <a:srgbClr val="92C545"/>
                </a:solidFill>
                <a:latin typeface="Arial"/>
                <a:cs typeface="Arial"/>
              </a:rPr>
              <a:t> </a:t>
            </a:r>
            <a:r>
              <a:rPr sz="5450" i="1" spc="-509" dirty="0">
                <a:solidFill>
                  <a:srgbClr val="92C545"/>
                </a:solidFill>
                <a:latin typeface="Arial"/>
                <a:cs typeface="Arial"/>
              </a:rPr>
              <a:t>PERFORMANCE</a:t>
            </a:r>
            <a:r>
              <a:rPr sz="5450" i="1" spc="-15" dirty="0">
                <a:solidFill>
                  <a:srgbClr val="92C545"/>
                </a:solidFill>
                <a:latin typeface="Arial"/>
                <a:cs typeface="Arial"/>
              </a:rPr>
              <a:t> </a:t>
            </a:r>
            <a:r>
              <a:rPr sz="5450" i="1" spc="-475" dirty="0">
                <a:solidFill>
                  <a:srgbClr val="92C545"/>
                </a:solidFill>
                <a:latin typeface="Arial"/>
                <a:cs typeface="Arial"/>
              </a:rPr>
              <a:t>S</a:t>
            </a:r>
            <a:r>
              <a:rPr sz="5450" i="1" spc="-855" dirty="0">
                <a:solidFill>
                  <a:srgbClr val="92C545"/>
                </a:solidFill>
                <a:latin typeface="Arial"/>
                <a:cs typeface="Arial"/>
              </a:rPr>
              <a:t>T</a:t>
            </a:r>
            <a:r>
              <a:rPr sz="5450" i="1" spc="-395" dirty="0">
                <a:solidFill>
                  <a:srgbClr val="92C545"/>
                </a:solidFill>
                <a:latin typeface="Arial"/>
                <a:cs typeface="Arial"/>
              </a:rPr>
              <a:t>A</a:t>
            </a:r>
            <a:r>
              <a:rPr sz="5450" i="1" spc="-380" dirty="0">
                <a:solidFill>
                  <a:srgbClr val="92C545"/>
                </a:solidFill>
                <a:latin typeface="Arial"/>
                <a:cs typeface="Arial"/>
              </a:rPr>
              <a:t>N</a:t>
            </a:r>
            <a:r>
              <a:rPr sz="5450" i="1" spc="-445" dirty="0">
                <a:solidFill>
                  <a:srgbClr val="92C545"/>
                </a:solidFill>
                <a:latin typeface="Arial"/>
                <a:cs typeface="Arial"/>
              </a:rPr>
              <a:t>D</a:t>
            </a:r>
            <a:r>
              <a:rPr sz="5450" i="1" spc="-405" dirty="0">
                <a:solidFill>
                  <a:srgbClr val="92C545"/>
                </a:solidFill>
                <a:latin typeface="Arial"/>
                <a:cs typeface="Arial"/>
              </a:rPr>
              <a:t>A</a:t>
            </a:r>
            <a:r>
              <a:rPr sz="5450" i="1" spc="-320" dirty="0">
                <a:solidFill>
                  <a:srgbClr val="92C545"/>
                </a:solidFill>
                <a:latin typeface="Arial"/>
                <a:cs typeface="Arial"/>
              </a:rPr>
              <a:t>R</a:t>
            </a:r>
            <a:r>
              <a:rPr sz="5450" i="1" spc="-445" dirty="0">
                <a:solidFill>
                  <a:srgbClr val="92C545"/>
                </a:solidFill>
                <a:latin typeface="Arial"/>
                <a:cs typeface="Arial"/>
              </a:rPr>
              <a:t>D</a:t>
            </a:r>
            <a:r>
              <a:rPr sz="5450" i="1" spc="-395" dirty="0">
                <a:solidFill>
                  <a:srgbClr val="92C545"/>
                </a:solidFill>
                <a:latin typeface="Arial"/>
                <a:cs typeface="Arial"/>
              </a:rPr>
              <a:t>S</a:t>
            </a:r>
            <a:endParaRPr sz="5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425" y="2276475"/>
            <a:ext cx="3648075" cy="857250"/>
          </a:xfrm>
          <a:custGeom>
            <a:avLst/>
            <a:gdLst/>
            <a:ahLst/>
            <a:cxnLst/>
            <a:rect l="l" t="t" r="r" b="b"/>
            <a:pathLst>
              <a:path w="3648075" h="857250">
                <a:moveTo>
                  <a:pt x="3568191" y="0"/>
                </a:moveTo>
                <a:lnTo>
                  <a:pt x="79844" y="0"/>
                </a:lnTo>
                <a:lnTo>
                  <a:pt x="48766" y="6266"/>
                </a:lnTo>
                <a:lnTo>
                  <a:pt x="23387" y="23367"/>
                </a:lnTo>
                <a:lnTo>
                  <a:pt x="6274" y="48756"/>
                </a:lnTo>
                <a:lnTo>
                  <a:pt x="0" y="79882"/>
                </a:lnTo>
                <a:lnTo>
                  <a:pt x="0" y="777367"/>
                </a:lnTo>
                <a:lnTo>
                  <a:pt x="6274" y="808493"/>
                </a:lnTo>
                <a:lnTo>
                  <a:pt x="23387" y="833881"/>
                </a:lnTo>
                <a:lnTo>
                  <a:pt x="48766" y="850983"/>
                </a:lnTo>
                <a:lnTo>
                  <a:pt x="79844" y="857250"/>
                </a:lnTo>
                <a:lnTo>
                  <a:pt x="3568191" y="857250"/>
                </a:lnTo>
                <a:lnTo>
                  <a:pt x="3599318" y="850983"/>
                </a:lnTo>
                <a:lnTo>
                  <a:pt x="3624706" y="833882"/>
                </a:lnTo>
                <a:lnTo>
                  <a:pt x="3641808" y="808493"/>
                </a:lnTo>
                <a:lnTo>
                  <a:pt x="3648075" y="777367"/>
                </a:lnTo>
                <a:lnTo>
                  <a:pt x="3648075" y="79882"/>
                </a:lnTo>
                <a:lnTo>
                  <a:pt x="3641808" y="48756"/>
                </a:lnTo>
                <a:lnTo>
                  <a:pt x="3624706" y="23368"/>
                </a:lnTo>
                <a:lnTo>
                  <a:pt x="3599318" y="6266"/>
                </a:lnTo>
                <a:lnTo>
                  <a:pt x="3568191" y="0"/>
                </a:lnTo>
                <a:close/>
              </a:path>
            </a:pathLst>
          </a:custGeom>
          <a:solidFill>
            <a:srgbClr val="00A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00575" y="2276475"/>
            <a:ext cx="6353175" cy="857250"/>
          </a:xfrm>
          <a:custGeom>
            <a:avLst/>
            <a:gdLst/>
            <a:ahLst/>
            <a:cxnLst/>
            <a:rect l="l" t="t" r="r" b="b"/>
            <a:pathLst>
              <a:path w="6353175" h="857250">
                <a:moveTo>
                  <a:pt x="6273292" y="0"/>
                </a:moveTo>
                <a:lnTo>
                  <a:pt x="79883" y="0"/>
                </a:lnTo>
                <a:lnTo>
                  <a:pt x="48756" y="6266"/>
                </a:lnTo>
                <a:lnTo>
                  <a:pt x="23368" y="23367"/>
                </a:lnTo>
                <a:lnTo>
                  <a:pt x="6266" y="48756"/>
                </a:lnTo>
                <a:lnTo>
                  <a:pt x="0" y="79882"/>
                </a:lnTo>
                <a:lnTo>
                  <a:pt x="0" y="777367"/>
                </a:lnTo>
                <a:lnTo>
                  <a:pt x="6266" y="808493"/>
                </a:lnTo>
                <a:lnTo>
                  <a:pt x="23368" y="833881"/>
                </a:lnTo>
                <a:lnTo>
                  <a:pt x="48756" y="850983"/>
                </a:lnTo>
                <a:lnTo>
                  <a:pt x="79883" y="857250"/>
                </a:lnTo>
                <a:lnTo>
                  <a:pt x="6273292" y="857250"/>
                </a:lnTo>
                <a:lnTo>
                  <a:pt x="6304418" y="850983"/>
                </a:lnTo>
                <a:lnTo>
                  <a:pt x="6329807" y="833882"/>
                </a:lnTo>
                <a:lnTo>
                  <a:pt x="6346908" y="808493"/>
                </a:lnTo>
                <a:lnTo>
                  <a:pt x="6353175" y="777367"/>
                </a:lnTo>
                <a:lnTo>
                  <a:pt x="6353175" y="79882"/>
                </a:lnTo>
                <a:lnTo>
                  <a:pt x="6346908" y="48756"/>
                </a:lnTo>
                <a:lnTo>
                  <a:pt x="6329807" y="23368"/>
                </a:lnTo>
                <a:lnTo>
                  <a:pt x="6304418" y="6266"/>
                </a:lnTo>
                <a:lnTo>
                  <a:pt x="627329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91875" y="2276475"/>
            <a:ext cx="6353175" cy="857250"/>
          </a:xfrm>
          <a:custGeom>
            <a:avLst/>
            <a:gdLst/>
            <a:ahLst/>
            <a:cxnLst/>
            <a:rect l="l" t="t" r="r" b="b"/>
            <a:pathLst>
              <a:path w="6353175" h="857250">
                <a:moveTo>
                  <a:pt x="6273292" y="0"/>
                </a:moveTo>
                <a:lnTo>
                  <a:pt x="79882" y="0"/>
                </a:lnTo>
                <a:lnTo>
                  <a:pt x="48756" y="6266"/>
                </a:lnTo>
                <a:lnTo>
                  <a:pt x="23368" y="23367"/>
                </a:lnTo>
                <a:lnTo>
                  <a:pt x="6266" y="48756"/>
                </a:lnTo>
                <a:lnTo>
                  <a:pt x="0" y="79882"/>
                </a:lnTo>
                <a:lnTo>
                  <a:pt x="0" y="777367"/>
                </a:lnTo>
                <a:lnTo>
                  <a:pt x="6266" y="808493"/>
                </a:lnTo>
                <a:lnTo>
                  <a:pt x="23367" y="833881"/>
                </a:lnTo>
                <a:lnTo>
                  <a:pt x="48756" y="850983"/>
                </a:lnTo>
                <a:lnTo>
                  <a:pt x="79882" y="857250"/>
                </a:lnTo>
                <a:lnTo>
                  <a:pt x="6273292" y="857250"/>
                </a:lnTo>
                <a:lnTo>
                  <a:pt x="6304418" y="850983"/>
                </a:lnTo>
                <a:lnTo>
                  <a:pt x="6329807" y="833882"/>
                </a:lnTo>
                <a:lnTo>
                  <a:pt x="6346908" y="808493"/>
                </a:lnTo>
                <a:lnTo>
                  <a:pt x="6353175" y="777367"/>
                </a:lnTo>
                <a:lnTo>
                  <a:pt x="6353175" y="79882"/>
                </a:lnTo>
                <a:lnTo>
                  <a:pt x="6346908" y="48756"/>
                </a:lnTo>
                <a:lnTo>
                  <a:pt x="6329807" y="23368"/>
                </a:lnTo>
                <a:lnTo>
                  <a:pt x="6304418" y="6266"/>
                </a:lnTo>
                <a:lnTo>
                  <a:pt x="6273292" y="0"/>
                </a:lnTo>
                <a:close/>
              </a:path>
            </a:pathLst>
          </a:custGeom>
          <a:solidFill>
            <a:srgbClr val="463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3425" y="3219450"/>
            <a:ext cx="3648075" cy="857250"/>
          </a:xfrm>
          <a:custGeom>
            <a:avLst/>
            <a:gdLst/>
            <a:ahLst/>
            <a:cxnLst/>
            <a:rect l="l" t="t" r="r" b="b"/>
            <a:pathLst>
              <a:path w="3648075" h="857250">
                <a:moveTo>
                  <a:pt x="3568191" y="0"/>
                </a:moveTo>
                <a:lnTo>
                  <a:pt x="79844" y="0"/>
                </a:lnTo>
                <a:lnTo>
                  <a:pt x="48766" y="6266"/>
                </a:lnTo>
                <a:lnTo>
                  <a:pt x="23387" y="23367"/>
                </a:lnTo>
                <a:lnTo>
                  <a:pt x="6274" y="48756"/>
                </a:lnTo>
                <a:lnTo>
                  <a:pt x="0" y="79882"/>
                </a:lnTo>
                <a:lnTo>
                  <a:pt x="0" y="777366"/>
                </a:lnTo>
                <a:lnTo>
                  <a:pt x="6274" y="808493"/>
                </a:lnTo>
                <a:lnTo>
                  <a:pt x="23387" y="833881"/>
                </a:lnTo>
                <a:lnTo>
                  <a:pt x="48766" y="850983"/>
                </a:lnTo>
                <a:lnTo>
                  <a:pt x="79844" y="857250"/>
                </a:lnTo>
                <a:lnTo>
                  <a:pt x="3568191" y="857250"/>
                </a:lnTo>
                <a:lnTo>
                  <a:pt x="3599318" y="850983"/>
                </a:lnTo>
                <a:lnTo>
                  <a:pt x="3624706" y="833881"/>
                </a:lnTo>
                <a:lnTo>
                  <a:pt x="3641808" y="808493"/>
                </a:lnTo>
                <a:lnTo>
                  <a:pt x="3648075" y="777366"/>
                </a:lnTo>
                <a:lnTo>
                  <a:pt x="3648075" y="79882"/>
                </a:lnTo>
                <a:lnTo>
                  <a:pt x="3641808" y="48756"/>
                </a:lnTo>
                <a:lnTo>
                  <a:pt x="3624706" y="23368"/>
                </a:lnTo>
                <a:lnTo>
                  <a:pt x="3599318" y="6266"/>
                </a:lnTo>
                <a:lnTo>
                  <a:pt x="3568191" y="0"/>
                </a:lnTo>
                <a:close/>
              </a:path>
            </a:pathLst>
          </a:custGeom>
          <a:solidFill>
            <a:srgbClr val="00ACEE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425" y="4191000"/>
            <a:ext cx="3648075" cy="857250"/>
          </a:xfrm>
          <a:custGeom>
            <a:avLst/>
            <a:gdLst/>
            <a:ahLst/>
            <a:cxnLst/>
            <a:rect l="l" t="t" r="r" b="b"/>
            <a:pathLst>
              <a:path w="3648075" h="857250">
                <a:moveTo>
                  <a:pt x="3568191" y="0"/>
                </a:moveTo>
                <a:lnTo>
                  <a:pt x="79844" y="0"/>
                </a:lnTo>
                <a:lnTo>
                  <a:pt x="48766" y="6266"/>
                </a:lnTo>
                <a:lnTo>
                  <a:pt x="23387" y="23368"/>
                </a:lnTo>
                <a:lnTo>
                  <a:pt x="6274" y="48756"/>
                </a:lnTo>
                <a:lnTo>
                  <a:pt x="0" y="79883"/>
                </a:lnTo>
                <a:lnTo>
                  <a:pt x="0" y="777366"/>
                </a:lnTo>
                <a:lnTo>
                  <a:pt x="6274" y="808493"/>
                </a:lnTo>
                <a:lnTo>
                  <a:pt x="23387" y="833881"/>
                </a:lnTo>
                <a:lnTo>
                  <a:pt x="48766" y="850983"/>
                </a:lnTo>
                <a:lnTo>
                  <a:pt x="79844" y="857250"/>
                </a:lnTo>
                <a:lnTo>
                  <a:pt x="3568191" y="857250"/>
                </a:lnTo>
                <a:lnTo>
                  <a:pt x="3599318" y="850983"/>
                </a:lnTo>
                <a:lnTo>
                  <a:pt x="3624706" y="833881"/>
                </a:lnTo>
                <a:lnTo>
                  <a:pt x="3641808" y="808493"/>
                </a:lnTo>
                <a:lnTo>
                  <a:pt x="3648075" y="777366"/>
                </a:lnTo>
                <a:lnTo>
                  <a:pt x="3648075" y="79883"/>
                </a:lnTo>
                <a:lnTo>
                  <a:pt x="3641808" y="48756"/>
                </a:lnTo>
                <a:lnTo>
                  <a:pt x="3624706" y="23368"/>
                </a:lnTo>
                <a:lnTo>
                  <a:pt x="3599318" y="6266"/>
                </a:lnTo>
                <a:lnTo>
                  <a:pt x="3568191" y="0"/>
                </a:lnTo>
                <a:close/>
              </a:path>
            </a:pathLst>
          </a:custGeom>
          <a:solidFill>
            <a:srgbClr val="00A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3425" y="5172075"/>
            <a:ext cx="3648075" cy="495300"/>
          </a:xfrm>
          <a:custGeom>
            <a:avLst/>
            <a:gdLst/>
            <a:ahLst/>
            <a:cxnLst/>
            <a:rect l="l" t="t" r="r" b="b"/>
            <a:pathLst>
              <a:path w="3648075" h="495300">
                <a:moveTo>
                  <a:pt x="3601974" y="0"/>
                </a:moveTo>
                <a:lnTo>
                  <a:pt x="46126" y="0"/>
                </a:lnTo>
                <a:lnTo>
                  <a:pt x="28171" y="3631"/>
                </a:lnTo>
                <a:lnTo>
                  <a:pt x="13509" y="13525"/>
                </a:lnTo>
                <a:lnTo>
                  <a:pt x="3624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24" y="467117"/>
                </a:lnTo>
                <a:lnTo>
                  <a:pt x="13509" y="481774"/>
                </a:lnTo>
                <a:lnTo>
                  <a:pt x="28171" y="491668"/>
                </a:lnTo>
                <a:lnTo>
                  <a:pt x="46126" y="495300"/>
                </a:lnTo>
                <a:lnTo>
                  <a:pt x="3601974" y="495300"/>
                </a:lnTo>
                <a:lnTo>
                  <a:pt x="3619892" y="491668"/>
                </a:lnTo>
                <a:lnTo>
                  <a:pt x="3634549" y="481774"/>
                </a:lnTo>
                <a:lnTo>
                  <a:pt x="3644443" y="467117"/>
                </a:lnTo>
                <a:lnTo>
                  <a:pt x="3648075" y="449199"/>
                </a:lnTo>
                <a:lnTo>
                  <a:pt x="3648075" y="46100"/>
                </a:lnTo>
                <a:lnTo>
                  <a:pt x="3644443" y="28182"/>
                </a:lnTo>
                <a:lnTo>
                  <a:pt x="3634549" y="13525"/>
                </a:lnTo>
                <a:lnTo>
                  <a:pt x="3619892" y="3631"/>
                </a:lnTo>
                <a:lnTo>
                  <a:pt x="3601974" y="0"/>
                </a:lnTo>
                <a:close/>
              </a:path>
            </a:pathLst>
          </a:custGeom>
          <a:solidFill>
            <a:srgbClr val="00ACEE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3425" y="5791200"/>
            <a:ext cx="3648075" cy="495300"/>
          </a:xfrm>
          <a:custGeom>
            <a:avLst/>
            <a:gdLst/>
            <a:ahLst/>
            <a:cxnLst/>
            <a:rect l="l" t="t" r="r" b="b"/>
            <a:pathLst>
              <a:path w="3648075" h="495300">
                <a:moveTo>
                  <a:pt x="3601974" y="0"/>
                </a:moveTo>
                <a:lnTo>
                  <a:pt x="46126" y="0"/>
                </a:lnTo>
                <a:lnTo>
                  <a:pt x="28171" y="3631"/>
                </a:lnTo>
                <a:lnTo>
                  <a:pt x="13509" y="13525"/>
                </a:lnTo>
                <a:lnTo>
                  <a:pt x="3624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24" y="467117"/>
                </a:lnTo>
                <a:lnTo>
                  <a:pt x="13509" y="481774"/>
                </a:lnTo>
                <a:lnTo>
                  <a:pt x="28171" y="491668"/>
                </a:lnTo>
                <a:lnTo>
                  <a:pt x="46126" y="495300"/>
                </a:lnTo>
                <a:lnTo>
                  <a:pt x="3601974" y="495300"/>
                </a:lnTo>
                <a:lnTo>
                  <a:pt x="3619892" y="491668"/>
                </a:lnTo>
                <a:lnTo>
                  <a:pt x="3634549" y="481774"/>
                </a:lnTo>
                <a:lnTo>
                  <a:pt x="3644443" y="467117"/>
                </a:lnTo>
                <a:lnTo>
                  <a:pt x="3648075" y="449199"/>
                </a:lnTo>
                <a:lnTo>
                  <a:pt x="3648075" y="46100"/>
                </a:lnTo>
                <a:lnTo>
                  <a:pt x="3644443" y="28182"/>
                </a:lnTo>
                <a:lnTo>
                  <a:pt x="3634549" y="13525"/>
                </a:lnTo>
                <a:lnTo>
                  <a:pt x="3619892" y="3631"/>
                </a:lnTo>
                <a:lnTo>
                  <a:pt x="3601974" y="0"/>
                </a:lnTo>
                <a:close/>
              </a:path>
            </a:pathLst>
          </a:custGeom>
          <a:solidFill>
            <a:srgbClr val="00A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3425" y="6400800"/>
            <a:ext cx="3648075" cy="495300"/>
          </a:xfrm>
          <a:custGeom>
            <a:avLst/>
            <a:gdLst/>
            <a:ahLst/>
            <a:cxnLst/>
            <a:rect l="l" t="t" r="r" b="b"/>
            <a:pathLst>
              <a:path w="3648075" h="495300">
                <a:moveTo>
                  <a:pt x="3601974" y="0"/>
                </a:moveTo>
                <a:lnTo>
                  <a:pt x="46126" y="0"/>
                </a:lnTo>
                <a:lnTo>
                  <a:pt x="28171" y="3631"/>
                </a:lnTo>
                <a:lnTo>
                  <a:pt x="13509" y="13525"/>
                </a:lnTo>
                <a:lnTo>
                  <a:pt x="3624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24" y="467117"/>
                </a:lnTo>
                <a:lnTo>
                  <a:pt x="13509" y="481774"/>
                </a:lnTo>
                <a:lnTo>
                  <a:pt x="28171" y="491668"/>
                </a:lnTo>
                <a:lnTo>
                  <a:pt x="46126" y="495300"/>
                </a:lnTo>
                <a:lnTo>
                  <a:pt x="3601974" y="495300"/>
                </a:lnTo>
                <a:lnTo>
                  <a:pt x="3619892" y="491668"/>
                </a:lnTo>
                <a:lnTo>
                  <a:pt x="3634549" y="481774"/>
                </a:lnTo>
                <a:lnTo>
                  <a:pt x="3644443" y="467117"/>
                </a:lnTo>
                <a:lnTo>
                  <a:pt x="3648075" y="449199"/>
                </a:lnTo>
                <a:lnTo>
                  <a:pt x="3648075" y="46100"/>
                </a:lnTo>
                <a:lnTo>
                  <a:pt x="3644443" y="28182"/>
                </a:lnTo>
                <a:lnTo>
                  <a:pt x="3634549" y="13525"/>
                </a:lnTo>
                <a:lnTo>
                  <a:pt x="3619892" y="3631"/>
                </a:lnTo>
                <a:lnTo>
                  <a:pt x="3601974" y="0"/>
                </a:lnTo>
                <a:close/>
              </a:path>
            </a:pathLst>
          </a:custGeom>
          <a:solidFill>
            <a:srgbClr val="00ACEE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3425" y="7019925"/>
            <a:ext cx="3648075" cy="485775"/>
          </a:xfrm>
          <a:custGeom>
            <a:avLst/>
            <a:gdLst/>
            <a:ahLst/>
            <a:cxnLst/>
            <a:rect l="l" t="t" r="r" b="b"/>
            <a:pathLst>
              <a:path w="3648075" h="485775">
                <a:moveTo>
                  <a:pt x="3602863" y="0"/>
                </a:moveTo>
                <a:lnTo>
                  <a:pt x="45250" y="0"/>
                </a:lnTo>
                <a:lnTo>
                  <a:pt x="27635" y="3563"/>
                </a:lnTo>
                <a:lnTo>
                  <a:pt x="13252" y="13271"/>
                </a:lnTo>
                <a:lnTo>
                  <a:pt x="3555" y="27646"/>
                </a:lnTo>
                <a:lnTo>
                  <a:pt x="0" y="45212"/>
                </a:lnTo>
                <a:lnTo>
                  <a:pt x="0" y="440563"/>
                </a:lnTo>
                <a:lnTo>
                  <a:pt x="3555" y="458128"/>
                </a:lnTo>
                <a:lnTo>
                  <a:pt x="13252" y="472503"/>
                </a:lnTo>
                <a:lnTo>
                  <a:pt x="27635" y="482211"/>
                </a:lnTo>
                <a:lnTo>
                  <a:pt x="45250" y="485775"/>
                </a:lnTo>
                <a:lnTo>
                  <a:pt x="3602863" y="485775"/>
                </a:lnTo>
                <a:lnTo>
                  <a:pt x="3620428" y="482211"/>
                </a:lnTo>
                <a:lnTo>
                  <a:pt x="3634803" y="472503"/>
                </a:lnTo>
                <a:lnTo>
                  <a:pt x="3644511" y="458128"/>
                </a:lnTo>
                <a:lnTo>
                  <a:pt x="3648075" y="440563"/>
                </a:lnTo>
                <a:lnTo>
                  <a:pt x="3648075" y="45212"/>
                </a:lnTo>
                <a:lnTo>
                  <a:pt x="3644511" y="27646"/>
                </a:lnTo>
                <a:lnTo>
                  <a:pt x="3634803" y="13271"/>
                </a:lnTo>
                <a:lnTo>
                  <a:pt x="3620428" y="3563"/>
                </a:lnTo>
                <a:lnTo>
                  <a:pt x="3602863" y="0"/>
                </a:lnTo>
                <a:close/>
              </a:path>
            </a:pathLst>
          </a:custGeom>
          <a:solidFill>
            <a:srgbClr val="00A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00575" y="3219450"/>
            <a:ext cx="6353175" cy="857250"/>
          </a:xfrm>
          <a:custGeom>
            <a:avLst/>
            <a:gdLst/>
            <a:ahLst/>
            <a:cxnLst/>
            <a:rect l="l" t="t" r="r" b="b"/>
            <a:pathLst>
              <a:path w="6353175" h="857250">
                <a:moveTo>
                  <a:pt x="6273292" y="0"/>
                </a:moveTo>
                <a:lnTo>
                  <a:pt x="79883" y="0"/>
                </a:lnTo>
                <a:lnTo>
                  <a:pt x="48756" y="6266"/>
                </a:lnTo>
                <a:lnTo>
                  <a:pt x="23368" y="23367"/>
                </a:lnTo>
                <a:lnTo>
                  <a:pt x="6266" y="48756"/>
                </a:lnTo>
                <a:lnTo>
                  <a:pt x="0" y="79882"/>
                </a:lnTo>
                <a:lnTo>
                  <a:pt x="0" y="777366"/>
                </a:lnTo>
                <a:lnTo>
                  <a:pt x="6266" y="808493"/>
                </a:lnTo>
                <a:lnTo>
                  <a:pt x="23368" y="833881"/>
                </a:lnTo>
                <a:lnTo>
                  <a:pt x="48756" y="850983"/>
                </a:lnTo>
                <a:lnTo>
                  <a:pt x="79883" y="857250"/>
                </a:lnTo>
                <a:lnTo>
                  <a:pt x="6273292" y="857250"/>
                </a:lnTo>
                <a:lnTo>
                  <a:pt x="6304418" y="850983"/>
                </a:lnTo>
                <a:lnTo>
                  <a:pt x="6329807" y="833881"/>
                </a:lnTo>
                <a:lnTo>
                  <a:pt x="6346908" y="808493"/>
                </a:lnTo>
                <a:lnTo>
                  <a:pt x="6353175" y="777366"/>
                </a:lnTo>
                <a:lnTo>
                  <a:pt x="6353175" y="79882"/>
                </a:lnTo>
                <a:lnTo>
                  <a:pt x="6346908" y="48756"/>
                </a:lnTo>
                <a:lnTo>
                  <a:pt x="6329807" y="23368"/>
                </a:lnTo>
                <a:lnTo>
                  <a:pt x="6304418" y="6266"/>
                </a:lnTo>
                <a:lnTo>
                  <a:pt x="6273292" y="0"/>
                </a:lnTo>
                <a:close/>
              </a:path>
            </a:pathLst>
          </a:custGeom>
          <a:solidFill>
            <a:srgbClr val="9BBA58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00575" y="4191000"/>
            <a:ext cx="6353175" cy="857250"/>
          </a:xfrm>
          <a:custGeom>
            <a:avLst/>
            <a:gdLst/>
            <a:ahLst/>
            <a:cxnLst/>
            <a:rect l="l" t="t" r="r" b="b"/>
            <a:pathLst>
              <a:path w="6353175" h="857250">
                <a:moveTo>
                  <a:pt x="6273292" y="0"/>
                </a:moveTo>
                <a:lnTo>
                  <a:pt x="79883" y="0"/>
                </a:lnTo>
                <a:lnTo>
                  <a:pt x="48756" y="6266"/>
                </a:lnTo>
                <a:lnTo>
                  <a:pt x="23368" y="23368"/>
                </a:lnTo>
                <a:lnTo>
                  <a:pt x="6266" y="48756"/>
                </a:lnTo>
                <a:lnTo>
                  <a:pt x="0" y="79883"/>
                </a:lnTo>
                <a:lnTo>
                  <a:pt x="0" y="777366"/>
                </a:lnTo>
                <a:lnTo>
                  <a:pt x="6266" y="808493"/>
                </a:lnTo>
                <a:lnTo>
                  <a:pt x="23368" y="833881"/>
                </a:lnTo>
                <a:lnTo>
                  <a:pt x="48756" y="850983"/>
                </a:lnTo>
                <a:lnTo>
                  <a:pt x="79883" y="857250"/>
                </a:lnTo>
                <a:lnTo>
                  <a:pt x="6273292" y="857250"/>
                </a:lnTo>
                <a:lnTo>
                  <a:pt x="6304418" y="850983"/>
                </a:lnTo>
                <a:lnTo>
                  <a:pt x="6329807" y="833881"/>
                </a:lnTo>
                <a:lnTo>
                  <a:pt x="6346908" y="808493"/>
                </a:lnTo>
                <a:lnTo>
                  <a:pt x="6353175" y="777366"/>
                </a:lnTo>
                <a:lnTo>
                  <a:pt x="6353175" y="79883"/>
                </a:lnTo>
                <a:lnTo>
                  <a:pt x="6346908" y="48756"/>
                </a:lnTo>
                <a:lnTo>
                  <a:pt x="6329807" y="23368"/>
                </a:lnTo>
                <a:lnTo>
                  <a:pt x="6304418" y="6266"/>
                </a:lnTo>
                <a:lnTo>
                  <a:pt x="627329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0575" y="5172075"/>
            <a:ext cx="6353175" cy="495300"/>
          </a:xfrm>
          <a:custGeom>
            <a:avLst/>
            <a:gdLst/>
            <a:ahLst/>
            <a:cxnLst/>
            <a:rect l="l" t="t" r="r" b="b"/>
            <a:pathLst>
              <a:path w="6353175" h="495300">
                <a:moveTo>
                  <a:pt x="6307074" y="0"/>
                </a:moveTo>
                <a:lnTo>
                  <a:pt x="46100" y="0"/>
                </a:lnTo>
                <a:lnTo>
                  <a:pt x="28182" y="3631"/>
                </a:lnTo>
                <a:lnTo>
                  <a:pt x="13525" y="13525"/>
                </a:lnTo>
                <a:lnTo>
                  <a:pt x="3631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31" y="467117"/>
                </a:lnTo>
                <a:lnTo>
                  <a:pt x="13525" y="481774"/>
                </a:lnTo>
                <a:lnTo>
                  <a:pt x="28182" y="491668"/>
                </a:lnTo>
                <a:lnTo>
                  <a:pt x="46100" y="495300"/>
                </a:lnTo>
                <a:lnTo>
                  <a:pt x="6307074" y="495300"/>
                </a:lnTo>
                <a:lnTo>
                  <a:pt x="6324992" y="491668"/>
                </a:lnTo>
                <a:lnTo>
                  <a:pt x="6339649" y="481774"/>
                </a:lnTo>
                <a:lnTo>
                  <a:pt x="6349543" y="467117"/>
                </a:lnTo>
                <a:lnTo>
                  <a:pt x="6353175" y="449199"/>
                </a:lnTo>
                <a:lnTo>
                  <a:pt x="6353175" y="46100"/>
                </a:lnTo>
                <a:lnTo>
                  <a:pt x="6349543" y="28182"/>
                </a:lnTo>
                <a:lnTo>
                  <a:pt x="6339649" y="13525"/>
                </a:lnTo>
                <a:lnTo>
                  <a:pt x="6324992" y="3631"/>
                </a:lnTo>
                <a:lnTo>
                  <a:pt x="6307074" y="0"/>
                </a:lnTo>
                <a:close/>
              </a:path>
            </a:pathLst>
          </a:custGeom>
          <a:solidFill>
            <a:srgbClr val="9BBA58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00575" y="5791200"/>
            <a:ext cx="6353175" cy="495300"/>
          </a:xfrm>
          <a:custGeom>
            <a:avLst/>
            <a:gdLst/>
            <a:ahLst/>
            <a:cxnLst/>
            <a:rect l="l" t="t" r="r" b="b"/>
            <a:pathLst>
              <a:path w="6353175" h="495300">
                <a:moveTo>
                  <a:pt x="6307074" y="0"/>
                </a:moveTo>
                <a:lnTo>
                  <a:pt x="46100" y="0"/>
                </a:lnTo>
                <a:lnTo>
                  <a:pt x="28182" y="3631"/>
                </a:lnTo>
                <a:lnTo>
                  <a:pt x="13525" y="13525"/>
                </a:lnTo>
                <a:lnTo>
                  <a:pt x="3631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31" y="467117"/>
                </a:lnTo>
                <a:lnTo>
                  <a:pt x="13525" y="481774"/>
                </a:lnTo>
                <a:lnTo>
                  <a:pt x="28182" y="491668"/>
                </a:lnTo>
                <a:lnTo>
                  <a:pt x="46100" y="495300"/>
                </a:lnTo>
                <a:lnTo>
                  <a:pt x="6307074" y="495300"/>
                </a:lnTo>
                <a:lnTo>
                  <a:pt x="6324992" y="491668"/>
                </a:lnTo>
                <a:lnTo>
                  <a:pt x="6339649" y="481774"/>
                </a:lnTo>
                <a:lnTo>
                  <a:pt x="6349543" y="467117"/>
                </a:lnTo>
                <a:lnTo>
                  <a:pt x="6353175" y="449199"/>
                </a:lnTo>
                <a:lnTo>
                  <a:pt x="6353175" y="46100"/>
                </a:lnTo>
                <a:lnTo>
                  <a:pt x="6349543" y="28182"/>
                </a:lnTo>
                <a:lnTo>
                  <a:pt x="6339649" y="13525"/>
                </a:lnTo>
                <a:lnTo>
                  <a:pt x="6324992" y="3631"/>
                </a:lnTo>
                <a:lnTo>
                  <a:pt x="630707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00575" y="6400800"/>
            <a:ext cx="6353175" cy="495300"/>
          </a:xfrm>
          <a:custGeom>
            <a:avLst/>
            <a:gdLst/>
            <a:ahLst/>
            <a:cxnLst/>
            <a:rect l="l" t="t" r="r" b="b"/>
            <a:pathLst>
              <a:path w="6353175" h="495300">
                <a:moveTo>
                  <a:pt x="6307074" y="0"/>
                </a:moveTo>
                <a:lnTo>
                  <a:pt x="46100" y="0"/>
                </a:lnTo>
                <a:lnTo>
                  <a:pt x="28182" y="3631"/>
                </a:lnTo>
                <a:lnTo>
                  <a:pt x="13525" y="13525"/>
                </a:lnTo>
                <a:lnTo>
                  <a:pt x="3631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31" y="467117"/>
                </a:lnTo>
                <a:lnTo>
                  <a:pt x="13525" y="481774"/>
                </a:lnTo>
                <a:lnTo>
                  <a:pt x="28182" y="491668"/>
                </a:lnTo>
                <a:lnTo>
                  <a:pt x="46100" y="495300"/>
                </a:lnTo>
                <a:lnTo>
                  <a:pt x="6307074" y="495300"/>
                </a:lnTo>
                <a:lnTo>
                  <a:pt x="6324992" y="491668"/>
                </a:lnTo>
                <a:lnTo>
                  <a:pt x="6339649" y="481774"/>
                </a:lnTo>
                <a:lnTo>
                  <a:pt x="6349543" y="467117"/>
                </a:lnTo>
                <a:lnTo>
                  <a:pt x="6353175" y="449199"/>
                </a:lnTo>
                <a:lnTo>
                  <a:pt x="6353175" y="46100"/>
                </a:lnTo>
                <a:lnTo>
                  <a:pt x="6349543" y="28182"/>
                </a:lnTo>
                <a:lnTo>
                  <a:pt x="6339649" y="13525"/>
                </a:lnTo>
                <a:lnTo>
                  <a:pt x="6324992" y="3631"/>
                </a:lnTo>
                <a:lnTo>
                  <a:pt x="6307074" y="0"/>
                </a:lnTo>
                <a:close/>
              </a:path>
            </a:pathLst>
          </a:custGeom>
          <a:solidFill>
            <a:srgbClr val="9BBA58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00575" y="7019925"/>
            <a:ext cx="6353175" cy="485775"/>
          </a:xfrm>
          <a:custGeom>
            <a:avLst/>
            <a:gdLst/>
            <a:ahLst/>
            <a:cxnLst/>
            <a:rect l="l" t="t" r="r" b="b"/>
            <a:pathLst>
              <a:path w="6353175" h="485775">
                <a:moveTo>
                  <a:pt x="6307963" y="0"/>
                </a:moveTo>
                <a:lnTo>
                  <a:pt x="45212" y="0"/>
                </a:lnTo>
                <a:lnTo>
                  <a:pt x="27646" y="3563"/>
                </a:lnTo>
                <a:lnTo>
                  <a:pt x="13271" y="13271"/>
                </a:lnTo>
                <a:lnTo>
                  <a:pt x="3563" y="27646"/>
                </a:lnTo>
                <a:lnTo>
                  <a:pt x="0" y="45212"/>
                </a:lnTo>
                <a:lnTo>
                  <a:pt x="0" y="440563"/>
                </a:lnTo>
                <a:lnTo>
                  <a:pt x="3563" y="458128"/>
                </a:lnTo>
                <a:lnTo>
                  <a:pt x="13271" y="472503"/>
                </a:lnTo>
                <a:lnTo>
                  <a:pt x="27646" y="482211"/>
                </a:lnTo>
                <a:lnTo>
                  <a:pt x="45212" y="485775"/>
                </a:lnTo>
                <a:lnTo>
                  <a:pt x="6307963" y="485775"/>
                </a:lnTo>
                <a:lnTo>
                  <a:pt x="6325528" y="482211"/>
                </a:lnTo>
                <a:lnTo>
                  <a:pt x="6339903" y="472503"/>
                </a:lnTo>
                <a:lnTo>
                  <a:pt x="6349611" y="458128"/>
                </a:lnTo>
                <a:lnTo>
                  <a:pt x="6353175" y="440563"/>
                </a:lnTo>
                <a:lnTo>
                  <a:pt x="6353175" y="45212"/>
                </a:lnTo>
                <a:lnTo>
                  <a:pt x="6349611" y="27646"/>
                </a:lnTo>
                <a:lnTo>
                  <a:pt x="6339903" y="13271"/>
                </a:lnTo>
                <a:lnTo>
                  <a:pt x="6325528" y="3563"/>
                </a:lnTo>
                <a:lnTo>
                  <a:pt x="630796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91875" y="3219450"/>
            <a:ext cx="6353175" cy="857250"/>
          </a:xfrm>
          <a:custGeom>
            <a:avLst/>
            <a:gdLst/>
            <a:ahLst/>
            <a:cxnLst/>
            <a:rect l="l" t="t" r="r" b="b"/>
            <a:pathLst>
              <a:path w="6353175" h="857250">
                <a:moveTo>
                  <a:pt x="6273292" y="0"/>
                </a:moveTo>
                <a:lnTo>
                  <a:pt x="79882" y="0"/>
                </a:lnTo>
                <a:lnTo>
                  <a:pt x="48756" y="6266"/>
                </a:lnTo>
                <a:lnTo>
                  <a:pt x="23368" y="23367"/>
                </a:lnTo>
                <a:lnTo>
                  <a:pt x="6266" y="48756"/>
                </a:lnTo>
                <a:lnTo>
                  <a:pt x="0" y="79882"/>
                </a:lnTo>
                <a:lnTo>
                  <a:pt x="0" y="777366"/>
                </a:lnTo>
                <a:lnTo>
                  <a:pt x="6266" y="808493"/>
                </a:lnTo>
                <a:lnTo>
                  <a:pt x="23367" y="833881"/>
                </a:lnTo>
                <a:lnTo>
                  <a:pt x="48756" y="850983"/>
                </a:lnTo>
                <a:lnTo>
                  <a:pt x="79882" y="857250"/>
                </a:lnTo>
                <a:lnTo>
                  <a:pt x="6273292" y="857250"/>
                </a:lnTo>
                <a:lnTo>
                  <a:pt x="6304418" y="850983"/>
                </a:lnTo>
                <a:lnTo>
                  <a:pt x="6329807" y="833881"/>
                </a:lnTo>
                <a:lnTo>
                  <a:pt x="6346908" y="808493"/>
                </a:lnTo>
                <a:lnTo>
                  <a:pt x="6353175" y="777366"/>
                </a:lnTo>
                <a:lnTo>
                  <a:pt x="6353175" y="79882"/>
                </a:lnTo>
                <a:lnTo>
                  <a:pt x="6346908" y="48756"/>
                </a:lnTo>
                <a:lnTo>
                  <a:pt x="6329807" y="23368"/>
                </a:lnTo>
                <a:lnTo>
                  <a:pt x="6304418" y="6266"/>
                </a:lnTo>
                <a:lnTo>
                  <a:pt x="6273292" y="0"/>
                </a:lnTo>
                <a:close/>
              </a:path>
            </a:pathLst>
          </a:custGeom>
          <a:solidFill>
            <a:srgbClr val="463C9D">
              <a:alpha val="2823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91875" y="4191000"/>
            <a:ext cx="6353175" cy="857250"/>
          </a:xfrm>
          <a:custGeom>
            <a:avLst/>
            <a:gdLst/>
            <a:ahLst/>
            <a:cxnLst/>
            <a:rect l="l" t="t" r="r" b="b"/>
            <a:pathLst>
              <a:path w="6353175" h="857250">
                <a:moveTo>
                  <a:pt x="6273292" y="0"/>
                </a:moveTo>
                <a:lnTo>
                  <a:pt x="79882" y="0"/>
                </a:lnTo>
                <a:lnTo>
                  <a:pt x="48756" y="6266"/>
                </a:lnTo>
                <a:lnTo>
                  <a:pt x="23368" y="23368"/>
                </a:lnTo>
                <a:lnTo>
                  <a:pt x="6266" y="48756"/>
                </a:lnTo>
                <a:lnTo>
                  <a:pt x="0" y="79883"/>
                </a:lnTo>
                <a:lnTo>
                  <a:pt x="0" y="777366"/>
                </a:lnTo>
                <a:lnTo>
                  <a:pt x="6266" y="808493"/>
                </a:lnTo>
                <a:lnTo>
                  <a:pt x="23367" y="833881"/>
                </a:lnTo>
                <a:lnTo>
                  <a:pt x="48756" y="850983"/>
                </a:lnTo>
                <a:lnTo>
                  <a:pt x="79882" y="857250"/>
                </a:lnTo>
                <a:lnTo>
                  <a:pt x="6273292" y="857250"/>
                </a:lnTo>
                <a:lnTo>
                  <a:pt x="6304418" y="850983"/>
                </a:lnTo>
                <a:lnTo>
                  <a:pt x="6329807" y="833881"/>
                </a:lnTo>
                <a:lnTo>
                  <a:pt x="6346908" y="808493"/>
                </a:lnTo>
                <a:lnTo>
                  <a:pt x="6353175" y="777366"/>
                </a:lnTo>
                <a:lnTo>
                  <a:pt x="6353175" y="79883"/>
                </a:lnTo>
                <a:lnTo>
                  <a:pt x="6346908" y="48756"/>
                </a:lnTo>
                <a:lnTo>
                  <a:pt x="6329807" y="23368"/>
                </a:lnTo>
                <a:lnTo>
                  <a:pt x="6304418" y="6266"/>
                </a:lnTo>
                <a:lnTo>
                  <a:pt x="6273292" y="0"/>
                </a:lnTo>
                <a:close/>
              </a:path>
            </a:pathLst>
          </a:custGeom>
          <a:solidFill>
            <a:srgbClr val="463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91875" y="5172075"/>
            <a:ext cx="6353175" cy="495300"/>
          </a:xfrm>
          <a:custGeom>
            <a:avLst/>
            <a:gdLst/>
            <a:ahLst/>
            <a:cxnLst/>
            <a:rect l="l" t="t" r="r" b="b"/>
            <a:pathLst>
              <a:path w="6353175" h="495300">
                <a:moveTo>
                  <a:pt x="6307073" y="0"/>
                </a:moveTo>
                <a:lnTo>
                  <a:pt x="46100" y="0"/>
                </a:lnTo>
                <a:lnTo>
                  <a:pt x="28182" y="3631"/>
                </a:lnTo>
                <a:lnTo>
                  <a:pt x="13525" y="13525"/>
                </a:lnTo>
                <a:lnTo>
                  <a:pt x="3631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31" y="467117"/>
                </a:lnTo>
                <a:lnTo>
                  <a:pt x="13525" y="481774"/>
                </a:lnTo>
                <a:lnTo>
                  <a:pt x="28182" y="491668"/>
                </a:lnTo>
                <a:lnTo>
                  <a:pt x="46100" y="495300"/>
                </a:lnTo>
                <a:lnTo>
                  <a:pt x="6307073" y="495300"/>
                </a:lnTo>
                <a:lnTo>
                  <a:pt x="6324992" y="491668"/>
                </a:lnTo>
                <a:lnTo>
                  <a:pt x="6339649" y="481774"/>
                </a:lnTo>
                <a:lnTo>
                  <a:pt x="6349543" y="467117"/>
                </a:lnTo>
                <a:lnTo>
                  <a:pt x="6353175" y="449199"/>
                </a:lnTo>
                <a:lnTo>
                  <a:pt x="6353175" y="46100"/>
                </a:lnTo>
                <a:lnTo>
                  <a:pt x="6349543" y="28182"/>
                </a:lnTo>
                <a:lnTo>
                  <a:pt x="6339649" y="13525"/>
                </a:lnTo>
                <a:lnTo>
                  <a:pt x="6324992" y="3631"/>
                </a:lnTo>
                <a:lnTo>
                  <a:pt x="6307073" y="0"/>
                </a:lnTo>
                <a:close/>
              </a:path>
            </a:pathLst>
          </a:custGeom>
          <a:solidFill>
            <a:srgbClr val="463C9D">
              <a:alpha val="2823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91875" y="5791200"/>
            <a:ext cx="6353175" cy="495300"/>
          </a:xfrm>
          <a:custGeom>
            <a:avLst/>
            <a:gdLst/>
            <a:ahLst/>
            <a:cxnLst/>
            <a:rect l="l" t="t" r="r" b="b"/>
            <a:pathLst>
              <a:path w="6353175" h="495300">
                <a:moveTo>
                  <a:pt x="6307073" y="0"/>
                </a:moveTo>
                <a:lnTo>
                  <a:pt x="46100" y="0"/>
                </a:lnTo>
                <a:lnTo>
                  <a:pt x="28182" y="3631"/>
                </a:lnTo>
                <a:lnTo>
                  <a:pt x="13525" y="13525"/>
                </a:lnTo>
                <a:lnTo>
                  <a:pt x="3631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31" y="467117"/>
                </a:lnTo>
                <a:lnTo>
                  <a:pt x="13525" y="481774"/>
                </a:lnTo>
                <a:lnTo>
                  <a:pt x="28182" y="491668"/>
                </a:lnTo>
                <a:lnTo>
                  <a:pt x="46100" y="495300"/>
                </a:lnTo>
                <a:lnTo>
                  <a:pt x="6307073" y="495300"/>
                </a:lnTo>
                <a:lnTo>
                  <a:pt x="6324992" y="491668"/>
                </a:lnTo>
                <a:lnTo>
                  <a:pt x="6339649" y="481774"/>
                </a:lnTo>
                <a:lnTo>
                  <a:pt x="6349543" y="467117"/>
                </a:lnTo>
                <a:lnTo>
                  <a:pt x="6353175" y="449199"/>
                </a:lnTo>
                <a:lnTo>
                  <a:pt x="6353175" y="46100"/>
                </a:lnTo>
                <a:lnTo>
                  <a:pt x="6349543" y="28182"/>
                </a:lnTo>
                <a:lnTo>
                  <a:pt x="6339649" y="13525"/>
                </a:lnTo>
                <a:lnTo>
                  <a:pt x="6324992" y="3631"/>
                </a:lnTo>
                <a:lnTo>
                  <a:pt x="6307073" y="0"/>
                </a:lnTo>
                <a:close/>
              </a:path>
            </a:pathLst>
          </a:custGeom>
          <a:solidFill>
            <a:srgbClr val="463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91875" y="6400800"/>
            <a:ext cx="6353175" cy="495300"/>
          </a:xfrm>
          <a:custGeom>
            <a:avLst/>
            <a:gdLst/>
            <a:ahLst/>
            <a:cxnLst/>
            <a:rect l="l" t="t" r="r" b="b"/>
            <a:pathLst>
              <a:path w="6353175" h="495300">
                <a:moveTo>
                  <a:pt x="6307073" y="0"/>
                </a:moveTo>
                <a:lnTo>
                  <a:pt x="46100" y="0"/>
                </a:lnTo>
                <a:lnTo>
                  <a:pt x="28182" y="3631"/>
                </a:lnTo>
                <a:lnTo>
                  <a:pt x="13525" y="13525"/>
                </a:lnTo>
                <a:lnTo>
                  <a:pt x="3631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31" y="467117"/>
                </a:lnTo>
                <a:lnTo>
                  <a:pt x="13525" y="481774"/>
                </a:lnTo>
                <a:lnTo>
                  <a:pt x="28182" y="491668"/>
                </a:lnTo>
                <a:lnTo>
                  <a:pt x="46100" y="495300"/>
                </a:lnTo>
                <a:lnTo>
                  <a:pt x="6307073" y="495300"/>
                </a:lnTo>
                <a:lnTo>
                  <a:pt x="6324992" y="491668"/>
                </a:lnTo>
                <a:lnTo>
                  <a:pt x="6339649" y="481774"/>
                </a:lnTo>
                <a:lnTo>
                  <a:pt x="6349543" y="467117"/>
                </a:lnTo>
                <a:lnTo>
                  <a:pt x="6353175" y="449199"/>
                </a:lnTo>
                <a:lnTo>
                  <a:pt x="6353175" y="46100"/>
                </a:lnTo>
                <a:lnTo>
                  <a:pt x="6349543" y="28182"/>
                </a:lnTo>
                <a:lnTo>
                  <a:pt x="6339649" y="13525"/>
                </a:lnTo>
                <a:lnTo>
                  <a:pt x="6324992" y="3631"/>
                </a:lnTo>
                <a:lnTo>
                  <a:pt x="6307073" y="0"/>
                </a:lnTo>
                <a:close/>
              </a:path>
            </a:pathLst>
          </a:custGeom>
          <a:solidFill>
            <a:srgbClr val="463C9D">
              <a:alpha val="2823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91875" y="7019925"/>
            <a:ext cx="6353175" cy="485775"/>
          </a:xfrm>
          <a:custGeom>
            <a:avLst/>
            <a:gdLst/>
            <a:ahLst/>
            <a:cxnLst/>
            <a:rect l="l" t="t" r="r" b="b"/>
            <a:pathLst>
              <a:path w="6353175" h="485775">
                <a:moveTo>
                  <a:pt x="6307963" y="0"/>
                </a:moveTo>
                <a:lnTo>
                  <a:pt x="45211" y="0"/>
                </a:lnTo>
                <a:lnTo>
                  <a:pt x="27646" y="3563"/>
                </a:lnTo>
                <a:lnTo>
                  <a:pt x="13271" y="13271"/>
                </a:lnTo>
                <a:lnTo>
                  <a:pt x="3563" y="27646"/>
                </a:lnTo>
                <a:lnTo>
                  <a:pt x="0" y="45212"/>
                </a:lnTo>
                <a:lnTo>
                  <a:pt x="0" y="440563"/>
                </a:lnTo>
                <a:lnTo>
                  <a:pt x="3563" y="458128"/>
                </a:lnTo>
                <a:lnTo>
                  <a:pt x="13271" y="472503"/>
                </a:lnTo>
                <a:lnTo>
                  <a:pt x="27646" y="482211"/>
                </a:lnTo>
                <a:lnTo>
                  <a:pt x="45211" y="485775"/>
                </a:lnTo>
                <a:lnTo>
                  <a:pt x="6307963" y="485775"/>
                </a:lnTo>
                <a:lnTo>
                  <a:pt x="6325528" y="482211"/>
                </a:lnTo>
                <a:lnTo>
                  <a:pt x="6339903" y="472503"/>
                </a:lnTo>
                <a:lnTo>
                  <a:pt x="6349611" y="458128"/>
                </a:lnTo>
                <a:lnTo>
                  <a:pt x="6353175" y="440563"/>
                </a:lnTo>
                <a:lnTo>
                  <a:pt x="6353175" y="45212"/>
                </a:lnTo>
                <a:lnTo>
                  <a:pt x="6349611" y="27646"/>
                </a:lnTo>
                <a:lnTo>
                  <a:pt x="6339903" y="13271"/>
                </a:lnTo>
                <a:lnTo>
                  <a:pt x="6325528" y="3563"/>
                </a:lnTo>
                <a:lnTo>
                  <a:pt x="6307963" y="0"/>
                </a:lnTo>
                <a:close/>
              </a:path>
            </a:pathLst>
          </a:custGeom>
          <a:solidFill>
            <a:srgbClr val="463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29714" y="2475801"/>
            <a:ext cx="206311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59651" y="2504122"/>
            <a:ext cx="12979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746861" y="2475801"/>
            <a:ext cx="104584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4555" y="3256152"/>
            <a:ext cx="2720975" cy="78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7200"/>
              </a:lnSpc>
              <a:spcBef>
                <a:spcPts val="95"/>
              </a:spcBef>
            </a:pPr>
            <a:r>
              <a:rPr sz="1700" dirty="0">
                <a:latin typeface="Arial"/>
                <a:cs typeface="Arial"/>
              </a:rPr>
              <a:t>Chapter</a:t>
            </a:r>
            <a:r>
              <a:rPr sz="1700" spc="1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member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minimum: </a:t>
            </a:r>
            <a:r>
              <a:rPr sz="1700" dirty="0">
                <a:latin typeface="Arial"/>
                <a:cs typeface="Arial"/>
              </a:rPr>
              <a:t>Club</a:t>
            </a:r>
            <a:r>
              <a:rPr sz="1700" spc="1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member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minimum: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4555" y="4537011"/>
            <a:ext cx="240474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r>
              <a:rPr sz="17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Officers</a:t>
            </a:r>
            <a:r>
              <a:rPr sz="1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4555" y="5279390"/>
            <a:ext cx="2462530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latin typeface="Arial"/>
                <a:cs typeface="Arial"/>
              </a:rPr>
              <a:t>Board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Officers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Maximum</a:t>
            </a:r>
            <a:endParaRPr sz="1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4555" y="5913754"/>
            <a:ext cx="2547620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r>
              <a:rPr sz="17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Meetings</a:t>
            </a:r>
            <a:r>
              <a:rPr sz="17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endParaRPr sz="1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4555" y="6500240"/>
            <a:ext cx="2719070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latin typeface="Arial"/>
                <a:cs typeface="Arial"/>
              </a:rPr>
              <a:t>Education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Events</a:t>
            </a:r>
            <a:r>
              <a:rPr sz="1700" spc="114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Minimum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4555" y="7145972"/>
            <a:ext cx="219837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sz="17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Reviews</a:t>
            </a:r>
            <a:endParaRPr sz="1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33239" y="3256152"/>
            <a:ext cx="5861685" cy="78867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700" dirty="0">
                <a:latin typeface="Arial"/>
                <a:cs typeface="Arial"/>
              </a:rPr>
              <a:t>50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(standard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rebate)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700" dirty="0">
                <a:latin typeface="Arial"/>
                <a:cs typeface="Arial"/>
              </a:rPr>
              <a:t>30</a:t>
            </a:r>
            <a:r>
              <a:rPr sz="1700" spc="1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(reduced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bylaws/policies;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start-up</a:t>
            </a:r>
            <a:r>
              <a:rPr sz="1700" spc="1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rebate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&amp;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$1K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funding)</a:t>
            </a:r>
            <a:endParaRPr sz="1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89500" y="4301363"/>
            <a:ext cx="5912485" cy="693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9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sz="17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Officers:</a:t>
            </a:r>
            <a:r>
              <a:rPr sz="1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OOP,</a:t>
            </a:r>
            <a:r>
              <a:rPr sz="1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VP</a:t>
            </a:r>
            <a:r>
              <a:rPr sz="1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Finance,</a:t>
            </a:r>
            <a:r>
              <a:rPr sz="1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VP</a:t>
            </a:r>
            <a:r>
              <a:rPr sz="1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Membership,</a:t>
            </a:r>
            <a:r>
              <a:rPr sz="1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VP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Marketing,</a:t>
            </a:r>
            <a:r>
              <a:rPr sz="1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VP</a:t>
            </a:r>
            <a:r>
              <a:rPr sz="1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89500" y="5279390"/>
            <a:ext cx="273050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25" dirty="0">
                <a:latin typeface="Arial"/>
                <a:cs typeface="Arial"/>
              </a:rPr>
              <a:t>25</a:t>
            </a:r>
            <a:endParaRPr sz="1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89500" y="5913754"/>
            <a:ext cx="147320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89500" y="6500240"/>
            <a:ext cx="1719580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latin typeface="Arial"/>
                <a:cs typeface="Arial"/>
              </a:rPr>
              <a:t>6</a:t>
            </a:r>
            <a:r>
              <a:rPr sz="1700" spc="11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(pre-</a:t>
            </a:r>
            <a:r>
              <a:rPr sz="1700" spc="-10" dirty="0">
                <a:latin typeface="Arial"/>
                <a:cs typeface="Arial"/>
              </a:rPr>
              <a:t>pandemic)</a:t>
            </a:r>
            <a:endParaRPr sz="1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89500" y="7145972"/>
            <a:ext cx="253682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2X</a:t>
            </a:r>
            <a:r>
              <a:rPr sz="17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(mid-year</a:t>
            </a:r>
            <a:r>
              <a:rPr sz="17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7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annual)</a:t>
            </a:r>
            <a:endParaRPr sz="1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458575" y="3217354"/>
            <a:ext cx="5861050" cy="76898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700" dirty="0">
                <a:latin typeface="Arial"/>
                <a:cs typeface="Arial"/>
              </a:rPr>
              <a:t>40</a:t>
            </a:r>
            <a:r>
              <a:rPr sz="1700" spc="11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(standard</a:t>
            </a:r>
            <a:r>
              <a:rPr sz="1700" spc="114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rebate)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700" dirty="0">
                <a:latin typeface="Arial"/>
                <a:cs typeface="Arial"/>
              </a:rPr>
              <a:t>20</a:t>
            </a:r>
            <a:r>
              <a:rPr sz="1700" spc="1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(reduced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bylaws/policies;</a:t>
            </a:r>
            <a:r>
              <a:rPr sz="1700" spc="1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start-up</a:t>
            </a:r>
            <a:r>
              <a:rPr sz="1700" spc="1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rebate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&amp;</a:t>
            </a:r>
            <a:r>
              <a:rPr sz="1700" spc="1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$1K</a:t>
            </a:r>
            <a:r>
              <a:rPr sz="1700" spc="1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funding)</a:t>
            </a:r>
            <a:endParaRPr sz="1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458575" y="4253738"/>
            <a:ext cx="5497830" cy="693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9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7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sz="17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Officers:</a:t>
            </a:r>
            <a:r>
              <a:rPr sz="17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OOP,</a:t>
            </a:r>
            <a:r>
              <a:rPr sz="17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VP</a:t>
            </a:r>
            <a:r>
              <a:rPr sz="17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Finance,</a:t>
            </a:r>
            <a:r>
              <a:rPr sz="17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VP</a:t>
            </a:r>
            <a:r>
              <a:rPr sz="17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Membership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r>
              <a:rPr sz="17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only:</a:t>
            </a:r>
            <a:r>
              <a:rPr sz="1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VP</a:t>
            </a:r>
            <a:r>
              <a:rPr sz="17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Marketing,</a:t>
            </a:r>
            <a:r>
              <a:rPr sz="1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VP</a:t>
            </a:r>
            <a:r>
              <a:rPr sz="1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458575" y="5266435"/>
            <a:ext cx="273050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25" dirty="0">
                <a:latin typeface="Arial"/>
                <a:cs typeface="Arial"/>
              </a:rPr>
              <a:t>20</a:t>
            </a:r>
            <a:endParaRPr sz="1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458575" y="5900673"/>
            <a:ext cx="147320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458575" y="6503987"/>
            <a:ext cx="14795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50" dirty="0">
                <a:latin typeface="Arial"/>
                <a:cs typeface="Arial"/>
              </a:rPr>
              <a:t>4</a:t>
            </a:r>
            <a:endParaRPr sz="1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458575" y="7130097"/>
            <a:ext cx="111569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1X(annual)</a:t>
            </a:r>
            <a:endParaRPr sz="17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33425" y="8248650"/>
            <a:ext cx="3648075" cy="495300"/>
          </a:xfrm>
          <a:custGeom>
            <a:avLst/>
            <a:gdLst/>
            <a:ahLst/>
            <a:cxnLst/>
            <a:rect l="l" t="t" r="r" b="b"/>
            <a:pathLst>
              <a:path w="3648075" h="495300">
                <a:moveTo>
                  <a:pt x="3601974" y="0"/>
                </a:moveTo>
                <a:lnTo>
                  <a:pt x="46126" y="0"/>
                </a:lnTo>
                <a:lnTo>
                  <a:pt x="28171" y="3631"/>
                </a:lnTo>
                <a:lnTo>
                  <a:pt x="13509" y="13525"/>
                </a:lnTo>
                <a:lnTo>
                  <a:pt x="3624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24" y="467117"/>
                </a:lnTo>
                <a:lnTo>
                  <a:pt x="13509" y="481774"/>
                </a:lnTo>
                <a:lnTo>
                  <a:pt x="28171" y="491668"/>
                </a:lnTo>
                <a:lnTo>
                  <a:pt x="46126" y="495300"/>
                </a:lnTo>
                <a:lnTo>
                  <a:pt x="3601974" y="495300"/>
                </a:lnTo>
                <a:lnTo>
                  <a:pt x="3619892" y="491668"/>
                </a:lnTo>
                <a:lnTo>
                  <a:pt x="3634549" y="481774"/>
                </a:lnTo>
                <a:lnTo>
                  <a:pt x="3644443" y="467117"/>
                </a:lnTo>
                <a:lnTo>
                  <a:pt x="3648075" y="449199"/>
                </a:lnTo>
                <a:lnTo>
                  <a:pt x="3648075" y="46100"/>
                </a:lnTo>
                <a:lnTo>
                  <a:pt x="3644443" y="28182"/>
                </a:lnTo>
                <a:lnTo>
                  <a:pt x="3634549" y="13525"/>
                </a:lnTo>
                <a:lnTo>
                  <a:pt x="3619892" y="3631"/>
                </a:lnTo>
                <a:lnTo>
                  <a:pt x="3601974" y="0"/>
                </a:lnTo>
                <a:close/>
              </a:path>
            </a:pathLst>
          </a:custGeom>
          <a:solidFill>
            <a:srgbClr val="00A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00575" y="8248650"/>
            <a:ext cx="6353175" cy="495300"/>
          </a:xfrm>
          <a:custGeom>
            <a:avLst/>
            <a:gdLst/>
            <a:ahLst/>
            <a:cxnLst/>
            <a:rect l="l" t="t" r="r" b="b"/>
            <a:pathLst>
              <a:path w="6353175" h="495300">
                <a:moveTo>
                  <a:pt x="6307074" y="0"/>
                </a:moveTo>
                <a:lnTo>
                  <a:pt x="46100" y="0"/>
                </a:lnTo>
                <a:lnTo>
                  <a:pt x="28182" y="3631"/>
                </a:lnTo>
                <a:lnTo>
                  <a:pt x="13525" y="13525"/>
                </a:lnTo>
                <a:lnTo>
                  <a:pt x="3631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31" y="467117"/>
                </a:lnTo>
                <a:lnTo>
                  <a:pt x="13525" y="481774"/>
                </a:lnTo>
                <a:lnTo>
                  <a:pt x="28182" y="491668"/>
                </a:lnTo>
                <a:lnTo>
                  <a:pt x="46100" y="495300"/>
                </a:lnTo>
                <a:lnTo>
                  <a:pt x="6307074" y="495300"/>
                </a:lnTo>
                <a:lnTo>
                  <a:pt x="6324992" y="491668"/>
                </a:lnTo>
                <a:lnTo>
                  <a:pt x="6339649" y="481774"/>
                </a:lnTo>
                <a:lnTo>
                  <a:pt x="6349543" y="467117"/>
                </a:lnTo>
                <a:lnTo>
                  <a:pt x="6353175" y="449199"/>
                </a:lnTo>
                <a:lnTo>
                  <a:pt x="6353175" y="46100"/>
                </a:lnTo>
                <a:lnTo>
                  <a:pt x="6349543" y="28182"/>
                </a:lnTo>
                <a:lnTo>
                  <a:pt x="6339649" y="13525"/>
                </a:lnTo>
                <a:lnTo>
                  <a:pt x="6324992" y="3631"/>
                </a:lnTo>
                <a:lnTo>
                  <a:pt x="630707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191875" y="8248650"/>
            <a:ext cx="6353175" cy="495300"/>
          </a:xfrm>
          <a:custGeom>
            <a:avLst/>
            <a:gdLst/>
            <a:ahLst/>
            <a:cxnLst/>
            <a:rect l="l" t="t" r="r" b="b"/>
            <a:pathLst>
              <a:path w="6353175" h="495300">
                <a:moveTo>
                  <a:pt x="6307073" y="0"/>
                </a:moveTo>
                <a:lnTo>
                  <a:pt x="46100" y="0"/>
                </a:lnTo>
                <a:lnTo>
                  <a:pt x="28182" y="3631"/>
                </a:lnTo>
                <a:lnTo>
                  <a:pt x="13525" y="13525"/>
                </a:lnTo>
                <a:lnTo>
                  <a:pt x="3631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31" y="467117"/>
                </a:lnTo>
                <a:lnTo>
                  <a:pt x="13525" y="481774"/>
                </a:lnTo>
                <a:lnTo>
                  <a:pt x="28182" y="491668"/>
                </a:lnTo>
                <a:lnTo>
                  <a:pt x="46100" y="495300"/>
                </a:lnTo>
                <a:lnTo>
                  <a:pt x="6307073" y="495300"/>
                </a:lnTo>
                <a:lnTo>
                  <a:pt x="6324992" y="491668"/>
                </a:lnTo>
                <a:lnTo>
                  <a:pt x="6339649" y="481774"/>
                </a:lnTo>
                <a:lnTo>
                  <a:pt x="6349543" y="467117"/>
                </a:lnTo>
                <a:lnTo>
                  <a:pt x="6353175" y="449199"/>
                </a:lnTo>
                <a:lnTo>
                  <a:pt x="6353175" y="46100"/>
                </a:lnTo>
                <a:lnTo>
                  <a:pt x="6349543" y="28182"/>
                </a:lnTo>
                <a:lnTo>
                  <a:pt x="6339649" y="13525"/>
                </a:lnTo>
                <a:lnTo>
                  <a:pt x="6324992" y="3631"/>
                </a:lnTo>
                <a:lnTo>
                  <a:pt x="6307073" y="0"/>
                </a:lnTo>
                <a:close/>
              </a:path>
            </a:pathLst>
          </a:custGeom>
          <a:solidFill>
            <a:srgbClr val="463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84555" y="8378507"/>
            <a:ext cx="225679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7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Audit</a:t>
            </a:r>
            <a:r>
              <a:rPr sz="1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endParaRPr sz="1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89500" y="8378507"/>
            <a:ext cx="92773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458575" y="8365426"/>
            <a:ext cx="221424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Discretionary/Optional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33425" y="7629525"/>
            <a:ext cx="3648075" cy="495300"/>
          </a:xfrm>
          <a:custGeom>
            <a:avLst/>
            <a:gdLst/>
            <a:ahLst/>
            <a:cxnLst/>
            <a:rect l="l" t="t" r="r" b="b"/>
            <a:pathLst>
              <a:path w="3648075" h="495300">
                <a:moveTo>
                  <a:pt x="3601974" y="0"/>
                </a:moveTo>
                <a:lnTo>
                  <a:pt x="46126" y="0"/>
                </a:lnTo>
                <a:lnTo>
                  <a:pt x="28171" y="3631"/>
                </a:lnTo>
                <a:lnTo>
                  <a:pt x="13509" y="13525"/>
                </a:lnTo>
                <a:lnTo>
                  <a:pt x="3624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24" y="467117"/>
                </a:lnTo>
                <a:lnTo>
                  <a:pt x="13509" y="481774"/>
                </a:lnTo>
                <a:lnTo>
                  <a:pt x="28171" y="491668"/>
                </a:lnTo>
                <a:lnTo>
                  <a:pt x="46126" y="495300"/>
                </a:lnTo>
                <a:lnTo>
                  <a:pt x="3601974" y="495300"/>
                </a:lnTo>
                <a:lnTo>
                  <a:pt x="3619892" y="491668"/>
                </a:lnTo>
                <a:lnTo>
                  <a:pt x="3634549" y="481774"/>
                </a:lnTo>
                <a:lnTo>
                  <a:pt x="3644443" y="467117"/>
                </a:lnTo>
                <a:lnTo>
                  <a:pt x="3648075" y="449199"/>
                </a:lnTo>
                <a:lnTo>
                  <a:pt x="3648075" y="46100"/>
                </a:lnTo>
                <a:lnTo>
                  <a:pt x="3644443" y="28182"/>
                </a:lnTo>
                <a:lnTo>
                  <a:pt x="3634549" y="13525"/>
                </a:lnTo>
                <a:lnTo>
                  <a:pt x="3619892" y="3631"/>
                </a:lnTo>
                <a:lnTo>
                  <a:pt x="3601974" y="0"/>
                </a:lnTo>
                <a:close/>
              </a:path>
            </a:pathLst>
          </a:custGeom>
          <a:solidFill>
            <a:srgbClr val="00ACEE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00575" y="7629525"/>
            <a:ext cx="6353175" cy="495300"/>
          </a:xfrm>
          <a:custGeom>
            <a:avLst/>
            <a:gdLst/>
            <a:ahLst/>
            <a:cxnLst/>
            <a:rect l="l" t="t" r="r" b="b"/>
            <a:pathLst>
              <a:path w="6353175" h="495300">
                <a:moveTo>
                  <a:pt x="6307074" y="0"/>
                </a:moveTo>
                <a:lnTo>
                  <a:pt x="46100" y="0"/>
                </a:lnTo>
                <a:lnTo>
                  <a:pt x="28182" y="3631"/>
                </a:lnTo>
                <a:lnTo>
                  <a:pt x="13525" y="13525"/>
                </a:lnTo>
                <a:lnTo>
                  <a:pt x="3631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31" y="467117"/>
                </a:lnTo>
                <a:lnTo>
                  <a:pt x="13525" y="481774"/>
                </a:lnTo>
                <a:lnTo>
                  <a:pt x="28182" y="491668"/>
                </a:lnTo>
                <a:lnTo>
                  <a:pt x="46100" y="495300"/>
                </a:lnTo>
                <a:lnTo>
                  <a:pt x="6307074" y="495300"/>
                </a:lnTo>
                <a:lnTo>
                  <a:pt x="6324992" y="491668"/>
                </a:lnTo>
                <a:lnTo>
                  <a:pt x="6339649" y="481774"/>
                </a:lnTo>
                <a:lnTo>
                  <a:pt x="6349543" y="467117"/>
                </a:lnTo>
                <a:lnTo>
                  <a:pt x="6353175" y="449199"/>
                </a:lnTo>
                <a:lnTo>
                  <a:pt x="6353175" y="46100"/>
                </a:lnTo>
                <a:lnTo>
                  <a:pt x="6349543" y="28182"/>
                </a:lnTo>
                <a:lnTo>
                  <a:pt x="6339649" y="13525"/>
                </a:lnTo>
                <a:lnTo>
                  <a:pt x="6324992" y="3631"/>
                </a:lnTo>
                <a:lnTo>
                  <a:pt x="6307074" y="0"/>
                </a:lnTo>
                <a:close/>
              </a:path>
            </a:pathLst>
          </a:custGeom>
          <a:solidFill>
            <a:srgbClr val="9BBA58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191875" y="7629525"/>
            <a:ext cx="6353175" cy="495300"/>
          </a:xfrm>
          <a:custGeom>
            <a:avLst/>
            <a:gdLst/>
            <a:ahLst/>
            <a:cxnLst/>
            <a:rect l="l" t="t" r="r" b="b"/>
            <a:pathLst>
              <a:path w="6353175" h="495300">
                <a:moveTo>
                  <a:pt x="6307073" y="0"/>
                </a:moveTo>
                <a:lnTo>
                  <a:pt x="46100" y="0"/>
                </a:lnTo>
                <a:lnTo>
                  <a:pt x="28182" y="3631"/>
                </a:lnTo>
                <a:lnTo>
                  <a:pt x="13525" y="13525"/>
                </a:lnTo>
                <a:lnTo>
                  <a:pt x="3631" y="28182"/>
                </a:lnTo>
                <a:lnTo>
                  <a:pt x="0" y="46100"/>
                </a:lnTo>
                <a:lnTo>
                  <a:pt x="0" y="449199"/>
                </a:lnTo>
                <a:lnTo>
                  <a:pt x="3631" y="467117"/>
                </a:lnTo>
                <a:lnTo>
                  <a:pt x="13525" y="481774"/>
                </a:lnTo>
                <a:lnTo>
                  <a:pt x="28182" y="491668"/>
                </a:lnTo>
                <a:lnTo>
                  <a:pt x="46100" y="495300"/>
                </a:lnTo>
                <a:lnTo>
                  <a:pt x="6307073" y="495300"/>
                </a:lnTo>
                <a:lnTo>
                  <a:pt x="6324992" y="491668"/>
                </a:lnTo>
                <a:lnTo>
                  <a:pt x="6339649" y="481774"/>
                </a:lnTo>
                <a:lnTo>
                  <a:pt x="6349543" y="467117"/>
                </a:lnTo>
                <a:lnTo>
                  <a:pt x="6353175" y="449199"/>
                </a:lnTo>
                <a:lnTo>
                  <a:pt x="6353175" y="46100"/>
                </a:lnTo>
                <a:lnTo>
                  <a:pt x="6349543" y="28182"/>
                </a:lnTo>
                <a:lnTo>
                  <a:pt x="6339649" y="13525"/>
                </a:lnTo>
                <a:lnTo>
                  <a:pt x="6324992" y="3631"/>
                </a:lnTo>
                <a:lnTo>
                  <a:pt x="6307073" y="0"/>
                </a:lnTo>
                <a:close/>
              </a:path>
            </a:pathLst>
          </a:custGeom>
          <a:solidFill>
            <a:srgbClr val="463C9D">
              <a:alpha val="2823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84555" y="7728584"/>
            <a:ext cx="1617980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latin typeface="Arial"/>
                <a:cs typeface="Arial"/>
              </a:rPr>
              <a:t>Annual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Retreats</a:t>
            </a:r>
            <a:endParaRPr sz="17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89500" y="7728584"/>
            <a:ext cx="2578735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latin typeface="Arial"/>
                <a:cs typeface="Arial"/>
              </a:rPr>
              <a:t>2X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(annual</a:t>
            </a:r>
            <a:r>
              <a:rPr sz="1700" spc="1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plus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mid-</a:t>
            </a:r>
            <a:r>
              <a:rPr sz="1700" spc="-20" dirty="0">
                <a:latin typeface="Arial"/>
                <a:cs typeface="Arial"/>
              </a:rPr>
              <a:t>year)</a:t>
            </a:r>
            <a:endParaRPr sz="1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458575" y="7732331"/>
            <a:ext cx="401002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latin typeface="Arial"/>
                <a:cs typeface="Arial"/>
              </a:rPr>
              <a:t>1X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(annual</a:t>
            </a:r>
            <a:r>
              <a:rPr sz="1700" spc="1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with</a:t>
            </a:r>
            <a:r>
              <a:rPr sz="1700" spc="1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mid-year</a:t>
            </a:r>
            <a:r>
              <a:rPr sz="1700" spc="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being</a:t>
            </a:r>
            <a:r>
              <a:rPr sz="1700" spc="1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optional)</a:t>
            </a:r>
            <a:endParaRPr sz="17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33425" y="8867775"/>
            <a:ext cx="3648075" cy="485775"/>
          </a:xfrm>
          <a:custGeom>
            <a:avLst/>
            <a:gdLst/>
            <a:ahLst/>
            <a:cxnLst/>
            <a:rect l="l" t="t" r="r" b="b"/>
            <a:pathLst>
              <a:path w="3648075" h="485775">
                <a:moveTo>
                  <a:pt x="3602863" y="0"/>
                </a:moveTo>
                <a:lnTo>
                  <a:pt x="45250" y="0"/>
                </a:lnTo>
                <a:lnTo>
                  <a:pt x="27635" y="3563"/>
                </a:lnTo>
                <a:lnTo>
                  <a:pt x="13252" y="13271"/>
                </a:lnTo>
                <a:lnTo>
                  <a:pt x="3555" y="27646"/>
                </a:lnTo>
                <a:lnTo>
                  <a:pt x="0" y="45212"/>
                </a:lnTo>
                <a:lnTo>
                  <a:pt x="0" y="440524"/>
                </a:lnTo>
                <a:lnTo>
                  <a:pt x="3555" y="458139"/>
                </a:lnTo>
                <a:lnTo>
                  <a:pt x="13252" y="472522"/>
                </a:lnTo>
                <a:lnTo>
                  <a:pt x="27635" y="482219"/>
                </a:lnTo>
                <a:lnTo>
                  <a:pt x="45250" y="485775"/>
                </a:lnTo>
                <a:lnTo>
                  <a:pt x="3602863" y="485775"/>
                </a:lnTo>
                <a:lnTo>
                  <a:pt x="3620428" y="482219"/>
                </a:lnTo>
                <a:lnTo>
                  <a:pt x="3634803" y="472522"/>
                </a:lnTo>
                <a:lnTo>
                  <a:pt x="3644511" y="458139"/>
                </a:lnTo>
                <a:lnTo>
                  <a:pt x="3648075" y="440524"/>
                </a:lnTo>
                <a:lnTo>
                  <a:pt x="3648075" y="45212"/>
                </a:lnTo>
                <a:lnTo>
                  <a:pt x="3644511" y="27646"/>
                </a:lnTo>
                <a:lnTo>
                  <a:pt x="3634803" y="13271"/>
                </a:lnTo>
                <a:lnTo>
                  <a:pt x="3620428" y="3563"/>
                </a:lnTo>
                <a:lnTo>
                  <a:pt x="3602863" y="0"/>
                </a:lnTo>
                <a:close/>
              </a:path>
            </a:pathLst>
          </a:custGeom>
          <a:solidFill>
            <a:srgbClr val="00ACEE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00575" y="8867775"/>
            <a:ext cx="6353175" cy="485775"/>
          </a:xfrm>
          <a:custGeom>
            <a:avLst/>
            <a:gdLst/>
            <a:ahLst/>
            <a:cxnLst/>
            <a:rect l="l" t="t" r="r" b="b"/>
            <a:pathLst>
              <a:path w="6353175" h="485775">
                <a:moveTo>
                  <a:pt x="6307963" y="0"/>
                </a:moveTo>
                <a:lnTo>
                  <a:pt x="45212" y="0"/>
                </a:lnTo>
                <a:lnTo>
                  <a:pt x="27646" y="3563"/>
                </a:lnTo>
                <a:lnTo>
                  <a:pt x="13271" y="13271"/>
                </a:lnTo>
                <a:lnTo>
                  <a:pt x="3563" y="27646"/>
                </a:lnTo>
                <a:lnTo>
                  <a:pt x="0" y="45212"/>
                </a:lnTo>
                <a:lnTo>
                  <a:pt x="0" y="440524"/>
                </a:lnTo>
                <a:lnTo>
                  <a:pt x="3563" y="458139"/>
                </a:lnTo>
                <a:lnTo>
                  <a:pt x="13271" y="472522"/>
                </a:lnTo>
                <a:lnTo>
                  <a:pt x="27646" y="482219"/>
                </a:lnTo>
                <a:lnTo>
                  <a:pt x="45212" y="485775"/>
                </a:lnTo>
                <a:lnTo>
                  <a:pt x="6307963" y="485775"/>
                </a:lnTo>
                <a:lnTo>
                  <a:pt x="6325528" y="482219"/>
                </a:lnTo>
                <a:lnTo>
                  <a:pt x="6339903" y="472522"/>
                </a:lnTo>
                <a:lnTo>
                  <a:pt x="6349611" y="458139"/>
                </a:lnTo>
                <a:lnTo>
                  <a:pt x="6353175" y="440524"/>
                </a:lnTo>
                <a:lnTo>
                  <a:pt x="6353175" y="45212"/>
                </a:lnTo>
                <a:lnTo>
                  <a:pt x="6349611" y="27646"/>
                </a:lnTo>
                <a:lnTo>
                  <a:pt x="6339903" y="13271"/>
                </a:lnTo>
                <a:lnTo>
                  <a:pt x="6325528" y="3563"/>
                </a:lnTo>
                <a:lnTo>
                  <a:pt x="6307963" y="0"/>
                </a:lnTo>
                <a:close/>
              </a:path>
            </a:pathLst>
          </a:custGeom>
          <a:solidFill>
            <a:srgbClr val="9BBA58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191875" y="8867775"/>
            <a:ext cx="6353175" cy="485775"/>
          </a:xfrm>
          <a:custGeom>
            <a:avLst/>
            <a:gdLst/>
            <a:ahLst/>
            <a:cxnLst/>
            <a:rect l="l" t="t" r="r" b="b"/>
            <a:pathLst>
              <a:path w="6353175" h="485775">
                <a:moveTo>
                  <a:pt x="6307963" y="0"/>
                </a:moveTo>
                <a:lnTo>
                  <a:pt x="45211" y="0"/>
                </a:lnTo>
                <a:lnTo>
                  <a:pt x="27646" y="3563"/>
                </a:lnTo>
                <a:lnTo>
                  <a:pt x="13271" y="13271"/>
                </a:lnTo>
                <a:lnTo>
                  <a:pt x="3563" y="27646"/>
                </a:lnTo>
                <a:lnTo>
                  <a:pt x="0" y="45212"/>
                </a:lnTo>
                <a:lnTo>
                  <a:pt x="0" y="440524"/>
                </a:lnTo>
                <a:lnTo>
                  <a:pt x="3563" y="458139"/>
                </a:lnTo>
                <a:lnTo>
                  <a:pt x="13271" y="472522"/>
                </a:lnTo>
                <a:lnTo>
                  <a:pt x="27646" y="482219"/>
                </a:lnTo>
                <a:lnTo>
                  <a:pt x="45211" y="485775"/>
                </a:lnTo>
                <a:lnTo>
                  <a:pt x="6307963" y="485775"/>
                </a:lnTo>
                <a:lnTo>
                  <a:pt x="6325528" y="482219"/>
                </a:lnTo>
                <a:lnTo>
                  <a:pt x="6339903" y="472522"/>
                </a:lnTo>
                <a:lnTo>
                  <a:pt x="6349611" y="458139"/>
                </a:lnTo>
                <a:lnTo>
                  <a:pt x="6353175" y="440524"/>
                </a:lnTo>
                <a:lnTo>
                  <a:pt x="6353175" y="45212"/>
                </a:lnTo>
                <a:lnTo>
                  <a:pt x="6349611" y="27646"/>
                </a:lnTo>
                <a:lnTo>
                  <a:pt x="6339903" y="13271"/>
                </a:lnTo>
                <a:lnTo>
                  <a:pt x="6325528" y="3563"/>
                </a:lnTo>
                <a:lnTo>
                  <a:pt x="6307963" y="0"/>
                </a:lnTo>
                <a:close/>
              </a:path>
            </a:pathLst>
          </a:custGeom>
          <a:solidFill>
            <a:srgbClr val="463C9D">
              <a:alpha val="2823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84555" y="8964294"/>
            <a:ext cx="249364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latin typeface="Arial"/>
                <a:cs typeface="Arial"/>
              </a:rPr>
              <a:t>Board</a:t>
            </a:r>
            <a:r>
              <a:rPr sz="1700" spc="1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Meeting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Absences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89500" y="8964294"/>
            <a:ext cx="432371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latin typeface="Arial"/>
                <a:cs typeface="Arial"/>
              </a:rPr>
              <a:t>Two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back-to-back</a:t>
            </a:r>
            <a:r>
              <a:rPr sz="1700" spc="1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deemed</a:t>
            </a:r>
            <a:r>
              <a:rPr sz="1700" spc="1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BOD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resignation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458575" y="8969057"/>
            <a:ext cx="4176395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latin typeface="Arial"/>
                <a:cs typeface="Arial"/>
              </a:rPr>
              <a:t>Flexibility</a:t>
            </a:r>
            <a:r>
              <a:rPr sz="1700" spc="1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attendance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board</a:t>
            </a:r>
            <a:r>
              <a:rPr sz="1700" spc="1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meetings</a:t>
            </a:r>
            <a:endParaRPr sz="17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42950" y="9477375"/>
            <a:ext cx="3638550" cy="495300"/>
          </a:xfrm>
          <a:custGeom>
            <a:avLst/>
            <a:gdLst/>
            <a:ahLst/>
            <a:cxnLst/>
            <a:rect l="l" t="t" r="r" b="b"/>
            <a:pathLst>
              <a:path w="3638550" h="495300">
                <a:moveTo>
                  <a:pt x="3592449" y="0"/>
                </a:moveTo>
                <a:lnTo>
                  <a:pt x="46126" y="0"/>
                </a:lnTo>
                <a:lnTo>
                  <a:pt x="28171" y="3624"/>
                </a:lnTo>
                <a:lnTo>
                  <a:pt x="13509" y="13509"/>
                </a:lnTo>
                <a:lnTo>
                  <a:pt x="3624" y="28171"/>
                </a:lnTo>
                <a:lnTo>
                  <a:pt x="0" y="46126"/>
                </a:lnTo>
                <a:lnTo>
                  <a:pt x="0" y="449173"/>
                </a:lnTo>
                <a:lnTo>
                  <a:pt x="3624" y="467128"/>
                </a:lnTo>
                <a:lnTo>
                  <a:pt x="13509" y="481790"/>
                </a:lnTo>
                <a:lnTo>
                  <a:pt x="28171" y="491675"/>
                </a:lnTo>
                <a:lnTo>
                  <a:pt x="46126" y="495300"/>
                </a:lnTo>
                <a:lnTo>
                  <a:pt x="3592449" y="495300"/>
                </a:lnTo>
                <a:lnTo>
                  <a:pt x="3610367" y="491675"/>
                </a:lnTo>
                <a:lnTo>
                  <a:pt x="3625024" y="481790"/>
                </a:lnTo>
                <a:lnTo>
                  <a:pt x="3634918" y="467128"/>
                </a:lnTo>
                <a:lnTo>
                  <a:pt x="3638550" y="449173"/>
                </a:lnTo>
                <a:lnTo>
                  <a:pt x="3638550" y="46126"/>
                </a:lnTo>
                <a:lnTo>
                  <a:pt x="3634918" y="28171"/>
                </a:lnTo>
                <a:lnTo>
                  <a:pt x="3625024" y="13509"/>
                </a:lnTo>
                <a:lnTo>
                  <a:pt x="3610367" y="3624"/>
                </a:lnTo>
                <a:lnTo>
                  <a:pt x="3592449" y="0"/>
                </a:lnTo>
                <a:close/>
              </a:path>
            </a:pathLst>
          </a:custGeom>
          <a:solidFill>
            <a:srgbClr val="00A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00575" y="9477375"/>
            <a:ext cx="6362700" cy="495300"/>
          </a:xfrm>
          <a:custGeom>
            <a:avLst/>
            <a:gdLst/>
            <a:ahLst/>
            <a:cxnLst/>
            <a:rect l="l" t="t" r="r" b="b"/>
            <a:pathLst>
              <a:path w="6362700" h="495300">
                <a:moveTo>
                  <a:pt x="6316599" y="0"/>
                </a:moveTo>
                <a:lnTo>
                  <a:pt x="46100" y="0"/>
                </a:lnTo>
                <a:lnTo>
                  <a:pt x="28182" y="3624"/>
                </a:lnTo>
                <a:lnTo>
                  <a:pt x="13525" y="13511"/>
                </a:lnTo>
                <a:lnTo>
                  <a:pt x="3631" y="28176"/>
                </a:lnTo>
                <a:lnTo>
                  <a:pt x="0" y="46139"/>
                </a:lnTo>
                <a:lnTo>
                  <a:pt x="0" y="449160"/>
                </a:lnTo>
                <a:lnTo>
                  <a:pt x="3631" y="467123"/>
                </a:lnTo>
                <a:lnTo>
                  <a:pt x="13525" y="481788"/>
                </a:lnTo>
                <a:lnTo>
                  <a:pt x="28182" y="491675"/>
                </a:lnTo>
                <a:lnTo>
                  <a:pt x="46100" y="495300"/>
                </a:lnTo>
                <a:lnTo>
                  <a:pt x="6316599" y="495300"/>
                </a:lnTo>
                <a:lnTo>
                  <a:pt x="6334517" y="491675"/>
                </a:lnTo>
                <a:lnTo>
                  <a:pt x="6349174" y="481788"/>
                </a:lnTo>
                <a:lnTo>
                  <a:pt x="6359068" y="467123"/>
                </a:lnTo>
                <a:lnTo>
                  <a:pt x="6362700" y="449160"/>
                </a:lnTo>
                <a:lnTo>
                  <a:pt x="6362700" y="46139"/>
                </a:lnTo>
                <a:lnTo>
                  <a:pt x="6359068" y="28176"/>
                </a:lnTo>
                <a:lnTo>
                  <a:pt x="6349174" y="13511"/>
                </a:lnTo>
                <a:lnTo>
                  <a:pt x="6334517" y="3624"/>
                </a:lnTo>
                <a:lnTo>
                  <a:pt x="6316599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191875" y="9477375"/>
            <a:ext cx="6362700" cy="495300"/>
          </a:xfrm>
          <a:custGeom>
            <a:avLst/>
            <a:gdLst/>
            <a:ahLst/>
            <a:cxnLst/>
            <a:rect l="l" t="t" r="r" b="b"/>
            <a:pathLst>
              <a:path w="6362700" h="495300">
                <a:moveTo>
                  <a:pt x="6316598" y="0"/>
                </a:moveTo>
                <a:lnTo>
                  <a:pt x="46100" y="0"/>
                </a:lnTo>
                <a:lnTo>
                  <a:pt x="28182" y="3624"/>
                </a:lnTo>
                <a:lnTo>
                  <a:pt x="13525" y="13511"/>
                </a:lnTo>
                <a:lnTo>
                  <a:pt x="3631" y="28176"/>
                </a:lnTo>
                <a:lnTo>
                  <a:pt x="0" y="46139"/>
                </a:lnTo>
                <a:lnTo>
                  <a:pt x="0" y="449160"/>
                </a:lnTo>
                <a:lnTo>
                  <a:pt x="3631" y="467123"/>
                </a:lnTo>
                <a:lnTo>
                  <a:pt x="13525" y="481788"/>
                </a:lnTo>
                <a:lnTo>
                  <a:pt x="28182" y="491675"/>
                </a:lnTo>
                <a:lnTo>
                  <a:pt x="46100" y="495300"/>
                </a:lnTo>
                <a:lnTo>
                  <a:pt x="6316598" y="495300"/>
                </a:lnTo>
                <a:lnTo>
                  <a:pt x="6334517" y="491675"/>
                </a:lnTo>
                <a:lnTo>
                  <a:pt x="6349174" y="481788"/>
                </a:lnTo>
                <a:lnTo>
                  <a:pt x="6359068" y="467123"/>
                </a:lnTo>
                <a:lnTo>
                  <a:pt x="6362700" y="449160"/>
                </a:lnTo>
                <a:lnTo>
                  <a:pt x="6362700" y="46139"/>
                </a:lnTo>
                <a:lnTo>
                  <a:pt x="6359068" y="28176"/>
                </a:lnTo>
                <a:lnTo>
                  <a:pt x="6349174" y="13511"/>
                </a:lnTo>
                <a:lnTo>
                  <a:pt x="6334517" y="3624"/>
                </a:lnTo>
                <a:lnTo>
                  <a:pt x="6316598" y="0"/>
                </a:lnTo>
                <a:close/>
              </a:path>
            </a:pathLst>
          </a:custGeom>
          <a:solidFill>
            <a:srgbClr val="463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88682" y="9594215"/>
            <a:ext cx="302450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7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7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Chapter</a:t>
            </a:r>
            <a:r>
              <a:rPr sz="1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endParaRPr sz="17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893564" y="9594215"/>
            <a:ext cx="299656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latin typeface="Arial"/>
                <a:cs typeface="Arial"/>
              </a:rPr>
              <a:t>Integrated</a:t>
            </a:r>
            <a:r>
              <a:rPr sz="1700" spc="1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bylaws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policies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462766" y="9586277"/>
            <a:ext cx="4739640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Separated</a:t>
            </a:r>
            <a:r>
              <a:rPr sz="17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bylaws</a:t>
            </a:r>
            <a:r>
              <a:rPr sz="17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7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policies;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Appendix</a:t>
            </a:r>
            <a:r>
              <a:rPr sz="17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added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953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BYLAW</a:t>
            </a:r>
            <a:r>
              <a:rPr spc="-340" dirty="0"/>
              <a:t> </a:t>
            </a:r>
            <a:r>
              <a:rPr spc="-30" dirty="0"/>
              <a:t>SIMPLIFICATION</a:t>
            </a:r>
            <a:r>
              <a:rPr spc="-345" dirty="0"/>
              <a:t> </a:t>
            </a:r>
            <a:r>
              <a:rPr spc="-10" dirty="0"/>
              <a:t>CHANGES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469900" marR="1806575" indent="-457200">
              <a:lnSpc>
                <a:spcPts val="4280"/>
              </a:lnSpc>
              <a:spcBef>
                <a:spcPts val="275"/>
              </a:spcBef>
              <a:buFont typeface="Arial"/>
              <a:buChar char="•"/>
              <a:tabLst>
                <a:tab pos="469900" algn="l"/>
              </a:tabLst>
            </a:pPr>
            <a:r>
              <a:rPr dirty="0"/>
              <a:t>Paid</a:t>
            </a:r>
            <a:r>
              <a:rPr spc="-30" dirty="0"/>
              <a:t> </a:t>
            </a:r>
            <a:r>
              <a:rPr dirty="0"/>
              <a:t>vendor</a:t>
            </a:r>
            <a:r>
              <a:rPr spc="-45" dirty="0"/>
              <a:t> </a:t>
            </a:r>
            <a:r>
              <a:rPr dirty="0"/>
              <a:t>contracted</a:t>
            </a:r>
            <a:r>
              <a:rPr spc="-25" dirty="0"/>
              <a:t> </a:t>
            </a:r>
            <a:r>
              <a:rPr dirty="0"/>
              <a:t>by</a:t>
            </a:r>
            <a:r>
              <a:rPr spc="30" dirty="0"/>
              <a:t> </a:t>
            </a:r>
            <a:r>
              <a:rPr spc="-25" dirty="0"/>
              <a:t>the </a:t>
            </a:r>
            <a:r>
              <a:rPr dirty="0"/>
              <a:t>Chapter's</a:t>
            </a:r>
            <a:r>
              <a:rPr spc="-50" dirty="0"/>
              <a:t> </a:t>
            </a:r>
            <a:r>
              <a:rPr spc="-25" dirty="0"/>
              <a:t>BOD</a:t>
            </a:r>
          </a:p>
          <a:p>
            <a:pPr marL="469265" indent="-456565">
              <a:lnSpc>
                <a:spcPct val="100000"/>
              </a:lnSpc>
              <a:spcBef>
                <a:spcPts val="725"/>
              </a:spcBef>
              <a:buChar char="•"/>
              <a:tabLst>
                <a:tab pos="469265" algn="l"/>
              </a:tabLst>
            </a:pPr>
            <a:r>
              <a:rPr dirty="0"/>
              <a:t>Scope</a:t>
            </a:r>
            <a:r>
              <a:rPr spc="-40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Services</a:t>
            </a:r>
            <a:r>
              <a:rPr spc="-40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know</a:t>
            </a:r>
            <a:r>
              <a:rPr spc="-20" dirty="0"/>
              <a:t> </a:t>
            </a:r>
            <a:r>
              <a:rPr dirty="0"/>
              <a:t>your</a:t>
            </a:r>
            <a:r>
              <a:rPr spc="-35" dirty="0"/>
              <a:t> </a:t>
            </a:r>
            <a:r>
              <a:rPr spc="-10" dirty="0"/>
              <a:t>needs</a:t>
            </a:r>
          </a:p>
          <a:p>
            <a:pPr marL="469265" indent="-456565">
              <a:lnSpc>
                <a:spcPct val="100000"/>
              </a:lnSpc>
              <a:spcBef>
                <a:spcPts val="935"/>
              </a:spcBef>
              <a:buChar char="•"/>
              <a:tabLst>
                <a:tab pos="469265" algn="l"/>
              </a:tabLst>
            </a:pPr>
            <a:r>
              <a:rPr dirty="0"/>
              <a:t>Clear</a:t>
            </a:r>
            <a:r>
              <a:rPr spc="-65" dirty="0"/>
              <a:t> </a:t>
            </a:r>
            <a:r>
              <a:rPr dirty="0"/>
              <a:t>division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labor</a:t>
            </a:r>
            <a:r>
              <a:rPr spc="20" dirty="0"/>
              <a:t> </a:t>
            </a:r>
            <a:r>
              <a:rPr dirty="0"/>
              <a:t>(who</a:t>
            </a:r>
            <a:r>
              <a:rPr spc="-40" dirty="0"/>
              <a:t> </a:t>
            </a:r>
            <a:r>
              <a:rPr dirty="0"/>
              <a:t>does</a:t>
            </a:r>
            <a:r>
              <a:rPr spc="-55" dirty="0"/>
              <a:t> </a:t>
            </a:r>
            <a:r>
              <a:rPr spc="-10" dirty="0"/>
              <a:t>what)</a:t>
            </a:r>
          </a:p>
          <a:p>
            <a:pPr marL="469900" marR="1637664" indent="-457200">
              <a:lnSpc>
                <a:spcPts val="4280"/>
              </a:lnSpc>
              <a:spcBef>
                <a:spcPts val="1035"/>
              </a:spcBef>
              <a:buChar char="•"/>
              <a:tabLst>
                <a:tab pos="469900" algn="l"/>
              </a:tabLst>
            </a:pPr>
            <a:r>
              <a:rPr dirty="0"/>
              <a:t>Compensation</a:t>
            </a:r>
            <a:r>
              <a:rPr spc="-80" dirty="0"/>
              <a:t> </a:t>
            </a:r>
            <a:r>
              <a:rPr dirty="0"/>
              <a:t>determined</a:t>
            </a:r>
            <a:r>
              <a:rPr spc="-70" dirty="0"/>
              <a:t> </a:t>
            </a:r>
            <a:r>
              <a:rPr spc="-25" dirty="0"/>
              <a:t>and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by</a:t>
            </a:r>
            <a:r>
              <a:rPr spc="-40" dirty="0"/>
              <a:t> </a:t>
            </a:r>
            <a:r>
              <a:rPr spc="-25" dirty="0"/>
              <a:t>BOD</a:t>
            </a:r>
          </a:p>
          <a:p>
            <a:pPr marL="469265" indent="-456565">
              <a:lnSpc>
                <a:spcPct val="100000"/>
              </a:lnSpc>
              <a:spcBef>
                <a:spcPts val="725"/>
              </a:spcBef>
              <a:buChar char="•"/>
              <a:tabLst>
                <a:tab pos="469265" algn="l"/>
              </a:tabLst>
            </a:pPr>
            <a:r>
              <a:rPr dirty="0"/>
              <a:t>Annual</a:t>
            </a:r>
            <a:r>
              <a:rPr spc="-40" dirty="0"/>
              <a:t> </a:t>
            </a:r>
            <a:r>
              <a:rPr dirty="0"/>
              <a:t>performance</a:t>
            </a:r>
            <a:r>
              <a:rPr spc="-30" dirty="0"/>
              <a:t> </a:t>
            </a:r>
            <a:r>
              <a:rPr dirty="0"/>
              <a:t>review</a:t>
            </a:r>
            <a:r>
              <a:rPr spc="-25" dirty="0"/>
              <a:t> </a:t>
            </a:r>
            <a:r>
              <a:rPr dirty="0"/>
              <a:t>with</a:t>
            </a:r>
            <a:r>
              <a:rPr spc="-30" dirty="0"/>
              <a:t> </a:t>
            </a:r>
            <a:r>
              <a:rPr spc="-25" dirty="0"/>
              <a:t>OOP</a:t>
            </a:r>
          </a:p>
          <a:p>
            <a:pPr>
              <a:lnSpc>
                <a:spcPct val="100000"/>
              </a:lnSpc>
              <a:spcBef>
                <a:spcPts val="2110"/>
              </a:spcBef>
            </a:pPr>
            <a:endParaRPr spc="-25" dirty="0"/>
          </a:p>
          <a:p>
            <a:pPr marL="821690" marR="482600" indent="-88900">
              <a:lnSpc>
                <a:spcPts val="4280"/>
              </a:lnSpc>
            </a:pPr>
            <a:r>
              <a:rPr b="1" spc="-20" dirty="0">
                <a:solidFill>
                  <a:srgbClr val="00AEEE"/>
                </a:solidFill>
                <a:latin typeface="Arial"/>
                <a:cs typeface="Arial"/>
              </a:rPr>
              <a:t>Your</a:t>
            </a:r>
            <a:r>
              <a:rPr b="1" spc="-85" dirty="0">
                <a:solidFill>
                  <a:srgbClr val="00AEEE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EEE"/>
                </a:solidFill>
                <a:latin typeface="Arial"/>
                <a:cs typeface="Arial"/>
              </a:rPr>
              <a:t>Chapter</a:t>
            </a:r>
            <a:r>
              <a:rPr b="1" spc="-204" dirty="0">
                <a:solidFill>
                  <a:srgbClr val="00AEEE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EEE"/>
                </a:solidFill>
                <a:latin typeface="Arial"/>
                <a:cs typeface="Arial"/>
              </a:rPr>
              <a:t>Administrator</a:t>
            </a:r>
            <a:r>
              <a:rPr b="1" spc="-70" dirty="0">
                <a:solidFill>
                  <a:srgbClr val="00AEEE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EEE"/>
                </a:solidFill>
                <a:latin typeface="Arial"/>
                <a:cs typeface="Arial"/>
              </a:rPr>
              <a:t>is</a:t>
            </a:r>
            <a:r>
              <a:rPr b="1" spc="-70" dirty="0">
                <a:solidFill>
                  <a:srgbClr val="00AEEE"/>
                </a:solidFill>
                <a:latin typeface="Arial"/>
                <a:cs typeface="Arial"/>
              </a:rPr>
              <a:t> </a:t>
            </a:r>
            <a:r>
              <a:rPr b="1" spc="-25" dirty="0">
                <a:solidFill>
                  <a:srgbClr val="00AEEE"/>
                </a:solidFill>
                <a:latin typeface="Arial"/>
                <a:cs typeface="Arial"/>
              </a:rPr>
              <a:t>an </a:t>
            </a:r>
            <a:r>
              <a:rPr b="1" dirty="0">
                <a:solidFill>
                  <a:srgbClr val="00AEEE"/>
                </a:solidFill>
                <a:latin typeface="Arial"/>
                <a:cs typeface="Arial"/>
              </a:rPr>
              <a:t>important resource</a:t>
            </a:r>
            <a:r>
              <a:rPr b="1" spc="-40" dirty="0">
                <a:solidFill>
                  <a:srgbClr val="00AEEE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EEE"/>
                </a:solidFill>
                <a:latin typeface="Arial"/>
                <a:cs typeface="Arial"/>
              </a:rPr>
              <a:t>and</a:t>
            </a:r>
            <a:r>
              <a:rPr b="1" spc="-80" dirty="0">
                <a:solidFill>
                  <a:srgbClr val="00AEEE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AEEE"/>
                </a:solidFill>
                <a:latin typeface="Arial"/>
                <a:cs typeface="Arial"/>
              </a:rPr>
              <a:t>partner!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001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420" dirty="0">
                <a:latin typeface="Arial"/>
                <a:cs typeface="Arial"/>
              </a:rPr>
              <a:t>CHAPTER</a:t>
            </a:r>
            <a:r>
              <a:rPr b="0" spc="-175" dirty="0">
                <a:latin typeface="Arial"/>
                <a:cs typeface="Arial"/>
              </a:rPr>
              <a:t> </a:t>
            </a:r>
            <a:r>
              <a:rPr b="0" spc="-35" dirty="0">
                <a:latin typeface="Arial"/>
                <a:cs typeface="Arial"/>
              </a:rPr>
              <a:t>A</a:t>
            </a:r>
            <a:r>
              <a:rPr b="0" spc="-80" dirty="0">
                <a:latin typeface="Arial"/>
                <a:cs typeface="Arial"/>
              </a:rPr>
              <a:t>D</a:t>
            </a:r>
            <a:r>
              <a:rPr b="0" spc="-130" dirty="0">
                <a:latin typeface="Arial"/>
                <a:cs typeface="Arial"/>
              </a:rPr>
              <a:t>M</a:t>
            </a:r>
            <a:r>
              <a:rPr b="0" spc="-20" dirty="0">
                <a:latin typeface="Arial"/>
                <a:cs typeface="Arial"/>
              </a:rPr>
              <a:t>I</a:t>
            </a:r>
            <a:r>
              <a:rPr b="0" spc="-135" dirty="0">
                <a:latin typeface="Arial"/>
                <a:cs typeface="Arial"/>
              </a:rPr>
              <a:t>N</a:t>
            </a:r>
            <a:r>
              <a:rPr b="0" spc="-85" dirty="0">
                <a:latin typeface="Arial"/>
                <a:cs typeface="Arial"/>
              </a:rPr>
              <a:t>I</a:t>
            </a:r>
            <a:r>
              <a:rPr b="0" spc="-160" dirty="0">
                <a:latin typeface="Arial"/>
                <a:cs typeface="Arial"/>
              </a:rPr>
              <a:t>S</a:t>
            </a:r>
            <a:r>
              <a:rPr b="0" spc="-135" dirty="0">
                <a:latin typeface="Arial"/>
                <a:cs typeface="Arial"/>
              </a:rPr>
              <a:t>T</a:t>
            </a:r>
            <a:r>
              <a:rPr b="0" spc="-90" dirty="0">
                <a:latin typeface="Arial"/>
                <a:cs typeface="Arial"/>
              </a:rPr>
              <a:t>R</a:t>
            </a:r>
            <a:r>
              <a:rPr b="0" spc="-595" dirty="0">
                <a:latin typeface="Arial"/>
                <a:cs typeface="Arial"/>
              </a:rPr>
              <a:t>A</a:t>
            </a:r>
            <a:r>
              <a:rPr b="0" spc="-65" dirty="0">
                <a:latin typeface="Arial"/>
                <a:cs typeface="Arial"/>
              </a:rPr>
              <a:t>T</a:t>
            </a:r>
            <a:r>
              <a:rPr b="0" spc="-85" dirty="0">
                <a:latin typeface="Arial"/>
                <a:cs typeface="Arial"/>
              </a:rPr>
              <a:t>I</a:t>
            </a:r>
            <a:r>
              <a:rPr b="0" spc="-114" dirty="0">
                <a:latin typeface="Arial"/>
                <a:cs typeface="Arial"/>
              </a:rPr>
              <a:t>O</a:t>
            </a:r>
            <a:r>
              <a:rPr b="0" spc="-80" dirty="0">
                <a:latin typeface="Arial"/>
                <a:cs typeface="Arial"/>
              </a:rPr>
              <a:t>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2219325"/>
            <a:ext cx="64770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6650" y="4486275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11049000" y="0"/>
                </a:moveTo>
                <a:lnTo>
                  <a:pt x="0" y="0"/>
                </a:lnTo>
                <a:lnTo>
                  <a:pt x="0" y="9525"/>
                </a:lnTo>
                <a:lnTo>
                  <a:pt x="11049000" y="9525"/>
                </a:lnTo>
                <a:lnTo>
                  <a:pt x="11049000" y="0"/>
                </a:lnTo>
                <a:close/>
              </a:path>
            </a:pathLst>
          </a:custGeom>
          <a:solidFill>
            <a:srgbClr val="11B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21784" y="3172396"/>
            <a:ext cx="9455785" cy="1249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0" i="1" dirty="0">
                <a:solidFill>
                  <a:srgbClr val="11B3EB"/>
                </a:solidFill>
                <a:latin typeface="Arial"/>
                <a:cs typeface="Arial"/>
              </a:rPr>
              <a:t>Policies</a:t>
            </a:r>
            <a:r>
              <a:rPr sz="8000" i="1" spc="-305" dirty="0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8000" i="1" spc="-270" dirty="0">
                <a:solidFill>
                  <a:srgbClr val="11B3EB"/>
                </a:solidFill>
                <a:latin typeface="Arial"/>
                <a:cs typeface="Arial"/>
              </a:rPr>
              <a:t>&amp;</a:t>
            </a:r>
            <a:r>
              <a:rPr sz="8000" i="1" spc="-285" dirty="0">
                <a:solidFill>
                  <a:srgbClr val="11B3EB"/>
                </a:solidFill>
                <a:latin typeface="Arial"/>
                <a:cs typeface="Arial"/>
              </a:rPr>
              <a:t> </a:t>
            </a:r>
            <a:r>
              <a:rPr sz="8000" i="1" spc="-10" dirty="0">
                <a:solidFill>
                  <a:srgbClr val="11B3EB"/>
                </a:solidFill>
                <a:latin typeface="Arial"/>
                <a:cs typeface="Arial"/>
              </a:rPr>
              <a:t>Guidelines</a:t>
            </a:r>
            <a:endParaRPr sz="8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7125" y="4495341"/>
            <a:ext cx="4239895" cy="3475990"/>
          </a:xfrm>
          <a:prstGeom prst="rect">
            <a:avLst/>
          </a:prstGeom>
        </p:spPr>
        <p:txBody>
          <a:bodyPr vert="horz" wrap="square" lIns="0" tIns="3289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2590"/>
              </a:spcBef>
            </a:pPr>
            <a:r>
              <a:rPr sz="5000" b="1" spc="-25" dirty="0">
                <a:solidFill>
                  <a:srgbClr val="00AFEF"/>
                </a:solidFill>
                <a:latin typeface="Arial"/>
                <a:cs typeface="Arial"/>
              </a:rPr>
              <a:t>01</a:t>
            </a:r>
            <a:endParaRPr sz="5000">
              <a:latin typeface="Arial"/>
              <a:cs typeface="Arial"/>
            </a:endParaRPr>
          </a:p>
          <a:p>
            <a:pPr marL="12700" marR="5080">
              <a:lnSpc>
                <a:spcPct val="86000"/>
              </a:lnSpc>
              <a:spcBef>
                <a:spcPts val="2160"/>
              </a:spcBef>
            </a:pPr>
            <a:r>
              <a:rPr sz="3200" dirty="0">
                <a:latin typeface="Arial"/>
                <a:cs typeface="Arial"/>
              </a:rPr>
              <a:t>Contract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language </a:t>
            </a:r>
            <a:r>
              <a:rPr sz="3200" dirty="0">
                <a:latin typeface="Arial"/>
                <a:cs typeface="Arial"/>
              </a:rPr>
              <a:t>includes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terms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from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MPI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Chapter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Policy </a:t>
            </a:r>
            <a:r>
              <a:rPr sz="3200" dirty="0">
                <a:latin typeface="Arial"/>
                <a:cs typeface="Arial"/>
              </a:rPr>
              <a:t>Manual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found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 </a:t>
            </a:r>
            <a:r>
              <a:rPr sz="3200" spc="-20" dirty="0">
                <a:latin typeface="Arial"/>
                <a:cs typeface="Arial"/>
              </a:rPr>
              <a:t>CLRP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0581" y="4495341"/>
            <a:ext cx="3834129" cy="3056890"/>
          </a:xfrm>
          <a:prstGeom prst="rect">
            <a:avLst/>
          </a:prstGeom>
        </p:spPr>
        <p:txBody>
          <a:bodyPr vert="horz" wrap="square" lIns="0" tIns="328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0"/>
              </a:spcBef>
            </a:pPr>
            <a:r>
              <a:rPr sz="5000" b="1" spc="-25" dirty="0">
                <a:solidFill>
                  <a:srgbClr val="00AFEF"/>
                </a:solidFill>
                <a:latin typeface="Arial"/>
                <a:cs typeface="Arial"/>
              </a:rPr>
              <a:t>02</a:t>
            </a:r>
            <a:endParaRPr sz="5000">
              <a:latin typeface="Arial"/>
              <a:cs typeface="Arial"/>
            </a:endParaRPr>
          </a:p>
          <a:p>
            <a:pPr marL="12700" marR="5080">
              <a:lnSpc>
                <a:spcPts val="3300"/>
              </a:lnSpc>
              <a:spcBef>
                <a:spcPts val="2180"/>
              </a:spcBef>
            </a:pPr>
            <a:r>
              <a:rPr sz="3200" dirty="0">
                <a:latin typeface="Arial"/>
                <a:cs typeface="Arial"/>
              </a:rPr>
              <a:t>Must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provide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proof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business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license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general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liability insurance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50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425" dirty="0">
                <a:latin typeface="Arial"/>
                <a:cs typeface="Arial"/>
              </a:rPr>
              <a:t>CHAPTER</a:t>
            </a:r>
            <a:r>
              <a:rPr b="0" spc="-155" dirty="0">
                <a:latin typeface="Arial"/>
                <a:cs typeface="Arial"/>
              </a:rPr>
              <a:t> </a:t>
            </a:r>
            <a:r>
              <a:rPr b="0" spc="-165" dirty="0">
                <a:latin typeface="Arial"/>
                <a:cs typeface="Arial"/>
              </a:rPr>
              <a:t>A</a:t>
            </a:r>
            <a:r>
              <a:rPr b="0" spc="-210" dirty="0">
                <a:latin typeface="Arial"/>
                <a:cs typeface="Arial"/>
              </a:rPr>
              <a:t>D</a:t>
            </a:r>
            <a:r>
              <a:rPr b="0" spc="-265" dirty="0">
                <a:latin typeface="Arial"/>
                <a:cs typeface="Arial"/>
              </a:rPr>
              <a:t>M</a:t>
            </a:r>
            <a:r>
              <a:rPr b="0" spc="-150" dirty="0">
                <a:latin typeface="Arial"/>
                <a:cs typeface="Arial"/>
              </a:rPr>
              <a:t>I</a:t>
            </a:r>
            <a:r>
              <a:rPr b="0" spc="-265" dirty="0">
                <a:latin typeface="Arial"/>
                <a:cs typeface="Arial"/>
              </a:rPr>
              <a:t>N</a:t>
            </a:r>
            <a:r>
              <a:rPr b="0" spc="-215" dirty="0">
                <a:latin typeface="Arial"/>
                <a:cs typeface="Arial"/>
              </a:rPr>
              <a:t>I</a:t>
            </a:r>
            <a:r>
              <a:rPr b="0" spc="-290" dirty="0">
                <a:latin typeface="Arial"/>
                <a:cs typeface="Arial"/>
              </a:rPr>
              <a:t>S</a:t>
            </a:r>
            <a:r>
              <a:rPr b="0" spc="-265" dirty="0">
                <a:latin typeface="Arial"/>
                <a:cs typeface="Arial"/>
              </a:rPr>
              <a:t>T</a:t>
            </a:r>
            <a:r>
              <a:rPr b="0" spc="-220" dirty="0">
                <a:latin typeface="Arial"/>
                <a:cs typeface="Arial"/>
              </a:rPr>
              <a:t>R</a:t>
            </a:r>
            <a:r>
              <a:rPr b="0" spc="-730" dirty="0">
                <a:latin typeface="Arial"/>
                <a:cs typeface="Arial"/>
              </a:rPr>
              <a:t>A</a:t>
            </a:r>
            <a:r>
              <a:rPr b="0" spc="-425" dirty="0">
                <a:latin typeface="Arial"/>
                <a:cs typeface="Arial"/>
              </a:rPr>
              <a:t>T</a:t>
            </a:r>
            <a:r>
              <a:rPr b="0" spc="-165" dirty="0">
                <a:latin typeface="Arial"/>
                <a:cs typeface="Arial"/>
              </a:rPr>
              <a:t>O</a:t>
            </a:r>
            <a:r>
              <a:rPr b="0" spc="-210" dirty="0">
                <a:latin typeface="Arial"/>
                <a:cs typeface="Arial"/>
              </a:rPr>
              <a:t>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7100" y="3343275"/>
            <a:ext cx="11020425" cy="9525"/>
          </a:xfrm>
          <a:custGeom>
            <a:avLst/>
            <a:gdLst/>
            <a:ahLst/>
            <a:cxnLst/>
            <a:rect l="l" t="t" r="r" b="b"/>
            <a:pathLst>
              <a:path w="11020425" h="9525">
                <a:moveTo>
                  <a:pt x="11020425" y="0"/>
                </a:moveTo>
                <a:lnTo>
                  <a:pt x="0" y="0"/>
                </a:lnTo>
                <a:lnTo>
                  <a:pt x="0" y="9525"/>
                </a:lnTo>
                <a:lnTo>
                  <a:pt x="11020425" y="9525"/>
                </a:lnTo>
                <a:lnTo>
                  <a:pt x="11020425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42354" y="2463164"/>
            <a:ext cx="581152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430" dirty="0">
                <a:solidFill>
                  <a:srgbClr val="00AFEF"/>
                </a:solidFill>
                <a:latin typeface="Arial"/>
                <a:cs typeface="Arial"/>
              </a:rPr>
              <a:t>ROM</a:t>
            </a:r>
            <a:r>
              <a:rPr sz="4800" spc="-1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4800" spc="40" dirty="0">
                <a:solidFill>
                  <a:srgbClr val="00AFEF"/>
                </a:solidFill>
                <a:latin typeface="Arial"/>
                <a:cs typeface="Arial"/>
              </a:rPr>
              <a:t>Responsibilities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0610" y="4050728"/>
            <a:ext cx="442087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dirty="0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r>
              <a:rPr sz="3200" spc="-5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0C0804"/>
                </a:solidFill>
                <a:latin typeface="Arial"/>
                <a:cs typeface="Arial"/>
              </a:rPr>
              <a:t>Leader</a:t>
            </a:r>
            <a:r>
              <a:rPr sz="3200" spc="-5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C0804"/>
                </a:solidFill>
                <a:latin typeface="Arial"/>
                <a:cs typeface="Arial"/>
              </a:rPr>
              <a:t>Training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00" y="3955351"/>
            <a:ext cx="3919854" cy="93726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24915" marR="5080" indent="-1212850">
              <a:lnSpc>
                <a:spcPts val="3300"/>
              </a:lnSpc>
              <a:spcBef>
                <a:spcPts val="685"/>
              </a:spcBef>
            </a:pPr>
            <a:r>
              <a:rPr sz="3200" dirty="0">
                <a:solidFill>
                  <a:srgbClr val="0C0804"/>
                </a:solidFill>
                <a:latin typeface="Arial"/>
                <a:cs typeface="Arial"/>
              </a:rPr>
              <a:t>Facilitator</a:t>
            </a:r>
            <a:r>
              <a:rPr sz="3200" spc="23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C0804"/>
                </a:solidFill>
                <a:latin typeface="Arial"/>
                <a:cs typeface="Arial"/>
              </a:rPr>
              <a:t>Program</a:t>
            </a:r>
            <a:r>
              <a:rPr sz="3200" spc="14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55" dirty="0">
                <a:solidFill>
                  <a:srgbClr val="0C0804"/>
                </a:solidFill>
                <a:latin typeface="Arial"/>
                <a:cs typeface="Arial"/>
              </a:rPr>
              <a:t>&amp; </a:t>
            </a:r>
            <a:r>
              <a:rPr sz="3200" spc="-10" dirty="0">
                <a:solidFill>
                  <a:srgbClr val="0C0804"/>
                </a:solidFill>
                <a:latin typeface="Arial"/>
                <a:cs typeface="Arial"/>
              </a:rPr>
              <a:t>Training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68783" y="3941762"/>
            <a:ext cx="4097020" cy="93726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309370" marR="5080" indent="-1297305">
              <a:lnSpc>
                <a:spcPts val="3300"/>
              </a:lnSpc>
              <a:spcBef>
                <a:spcPts val="685"/>
              </a:spcBef>
            </a:pPr>
            <a:r>
              <a:rPr sz="3200" dirty="0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r>
              <a:rPr sz="3200" spc="45" dirty="0">
                <a:solidFill>
                  <a:srgbClr val="0C0804"/>
                </a:solidFill>
                <a:latin typeface="Arial"/>
                <a:cs typeface="Arial"/>
              </a:rPr>
              <a:t> Administrator </a:t>
            </a:r>
            <a:r>
              <a:rPr sz="3200" spc="-10" dirty="0">
                <a:solidFill>
                  <a:srgbClr val="0C0804"/>
                </a:solidFill>
                <a:latin typeface="Arial"/>
                <a:cs typeface="Arial"/>
              </a:rPr>
              <a:t>Training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9344" y="5333047"/>
            <a:ext cx="2838450" cy="135699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 algn="ctr">
              <a:lnSpc>
                <a:spcPts val="3300"/>
              </a:lnSpc>
              <a:spcBef>
                <a:spcPts val="685"/>
              </a:spcBef>
            </a:pPr>
            <a:r>
              <a:rPr sz="3200" dirty="0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r>
              <a:rPr sz="3200" spc="4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0C0804"/>
                </a:solidFill>
                <a:latin typeface="Arial"/>
                <a:cs typeface="Arial"/>
              </a:rPr>
              <a:t>Leader </a:t>
            </a:r>
            <a:r>
              <a:rPr sz="3200" spc="-45" dirty="0">
                <a:solidFill>
                  <a:srgbClr val="0C0804"/>
                </a:solidFill>
                <a:latin typeface="Arial"/>
                <a:cs typeface="Arial"/>
              </a:rPr>
              <a:t>Resources</a:t>
            </a:r>
            <a:r>
              <a:rPr sz="3200" spc="-17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55" dirty="0">
                <a:solidFill>
                  <a:srgbClr val="0C0804"/>
                </a:solidFill>
                <a:latin typeface="Arial"/>
                <a:cs typeface="Arial"/>
              </a:rPr>
              <a:t>&amp; </a:t>
            </a:r>
            <a:r>
              <a:rPr sz="3200" spc="-10" dirty="0">
                <a:solidFill>
                  <a:srgbClr val="0C0804"/>
                </a:solidFill>
                <a:latin typeface="Arial"/>
                <a:cs typeface="Arial"/>
              </a:rPr>
              <a:t>Templates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58044" y="5390769"/>
            <a:ext cx="3742690" cy="177673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 indent="-9525" algn="ctr">
              <a:lnSpc>
                <a:spcPct val="86000"/>
              </a:lnSpc>
              <a:spcBef>
                <a:spcPts val="665"/>
              </a:spcBef>
            </a:pPr>
            <a:r>
              <a:rPr sz="3200" dirty="0">
                <a:solidFill>
                  <a:srgbClr val="0C0804"/>
                </a:solidFill>
                <a:latin typeface="Arial"/>
                <a:cs typeface="Arial"/>
              </a:rPr>
              <a:t>Evaluating</a:t>
            </a:r>
            <a:r>
              <a:rPr sz="3200" spc="-8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0C0804"/>
                </a:solidFill>
                <a:latin typeface="Arial"/>
                <a:cs typeface="Arial"/>
              </a:rPr>
              <a:t>the </a:t>
            </a:r>
            <a:r>
              <a:rPr sz="3200" spc="-10" dirty="0">
                <a:solidFill>
                  <a:srgbClr val="0C0804"/>
                </a:solidFill>
                <a:latin typeface="Arial"/>
                <a:cs typeface="Arial"/>
              </a:rPr>
              <a:t>Effectiveness</a:t>
            </a:r>
            <a:r>
              <a:rPr sz="3200" spc="-19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0C0804"/>
                </a:solidFill>
                <a:latin typeface="Arial"/>
                <a:cs typeface="Arial"/>
              </a:rPr>
              <a:t>of </a:t>
            </a:r>
            <a:r>
              <a:rPr sz="3200" spc="-10" dirty="0">
                <a:solidFill>
                  <a:srgbClr val="0C0804"/>
                </a:solidFill>
                <a:latin typeface="Arial"/>
                <a:cs typeface="Arial"/>
              </a:rPr>
              <a:t>Performance </a:t>
            </a:r>
            <a:r>
              <a:rPr sz="3200" dirty="0">
                <a:solidFill>
                  <a:srgbClr val="0C0804"/>
                </a:solidFill>
                <a:latin typeface="Arial"/>
                <a:cs typeface="Arial"/>
              </a:rPr>
              <a:t>Standards</a:t>
            </a:r>
            <a:r>
              <a:rPr sz="3200" spc="2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105" dirty="0">
                <a:solidFill>
                  <a:srgbClr val="0C0804"/>
                </a:solidFill>
                <a:latin typeface="Arial"/>
                <a:cs typeface="Arial"/>
              </a:rPr>
              <a:t>&amp;</a:t>
            </a:r>
            <a:r>
              <a:rPr sz="3200" spc="1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C0804"/>
                </a:solidFill>
                <a:latin typeface="Arial"/>
                <a:cs typeface="Arial"/>
              </a:rPr>
              <a:t>Metrics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46531" y="7285672"/>
            <a:ext cx="3899535" cy="135699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 indent="1905" algn="ctr">
              <a:lnSpc>
                <a:spcPct val="86000"/>
              </a:lnSpc>
              <a:spcBef>
                <a:spcPts val="665"/>
              </a:spcBef>
            </a:pPr>
            <a:r>
              <a:rPr sz="3200" dirty="0">
                <a:solidFill>
                  <a:srgbClr val="0C0804"/>
                </a:solidFill>
                <a:latin typeface="Arial"/>
                <a:cs typeface="Arial"/>
              </a:rPr>
              <a:t>Communicating</a:t>
            </a:r>
            <a:r>
              <a:rPr sz="3200" spc="22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0C0804"/>
                </a:solidFill>
                <a:latin typeface="Arial"/>
                <a:cs typeface="Arial"/>
              </a:rPr>
              <a:t>MPI </a:t>
            </a:r>
            <a:r>
              <a:rPr sz="3200" dirty="0">
                <a:solidFill>
                  <a:srgbClr val="0C0804"/>
                </a:solidFill>
                <a:latin typeface="Arial"/>
                <a:cs typeface="Arial"/>
              </a:rPr>
              <a:t>Updates</a:t>
            </a:r>
            <a:r>
              <a:rPr sz="3200" spc="-7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105" dirty="0">
                <a:solidFill>
                  <a:srgbClr val="0C0804"/>
                </a:solidFill>
                <a:latin typeface="Arial"/>
                <a:cs typeface="Arial"/>
              </a:rPr>
              <a:t>&amp;</a:t>
            </a:r>
            <a:r>
              <a:rPr sz="3200" spc="-8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105" dirty="0">
                <a:solidFill>
                  <a:srgbClr val="0C0804"/>
                </a:solidFill>
                <a:latin typeface="Arial"/>
                <a:cs typeface="Arial"/>
              </a:rPr>
              <a:t>Important </a:t>
            </a:r>
            <a:r>
              <a:rPr sz="3200" spc="-20" dirty="0">
                <a:solidFill>
                  <a:srgbClr val="0C0804"/>
                </a:solidFill>
                <a:latin typeface="Arial"/>
                <a:cs typeface="Arial"/>
              </a:rPr>
              <a:t>News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8372" y="7282497"/>
            <a:ext cx="3816985" cy="135636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85090" marR="5080" indent="-73025" algn="just">
              <a:lnSpc>
                <a:spcPts val="3300"/>
              </a:lnSpc>
              <a:spcBef>
                <a:spcPts val="685"/>
              </a:spcBef>
            </a:pPr>
            <a:r>
              <a:rPr sz="3200" dirty="0">
                <a:solidFill>
                  <a:srgbClr val="0C0804"/>
                </a:solidFill>
                <a:latin typeface="Arial"/>
                <a:cs typeface="Arial"/>
              </a:rPr>
              <a:t>Communicating</a:t>
            </a:r>
            <a:r>
              <a:rPr sz="3200" spc="21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-65" dirty="0">
                <a:solidFill>
                  <a:srgbClr val="0C0804"/>
                </a:solidFill>
                <a:latin typeface="Arial"/>
                <a:cs typeface="Arial"/>
              </a:rPr>
              <a:t>Your </a:t>
            </a:r>
            <a:r>
              <a:rPr sz="3200" dirty="0">
                <a:solidFill>
                  <a:srgbClr val="0C0804"/>
                </a:solidFill>
                <a:latin typeface="Arial"/>
                <a:cs typeface="Arial"/>
              </a:rPr>
              <a:t>Concerns</a:t>
            </a:r>
            <a:r>
              <a:rPr sz="3200" spc="-9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C0804"/>
                </a:solidFill>
                <a:latin typeface="Arial"/>
                <a:cs typeface="Arial"/>
              </a:rPr>
              <a:t>and</a:t>
            </a:r>
            <a:r>
              <a:rPr sz="3200" spc="-8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C0804"/>
                </a:solidFill>
                <a:latin typeface="Arial"/>
                <a:cs typeface="Arial"/>
              </a:rPr>
              <a:t>Ideas Back</a:t>
            </a:r>
            <a:r>
              <a:rPr sz="3200" spc="-15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130" dirty="0">
                <a:solidFill>
                  <a:srgbClr val="0C0804"/>
                </a:solidFill>
                <a:latin typeface="Arial"/>
                <a:cs typeface="Arial"/>
              </a:rPr>
              <a:t>to</a:t>
            </a:r>
            <a:r>
              <a:rPr sz="3200" spc="-10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0C0804"/>
                </a:solidFill>
                <a:latin typeface="Arial"/>
                <a:cs typeface="Arial"/>
              </a:rPr>
              <a:t>MPI</a:t>
            </a:r>
            <a:r>
              <a:rPr sz="3200" spc="-15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C0804"/>
                </a:solidFill>
                <a:latin typeface="Arial"/>
                <a:cs typeface="Arial"/>
              </a:rPr>
              <a:t>Global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42204" y="8362759"/>
            <a:ext cx="9545321" cy="14884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76960">
              <a:lnSpc>
                <a:spcPct val="128299"/>
              </a:lnSpc>
              <a:spcBef>
                <a:spcPts val="90"/>
              </a:spcBef>
            </a:pPr>
            <a:r>
              <a:rPr sz="3950" spc="-10" dirty="0">
                <a:solidFill>
                  <a:srgbClr val="00AFEF"/>
                </a:solidFill>
                <a:latin typeface="Arial"/>
                <a:cs typeface="Arial"/>
              </a:rPr>
              <a:t>Your</a:t>
            </a:r>
            <a:r>
              <a:rPr sz="3950" spc="-1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950" spc="-310" dirty="0">
                <a:solidFill>
                  <a:srgbClr val="00AFEF"/>
                </a:solidFill>
                <a:latin typeface="Arial"/>
                <a:cs typeface="Arial"/>
              </a:rPr>
              <a:t>ROM</a:t>
            </a:r>
            <a:r>
              <a:rPr sz="3950" spc="-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9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does</a:t>
            </a:r>
            <a:r>
              <a:rPr sz="395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950" u="sng" spc="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3950" spc="-90" dirty="0">
                <a:latin typeface="Arial"/>
                <a:cs typeface="Arial"/>
              </a:rPr>
              <a:t> </a:t>
            </a:r>
            <a:r>
              <a:rPr sz="3950" spc="105" dirty="0">
                <a:solidFill>
                  <a:srgbClr val="00AFEF"/>
                </a:solidFill>
                <a:latin typeface="Arial"/>
                <a:cs typeface="Arial"/>
              </a:rPr>
              <a:t>act</a:t>
            </a:r>
            <a:r>
              <a:rPr sz="3950" spc="-6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00AFEF"/>
                </a:solidFill>
                <a:latin typeface="Arial"/>
                <a:cs typeface="Arial"/>
              </a:rPr>
              <a:t>as</a:t>
            </a:r>
            <a:r>
              <a:rPr sz="3950" spc="-7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950" spc="100" dirty="0">
                <a:solidFill>
                  <a:srgbClr val="00AFEF"/>
                </a:solidFill>
                <a:latin typeface="Arial"/>
                <a:cs typeface="Arial"/>
              </a:rPr>
              <a:t>your </a:t>
            </a:r>
            <a:r>
              <a:rPr sz="3950" spc="130" dirty="0">
                <a:solidFill>
                  <a:srgbClr val="00AFEF"/>
                </a:solidFill>
                <a:latin typeface="Arial"/>
                <a:cs typeface="Arial"/>
              </a:rPr>
              <a:t>administrator</a:t>
            </a:r>
            <a:r>
              <a:rPr sz="3950" spc="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lang="en-US" sz="3950" spc="25" dirty="0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sz="3950" spc="155" dirty="0">
                <a:solidFill>
                  <a:srgbClr val="00AFEF"/>
                </a:solidFill>
                <a:latin typeface="Arial"/>
                <a:cs typeface="Arial"/>
              </a:rPr>
              <a:t>or</a:t>
            </a:r>
            <a:r>
              <a:rPr sz="3950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00AFEF"/>
                </a:solidFill>
                <a:latin typeface="Arial"/>
                <a:cs typeface="Arial"/>
              </a:rPr>
              <a:t>does</a:t>
            </a:r>
            <a:r>
              <a:rPr sz="3950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950" spc="114" dirty="0">
                <a:solidFill>
                  <a:srgbClr val="00AFEF"/>
                </a:solidFill>
                <a:latin typeface="Arial"/>
                <a:cs typeface="Arial"/>
              </a:rPr>
              <a:t>your</a:t>
            </a:r>
            <a:r>
              <a:rPr sz="3950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950" spc="145" dirty="0">
                <a:solidFill>
                  <a:srgbClr val="00AFEF"/>
                </a:solidFill>
                <a:latin typeface="Arial"/>
                <a:cs typeface="Arial"/>
              </a:rPr>
              <a:t>work</a:t>
            </a:r>
            <a:r>
              <a:rPr sz="3950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950" spc="155" dirty="0">
                <a:solidFill>
                  <a:srgbClr val="00AFEF"/>
                </a:solidFill>
                <a:latin typeface="Arial"/>
                <a:cs typeface="Arial"/>
              </a:rPr>
              <a:t>for</a:t>
            </a:r>
            <a:r>
              <a:rPr sz="3950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950" spc="35" dirty="0">
                <a:solidFill>
                  <a:srgbClr val="00AFEF"/>
                </a:solidFill>
                <a:latin typeface="Arial"/>
                <a:cs typeface="Arial"/>
              </a:rPr>
              <a:t>you</a:t>
            </a:r>
            <a:endParaRPr sz="39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6459"/>
              </a:lnSpc>
              <a:spcBef>
                <a:spcPts val="220"/>
              </a:spcBef>
            </a:pPr>
            <a:r>
              <a:rPr sz="5400" dirty="0"/>
              <a:t>THE</a:t>
            </a:r>
            <a:r>
              <a:rPr sz="5400" spc="-90" dirty="0"/>
              <a:t> </a:t>
            </a:r>
            <a:r>
              <a:rPr sz="5400" dirty="0"/>
              <a:t>REGIONAL</a:t>
            </a:r>
            <a:r>
              <a:rPr sz="5400" spc="-195" dirty="0"/>
              <a:t> </a:t>
            </a:r>
            <a:r>
              <a:rPr sz="5400" spc="-10" dirty="0"/>
              <a:t>OPERATIONS</a:t>
            </a:r>
            <a:r>
              <a:rPr sz="5400" spc="-80" dirty="0"/>
              <a:t> </a:t>
            </a:r>
            <a:r>
              <a:rPr sz="5400" dirty="0"/>
              <a:t>MANAGER</a:t>
            </a:r>
            <a:r>
              <a:rPr sz="5400" spc="-75" dirty="0"/>
              <a:t> </a:t>
            </a:r>
            <a:r>
              <a:rPr sz="5400" spc="-25" dirty="0"/>
              <a:t>IS </a:t>
            </a:r>
            <a:r>
              <a:rPr sz="5400" dirty="0"/>
              <a:t>YOUR MPI </a:t>
            </a:r>
            <a:r>
              <a:rPr sz="5400" spc="-10" dirty="0"/>
              <a:t>PARTNER</a:t>
            </a:r>
            <a:endParaRPr sz="5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751</Words>
  <Application>Microsoft Macintosh PowerPoint</Application>
  <PresentationFormat>Custom</PresentationFormat>
  <Paragraphs>142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Courier New</vt:lpstr>
      <vt:lpstr>Office Theme</vt:lpstr>
      <vt:lpstr>OFFICE OF THE PRESIDENT HANDBOOK</vt:lpstr>
      <vt:lpstr>OFFICE OF THE PRESIDENT ROLES OVERVIEW</vt:lpstr>
      <vt:lpstr>LEADERSHIP RESPONSIBILITIES</vt:lpstr>
      <vt:lpstr>LAYING THE FOUNDATION</vt:lpstr>
      <vt:lpstr>SHARED RESPONSIBILITIES OF THE OOP W RI TE YO U R SU BT IT LE HERE</vt:lpstr>
      <vt:lpstr>BYLAW SIMPLIFICATION CHANGES</vt:lpstr>
      <vt:lpstr>CHAPTER ADMINISTRATION</vt:lpstr>
      <vt:lpstr>CHAPTER ADMINISTRATOR</vt:lpstr>
      <vt:lpstr>THE REGIONAL OPERATIONS MANAGER IS YOUR MPI PARTNER</vt:lpstr>
      <vt:lpstr>CHAPTER SUPPORT FRAMEWORK</vt:lpstr>
      <vt:lpstr>CHAPTER LEADERS RESOURCE PAGE (CLRP)</vt:lpstr>
      <vt:lpstr>FINANCIAL OVERSIGHT</vt:lpstr>
      <vt:lpstr>TAXES/ANNUAL REVIEW</vt:lpstr>
      <vt:lpstr>PowerPoint Presentation</vt:lpstr>
      <vt:lpstr>MEDIA &amp; OPTICS</vt:lpstr>
      <vt:lpstr>OFFICE OF THE PRESIDENT HANDBOOK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THE PRESIDENT HANDBOOK</dc:title>
  <cp:lastModifiedBy>Leslie Scantlebury</cp:lastModifiedBy>
  <cp:revision>2</cp:revision>
  <dcterms:created xsi:type="dcterms:W3CDTF">2024-08-26T20:22:45Z</dcterms:created>
  <dcterms:modified xsi:type="dcterms:W3CDTF">2025-08-12T17:02:58Z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2024-08-26T00:00:00Z</vt:filetime>
  </property>
  <property fmtid="{D5CDD505-2E9C-101B-9397-08002B2CF9AE}" pid="3" name="LastSaved">
    <vt:filetime>2024-08-26T00:00:00Z</vt:filetime>
  </property>
</Properties>
</file>