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91" r:id="rId5"/>
    <p:sldMasterId id="2147483706" r:id="rId6"/>
    <p:sldMasterId id="2147483723" r:id="rId7"/>
  </p:sldMasterIdLst>
  <p:notesMasterIdLst>
    <p:notesMasterId r:id="rId16"/>
  </p:notesMasterIdLst>
  <p:sldIdLst>
    <p:sldId id="3439" r:id="rId8"/>
    <p:sldId id="1587" r:id="rId9"/>
    <p:sldId id="1588" r:id="rId10"/>
    <p:sldId id="3444" r:id="rId11"/>
    <p:sldId id="3441" r:id="rId12"/>
    <p:sldId id="3440" r:id="rId13"/>
    <p:sldId id="733" r:id="rId14"/>
    <p:sldId id="3438" r:id="rId1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 Sanders" initials="KS" lastIdx="9" clrIdx="0">
    <p:extLst>
      <p:ext uri="{19B8F6BF-5375-455C-9EA6-DF929625EA0E}">
        <p15:presenceInfo xmlns:p15="http://schemas.microsoft.com/office/powerpoint/2012/main" userId="S-1-5-21-2217682678-438929676-3122455028-262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1010" autoAdjust="0"/>
  </p:normalViewPr>
  <p:slideViewPr>
    <p:cSldViewPr snapToGrid="0">
      <p:cViewPr varScale="1">
        <p:scale>
          <a:sx n="49" d="100"/>
          <a:sy n="49" d="100"/>
        </p:scale>
        <p:origin x="1144" y="26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43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derico Toja" userId="47fc7578-83bf-49ae-8d34-bff779dfb0ea" providerId="ADAL" clId="{C42CB7B9-B5F2-4537-B441-9EB5C3A13B84}"/>
    <pc:docChg chg="modSld">
      <pc:chgData name="Federico Toja" userId="47fc7578-83bf-49ae-8d34-bff779dfb0ea" providerId="ADAL" clId="{C42CB7B9-B5F2-4537-B441-9EB5C3A13B84}" dt="2025-05-08T12:19:03.525" v="11" actId="20577"/>
      <pc:docMkLst>
        <pc:docMk/>
      </pc:docMkLst>
      <pc:sldChg chg="modSp mod">
        <pc:chgData name="Federico Toja" userId="47fc7578-83bf-49ae-8d34-bff779dfb0ea" providerId="ADAL" clId="{C42CB7B9-B5F2-4537-B441-9EB5C3A13B84}" dt="2025-05-08T09:00:35.511" v="2" actId="20577"/>
        <pc:sldMkLst>
          <pc:docMk/>
          <pc:sldMk cId="1550902217" sldId="1588"/>
        </pc:sldMkLst>
        <pc:spChg chg="mod">
          <ac:chgData name="Federico Toja" userId="47fc7578-83bf-49ae-8d34-bff779dfb0ea" providerId="ADAL" clId="{C42CB7B9-B5F2-4537-B441-9EB5C3A13B84}" dt="2025-05-08T09:00:35.511" v="2" actId="20577"/>
          <ac:spMkLst>
            <pc:docMk/>
            <pc:sldMk cId="1550902217" sldId="1588"/>
            <ac:spMk id="2" creationId="{8B1BE0F4-E802-4A50-9DE0-51AB7F73C3C3}"/>
          </ac:spMkLst>
        </pc:spChg>
      </pc:sldChg>
      <pc:sldChg chg="modSp mod">
        <pc:chgData name="Federico Toja" userId="47fc7578-83bf-49ae-8d34-bff779dfb0ea" providerId="ADAL" clId="{C42CB7B9-B5F2-4537-B441-9EB5C3A13B84}" dt="2025-05-08T12:19:03.525" v="11" actId="20577"/>
        <pc:sldMkLst>
          <pc:docMk/>
          <pc:sldMk cId="2770944642" sldId="3439"/>
        </pc:sldMkLst>
        <pc:spChg chg="mod">
          <ac:chgData name="Federico Toja" userId="47fc7578-83bf-49ae-8d34-bff779dfb0ea" providerId="ADAL" clId="{C42CB7B9-B5F2-4537-B441-9EB5C3A13B84}" dt="2025-05-08T12:19:03.525" v="11" actId="20577"/>
          <ac:spMkLst>
            <pc:docMk/>
            <pc:sldMk cId="2770944642" sldId="3439"/>
            <ac:spMk id="3" creationId="{C689BBDF-EBE2-4E17-B999-337BE882F613}"/>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8:28:34.5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0 210 0,'5928'-210'0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8:28:41.1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1 297 0,'5460'-297'0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8:28:58.8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0 128 0,'5969'-128'0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EBE8E461-2DBC-4FB2-9179-DDB92930D1F1}" type="datetimeFigureOut">
              <a:rPr lang="en-US" smtClean="0"/>
              <a:t>5/8/2025</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672DA4DC-03F2-4F09-933C-157C60FBE58B}" type="slidenum">
              <a:rPr lang="en-US" smtClean="0"/>
              <a:t>‹N›</a:t>
            </a:fld>
            <a:endParaRPr lang="en-US" dirty="0"/>
          </a:p>
        </p:txBody>
      </p:sp>
    </p:spTree>
    <p:extLst>
      <p:ext uri="{BB962C8B-B14F-4D97-AF65-F5344CB8AC3E}">
        <p14:creationId xmlns:p14="http://schemas.microsoft.com/office/powerpoint/2010/main" val="38715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DA4DC-03F2-4F09-933C-157C60FBE58B}" type="slidenum">
              <a:rPr lang="en-US" smtClean="0"/>
              <a:t>5</a:t>
            </a:fld>
            <a:endParaRPr lang="en-US" dirty="0"/>
          </a:p>
        </p:txBody>
      </p:sp>
    </p:spTree>
    <p:extLst>
      <p:ext uri="{BB962C8B-B14F-4D97-AF65-F5344CB8AC3E}">
        <p14:creationId xmlns:p14="http://schemas.microsoft.com/office/powerpoint/2010/main" val="340878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52463" rtl="0" eaLnBrk="0" fontAlgn="base" latinLnBrk="0" hangingPunct="0">
              <a:lnSpc>
                <a:spcPct val="100000"/>
              </a:lnSpc>
              <a:spcBef>
                <a:spcPct val="0"/>
              </a:spcBef>
              <a:spcAft>
                <a:spcPct val="0"/>
              </a:spcAft>
              <a:buClrTx/>
              <a:buSzTx/>
              <a:buFontTx/>
              <a:buNone/>
              <a:tabLst/>
              <a:defRPr/>
            </a:pPr>
            <a:fld id="{B7B63D04-C6C3-D542-9F39-6FDE8433130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652463"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27336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E284B-3412-8B41-A492-269C47ECF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C4991-19DF-3B72-3812-6CB26D6B5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B6896-2C1D-A65A-757B-E5E1F71C85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B22B70-D29D-88B4-83A2-164CDFEDDF19}"/>
              </a:ext>
            </a:extLst>
          </p:cNvPr>
          <p:cNvSpPr>
            <a:spLocks noGrp="1"/>
          </p:cNvSpPr>
          <p:nvPr>
            <p:ph type="sldNum" sz="quarter" idx="5"/>
          </p:nvPr>
        </p:nvSpPr>
        <p:spPr/>
        <p:txBody>
          <a:bodyPr/>
          <a:lstStyle/>
          <a:p>
            <a:pPr marL="0" marR="0" lvl="0" indent="0" algn="r" defTabSz="652463" rtl="0" eaLnBrk="0" fontAlgn="base" latinLnBrk="0" hangingPunct="0">
              <a:lnSpc>
                <a:spcPct val="100000"/>
              </a:lnSpc>
              <a:spcBef>
                <a:spcPct val="0"/>
              </a:spcBef>
              <a:spcAft>
                <a:spcPct val="0"/>
              </a:spcAft>
              <a:buClrTx/>
              <a:buSzTx/>
              <a:buFontTx/>
              <a:buNone/>
              <a:tabLst/>
              <a:defRPr/>
            </a:pPr>
            <a:fld id="{B7B63D04-C6C3-D542-9F39-6FDE8433130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652463"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25219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37180" y="3545305"/>
            <a:ext cx="2833768" cy="1138683"/>
          </a:xfrm>
          <a:prstGeom prst="rect">
            <a:avLst/>
          </a:prstGeom>
        </p:spPr>
      </p:pic>
      <p:sp>
        <p:nvSpPr>
          <p:cNvPr id="11" name="Rectangle 10"/>
          <p:cNvSpPr/>
          <p:nvPr userDrawn="1"/>
        </p:nvSpPr>
        <p:spPr>
          <a:xfrm>
            <a:off x="4716461" y="6505075"/>
            <a:ext cx="5633058" cy="352925"/>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368968" y="352926"/>
            <a:ext cx="11454064" cy="6152149"/>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4716461" y="4867820"/>
            <a:ext cx="5951539" cy="838023"/>
          </a:xfrm>
        </p:spPr>
        <p:txBody>
          <a:bodyPr>
            <a:normAutofit/>
          </a:bodyPr>
          <a:lstStyle>
            <a:lvl1pPr marL="0" indent="0" algn="l">
              <a:buNone/>
              <a:defRPr sz="22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itle 1"/>
          <p:cNvSpPr>
            <a:spLocks noGrp="1"/>
          </p:cNvSpPr>
          <p:nvPr>
            <p:ph type="ctrTitle"/>
          </p:nvPr>
        </p:nvSpPr>
        <p:spPr>
          <a:xfrm>
            <a:off x="4716461" y="3361470"/>
            <a:ext cx="5951539" cy="1506351"/>
          </a:xfrm>
        </p:spPr>
        <p:txBody>
          <a:bodyPr anchor="ctr">
            <a:normAutofit/>
          </a:bodyPr>
          <a:lstStyle>
            <a:lvl1pPr algn="l">
              <a:defRPr sz="4400" cap="all" baseline="0">
                <a:solidFill>
                  <a:schemeClr val="bg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790505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yout 2 - Image Medium">
    <p:spTree>
      <p:nvGrpSpPr>
        <p:cNvPr id="1" name=""/>
        <p:cNvGrpSpPr/>
        <p:nvPr/>
      </p:nvGrpSpPr>
      <p:grpSpPr>
        <a:xfrm>
          <a:off x="0" y="0"/>
          <a:ext cx="0" cy="0"/>
          <a:chOff x="0" y="0"/>
          <a:chExt cx="0" cy="0"/>
        </a:xfrm>
      </p:grpSpPr>
      <p:grpSp>
        <p:nvGrpSpPr>
          <p:cNvPr id="17" name="Group 16"/>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p:cNvSpPr/>
          <p:nvPr userDrawn="1"/>
        </p:nvSpPr>
        <p:spPr>
          <a:xfrm>
            <a:off x="255493" y="2448759"/>
            <a:ext cx="11645153" cy="1840852"/>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userDrawn="1">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‹N›</a:t>
            </a:fld>
            <a:endParaRPr lang="en-US" dirty="0"/>
          </a:p>
        </p:txBody>
      </p:sp>
      <p:sp>
        <p:nvSpPr>
          <p:cNvPr id="12" name="Title 11"/>
          <p:cNvSpPr>
            <a:spLocks noGrp="1"/>
          </p:cNvSpPr>
          <p:nvPr userDrawn="1">
            <p:ph type="title"/>
          </p:nvPr>
        </p:nvSpPr>
        <p:spPr/>
        <p:txBody>
          <a:bodyPr>
            <a:normAutofit/>
          </a:bodyPr>
          <a:lstStyle>
            <a:lvl1pPr>
              <a:defRPr sz="4000">
                <a:solidFill>
                  <a:schemeClr val="tx1"/>
                </a:solidFill>
              </a:defRPr>
            </a:lvl1pPr>
          </a:lstStyle>
          <a:p>
            <a:r>
              <a:rPr lang="en-US"/>
              <a:t>Click to edit Master title style</a:t>
            </a:r>
          </a:p>
        </p:txBody>
      </p:sp>
      <p:sp>
        <p:nvSpPr>
          <p:cNvPr id="16" name="Content Placeholder 15"/>
          <p:cNvSpPr>
            <a:spLocks noGrp="1"/>
          </p:cNvSpPr>
          <p:nvPr userDrawn="1">
            <p:ph sz="quarter" idx="13"/>
          </p:nvPr>
        </p:nvSpPr>
        <p:spPr>
          <a:xfrm>
            <a:off x="838200" y="2449513"/>
            <a:ext cx="3200400" cy="1839912"/>
          </a:xfrm>
        </p:spPr>
        <p:txBody>
          <a:bodyPr anchor="ctr">
            <a:noAutofit/>
          </a:bodyPr>
          <a:lstStyle>
            <a:lvl1pPr marL="0" indent="0">
              <a:buNone/>
              <a:defRPr sz="2800" b="1" cap="all" baseline="0"/>
            </a:lvl1pPr>
          </a:lstStyle>
          <a:p>
            <a:pPr lvl="0"/>
            <a:r>
              <a:rPr lang="en-US"/>
              <a:t>Edit Master text styles</a:t>
            </a:r>
          </a:p>
        </p:txBody>
      </p:sp>
      <p:grpSp>
        <p:nvGrpSpPr>
          <p:cNvPr id="13" name="Group 12"/>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229734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yout 2 - Image &amp; Content">
    <p:spTree>
      <p:nvGrpSpPr>
        <p:cNvPr id="1" name=""/>
        <p:cNvGrpSpPr/>
        <p:nvPr/>
      </p:nvGrpSpPr>
      <p:grpSpPr>
        <a:xfrm>
          <a:off x="0" y="0"/>
          <a:ext cx="0" cy="0"/>
          <a:chOff x="0" y="0"/>
          <a:chExt cx="0" cy="0"/>
        </a:xfrm>
      </p:grpSpPr>
      <p:grpSp>
        <p:nvGrpSpPr>
          <p:cNvPr id="17" name="Group 16"/>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userDrawn="1">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‹N›</a:t>
            </a:fld>
            <a:endParaRPr lang="en-US" dirty="0"/>
          </a:p>
        </p:txBody>
      </p:sp>
      <p:sp>
        <p:nvSpPr>
          <p:cNvPr id="12" name="Title 11"/>
          <p:cNvSpPr>
            <a:spLocks noGrp="1"/>
          </p:cNvSpPr>
          <p:nvPr userDrawn="1">
            <p:ph type="title"/>
          </p:nvPr>
        </p:nvSpPr>
        <p:spPr/>
        <p:txBody>
          <a:bodyPr>
            <a:normAutofit/>
          </a:bodyPr>
          <a:lstStyle>
            <a:lvl1pPr>
              <a:defRPr sz="4000">
                <a:solidFill>
                  <a:schemeClr val="tx1"/>
                </a:solidFill>
              </a:defRPr>
            </a:lvl1pPr>
          </a:lstStyle>
          <a:p>
            <a:r>
              <a:rPr lang="en-US"/>
              <a:t>Click to edit Master title style</a:t>
            </a:r>
          </a:p>
        </p:txBody>
      </p:sp>
      <p:sp>
        <p:nvSpPr>
          <p:cNvPr id="10" name="Content Placeholder 9"/>
          <p:cNvSpPr>
            <a:spLocks noGrp="1"/>
          </p:cNvSpPr>
          <p:nvPr>
            <p:ph sz="quarter" idx="14"/>
          </p:nvPr>
        </p:nvSpPr>
        <p:spPr>
          <a:xfrm>
            <a:off x="838200" y="1773425"/>
            <a:ext cx="5011615" cy="43178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5"/>
          </p:nvPr>
        </p:nvSpPr>
        <p:spPr>
          <a:xfrm>
            <a:off x="6342063" y="1773424"/>
            <a:ext cx="5011737" cy="4322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428097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Layout 2 - Image &amp; Content">
    <p:spTree>
      <p:nvGrpSpPr>
        <p:cNvPr id="1" name=""/>
        <p:cNvGrpSpPr/>
        <p:nvPr/>
      </p:nvGrpSpPr>
      <p:grpSpPr>
        <a:xfrm>
          <a:off x="0" y="0"/>
          <a:ext cx="0" cy="0"/>
          <a:chOff x="0" y="0"/>
          <a:chExt cx="0" cy="0"/>
        </a:xfrm>
      </p:grpSpPr>
      <p:grpSp>
        <p:nvGrpSpPr>
          <p:cNvPr id="17" name="Group 16"/>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userDrawn="1">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‹N›</a:t>
            </a:fld>
            <a:endParaRPr lang="en-US" dirty="0"/>
          </a:p>
        </p:txBody>
      </p:sp>
      <p:sp>
        <p:nvSpPr>
          <p:cNvPr id="12" name="Title 11"/>
          <p:cNvSpPr>
            <a:spLocks noGrp="1"/>
          </p:cNvSpPr>
          <p:nvPr userDrawn="1">
            <p:ph type="title"/>
          </p:nvPr>
        </p:nvSpPr>
        <p:spPr/>
        <p:txBody>
          <a:bodyPr>
            <a:normAutofit/>
          </a:bodyPr>
          <a:lstStyle>
            <a:lvl1pPr>
              <a:defRPr sz="4000">
                <a:solidFill>
                  <a:schemeClr val="tx1"/>
                </a:solidFill>
              </a:defRPr>
            </a:lvl1pPr>
          </a:lstStyle>
          <a:p>
            <a:r>
              <a:rPr lang="en-US"/>
              <a:t>Click to edit Master title style</a:t>
            </a:r>
          </a:p>
        </p:txBody>
      </p:sp>
      <p:sp>
        <p:nvSpPr>
          <p:cNvPr id="10" name="Content Placeholder 9"/>
          <p:cNvSpPr>
            <a:spLocks noGrp="1"/>
          </p:cNvSpPr>
          <p:nvPr>
            <p:ph sz="quarter" idx="14"/>
          </p:nvPr>
        </p:nvSpPr>
        <p:spPr>
          <a:xfrm>
            <a:off x="838200" y="1773425"/>
            <a:ext cx="10515600" cy="43178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10737130" y="6176963"/>
            <a:ext cx="1454870" cy="681037"/>
            <a:chOff x="10737130" y="6176963"/>
            <a:chExt cx="1454870" cy="681037"/>
          </a:xfrm>
        </p:grpSpPr>
        <p:sp>
          <p:nvSpPr>
            <p:cNvPr id="13" name="Rectangle 12"/>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370625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Layout 2 - Image &amp; Content">
    <p:spTree>
      <p:nvGrpSpPr>
        <p:cNvPr id="1" name=""/>
        <p:cNvGrpSpPr/>
        <p:nvPr/>
      </p:nvGrpSpPr>
      <p:grpSpPr>
        <a:xfrm>
          <a:off x="0" y="0"/>
          <a:ext cx="0" cy="0"/>
          <a:chOff x="0" y="0"/>
          <a:chExt cx="0" cy="0"/>
        </a:xfrm>
      </p:grpSpPr>
      <p:grpSp>
        <p:nvGrpSpPr>
          <p:cNvPr id="17" name="Group 16"/>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userDrawn="1">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‹N›</a:t>
            </a:fld>
            <a:endParaRPr lang="en-US" dirty="0"/>
          </a:p>
        </p:txBody>
      </p:sp>
      <p:sp>
        <p:nvSpPr>
          <p:cNvPr id="12" name="Title 11"/>
          <p:cNvSpPr>
            <a:spLocks noGrp="1"/>
          </p:cNvSpPr>
          <p:nvPr userDrawn="1">
            <p:ph type="title"/>
          </p:nvPr>
        </p:nvSpPr>
        <p:spPr/>
        <p:txBody>
          <a:bodyPr>
            <a:normAutofit/>
          </a:bodyPr>
          <a:lstStyle>
            <a:lvl1pPr>
              <a:defRPr sz="4000">
                <a:solidFill>
                  <a:schemeClr val="tx1"/>
                </a:solidFill>
              </a:defRPr>
            </a:lvl1pPr>
          </a:lstStyle>
          <a:p>
            <a:r>
              <a:rPr lang="en-US"/>
              <a:t>Click to edit Master title style</a:t>
            </a:r>
          </a:p>
        </p:txBody>
      </p:sp>
      <p:sp>
        <p:nvSpPr>
          <p:cNvPr id="13" name="Rectangle 12"/>
          <p:cNvSpPr/>
          <p:nvPr userDrawn="1"/>
        </p:nvSpPr>
        <p:spPr>
          <a:xfrm>
            <a:off x="255493" y="1856427"/>
            <a:ext cx="11645153" cy="1122300"/>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p:cNvSpPr>
            <a:spLocks noGrp="1"/>
          </p:cNvSpPr>
          <p:nvPr>
            <p:ph sz="quarter" idx="13"/>
          </p:nvPr>
        </p:nvSpPr>
        <p:spPr>
          <a:xfrm>
            <a:off x="838200" y="1856427"/>
            <a:ext cx="3200400" cy="1122300"/>
          </a:xfrm>
        </p:spPr>
        <p:txBody>
          <a:bodyPr anchor="ctr">
            <a:noAutofit/>
          </a:bodyPr>
          <a:lstStyle>
            <a:lvl1pPr marL="0" indent="0">
              <a:buNone/>
              <a:defRPr sz="2800" b="1" cap="all" baseline="0"/>
            </a:lvl1pPr>
          </a:lstStyle>
          <a:p>
            <a:pPr lvl="0"/>
            <a:r>
              <a:rPr lang="en-US"/>
              <a:t>Edit Master text styles</a:t>
            </a:r>
          </a:p>
        </p:txBody>
      </p:sp>
      <p:sp>
        <p:nvSpPr>
          <p:cNvPr id="10" name="Content Placeholder 9"/>
          <p:cNvSpPr>
            <a:spLocks noGrp="1"/>
          </p:cNvSpPr>
          <p:nvPr>
            <p:ph sz="quarter" idx="14"/>
          </p:nvPr>
        </p:nvSpPr>
        <p:spPr>
          <a:xfrm>
            <a:off x="838200" y="3141663"/>
            <a:ext cx="5527675" cy="2949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10737130" y="6176963"/>
            <a:ext cx="1454870" cy="681037"/>
            <a:chOff x="10737130" y="6176963"/>
            <a:chExt cx="1454870" cy="681037"/>
          </a:xfrm>
        </p:grpSpPr>
        <p:sp>
          <p:nvSpPr>
            <p:cNvPr id="15" name="Rectangle 14"/>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496139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yout 2 - Title Only">
    <p:spTree>
      <p:nvGrpSpPr>
        <p:cNvPr id="1" name=""/>
        <p:cNvGrpSpPr/>
        <p:nvPr/>
      </p:nvGrpSpPr>
      <p:grpSpPr>
        <a:xfrm>
          <a:off x="0" y="0"/>
          <a:ext cx="0" cy="0"/>
          <a:chOff x="0" y="0"/>
          <a:chExt cx="0" cy="0"/>
        </a:xfrm>
      </p:grpSpPr>
      <p:grpSp>
        <p:nvGrpSpPr>
          <p:cNvPr id="17" name="Group 16"/>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userDrawn="1">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‹N›</a:t>
            </a:fld>
            <a:endParaRPr lang="en-US" dirty="0"/>
          </a:p>
        </p:txBody>
      </p:sp>
      <p:sp>
        <p:nvSpPr>
          <p:cNvPr id="12" name="Title 11"/>
          <p:cNvSpPr>
            <a:spLocks noGrp="1"/>
          </p:cNvSpPr>
          <p:nvPr userDrawn="1">
            <p:ph type="title"/>
          </p:nvPr>
        </p:nvSpPr>
        <p:spPr/>
        <p:txBody>
          <a:bodyPr>
            <a:normAutofit/>
          </a:bodyPr>
          <a:lstStyle>
            <a:lvl1pPr>
              <a:defRPr sz="4000">
                <a:solidFill>
                  <a:schemeClr val="tx1"/>
                </a:solidFill>
              </a:defRPr>
            </a:lvl1pPr>
          </a:lstStyle>
          <a:p>
            <a:r>
              <a:rPr lang="en-US"/>
              <a:t>Click to edit Master title style</a:t>
            </a:r>
          </a:p>
        </p:txBody>
      </p:sp>
      <p:grpSp>
        <p:nvGrpSpPr>
          <p:cNvPr id="10" name="Group 9"/>
          <p:cNvGrpSpPr/>
          <p:nvPr userDrawn="1"/>
        </p:nvGrpSpPr>
        <p:grpSpPr>
          <a:xfrm>
            <a:off x="10737130" y="6176963"/>
            <a:ext cx="1454870" cy="681037"/>
            <a:chOff x="10737130" y="6176963"/>
            <a:chExt cx="1454870" cy="681037"/>
          </a:xfrm>
        </p:grpSpPr>
        <p:sp>
          <p:nvSpPr>
            <p:cNvPr id="11" name="Rectangle 10"/>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282486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yout 2 - Copy">
    <p:spTree>
      <p:nvGrpSpPr>
        <p:cNvPr id="1" name=""/>
        <p:cNvGrpSpPr/>
        <p:nvPr/>
      </p:nvGrpSpPr>
      <p:grpSpPr>
        <a:xfrm>
          <a:off x="0" y="0"/>
          <a:ext cx="0" cy="0"/>
          <a:chOff x="0" y="0"/>
          <a:chExt cx="0" cy="0"/>
        </a:xfrm>
      </p:grpSpPr>
      <p:grpSp>
        <p:nvGrpSpPr>
          <p:cNvPr id="3" name="Group 2"/>
          <p:cNvGrpSpPr/>
          <p:nvPr userDrawn="1"/>
        </p:nvGrpSpPr>
        <p:grpSpPr>
          <a:xfrm>
            <a:off x="10737130" y="6176963"/>
            <a:ext cx="1454870" cy="681037"/>
            <a:chOff x="10737130" y="6176963"/>
            <a:chExt cx="1454870" cy="681037"/>
          </a:xfrm>
        </p:grpSpPr>
        <p:sp>
          <p:nvSpPr>
            <p:cNvPr id="4" name="Rectangle 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301760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Layout 2 - Copy">
    <p:spTree>
      <p:nvGrpSpPr>
        <p:cNvPr id="1" name=""/>
        <p:cNvGrpSpPr/>
        <p:nvPr/>
      </p:nvGrpSpPr>
      <p:grpSpPr>
        <a:xfrm>
          <a:off x="0" y="0"/>
          <a:ext cx="0" cy="0"/>
          <a:chOff x="0" y="0"/>
          <a:chExt cx="0" cy="0"/>
        </a:xfrm>
      </p:grpSpPr>
      <p:sp>
        <p:nvSpPr>
          <p:cNvPr id="2" name="Title 1"/>
          <p:cNvSpPr>
            <a:spLocks noGrp="1"/>
          </p:cNvSpPr>
          <p:nvPr>
            <p:ph type="title"/>
          </p:nvPr>
        </p:nvSpPr>
        <p:spPr>
          <a:xfrm>
            <a:off x="838200" y="955914"/>
            <a:ext cx="10515600" cy="726830"/>
          </a:xfrm>
        </p:spPr>
        <p:txBody>
          <a:bodyPr/>
          <a:lstStyle>
            <a:lvl1pPr>
              <a:defRPr>
                <a:solidFill>
                  <a:srgbClr val="04C7F0"/>
                </a:solidFill>
              </a:defRPr>
            </a:lvl1pPr>
          </a:lstStyle>
          <a:p>
            <a:r>
              <a:rPr lang="en-US"/>
              <a:t>Click to edit Master title style</a:t>
            </a:r>
          </a:p>
        </p:txBody>
      </p:sp>
      <p:sp>
        <p:nvSpPr>
          <p:cNvPr id="4" name="Rectangle 3"/>
          <p:cNvSpPr/>
          <p:nvPr userDrawn="1"/>
        </p:nvSpPr>
        <p:spPr>
          <a:xfrm>
            <a:off x="0" y="1616587"/>
            <a:ext cx="12191999" cy="1122300"/>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15"/>
          <p:cNvSpPr>
            <a:spLocks noGrp="1"/>
          </p:cNvSpPr>
          <p:nvPr>
            <p:ph sz="quarter" idx="13"/>
          </p:nvPr>
        </p:nvSpPr>
        <p:spPr>
          <a:xfrm>
            <a:off x="838200" y="1616587"/>
            <a:ext cx="10515600" cy="1122300"/>
          </a:xfrm>
        </p:spPr>
        <p:txBody>
          <a:bodyPr anchor="ctr">
            <a:noAutofit/>
          </a:bodyPr>
          <a:lstStyle>
            <a:lvl1pPr marL="0" indent="0">
              <a:buNone/>
              <a:defRPr sz="2800" b="1" cap="none" baseline="0"/>
            </a:lvl1pPr>
          </a:lstStyle>
          <a:p>
            <a:pPr lvl="0"/>
            <a:r>
              <a:rPr lang="en-US"/>
              <a:t>Edit Master text styles</a:t>
            </a:r>
          </a:p>
        </p:txBody>
      </p:sp>
      <p:grpSp>
        <p:nvGrpSpPr>
          <p:cNvPr id="6" name="Group 5"/>
          <p:cNvGrpSpPr/>
          <p:nvPr userDrawn="1"/>
        </p:nvGrpSpPr>
        <p:grpSpPr>
          <a:xfrm>
            <a:off x="10737130" y="6176963"/>
            <a:ext cx="1454870" cy="681037"/>
            <a:chOff x="10737130" y="6176963"/>
            <a:chExt cx="1454870" cy="681037"/>
          </a:xfrm>
        </p:grpSpPr>
        <p:sp>
          <p:nvSpPr>
            <p:cNvPr id="7" name="Rectangle 6"/>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3297919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Layout 3 - Section Header">
    <p:spTree>
      <p:nvGrpSpPr>
        <p:cNvPr id="1" name=""/>
        <p:cNvGrpSpPr/>
        <p:nvPr/>
      </p:nvGrpSpPr>
      <p:grpSpPr>
        <a:xfrm>
          <a:off x="0" y="0"/>
          <a:ext cx="0" cy="0"/>
          <a:chOff x="0" y="0"/>
          <a:chExt cx="0" cy="0"/>
        </a:xfrm>
      </p:grpSpPr>
      <p:grpSp>
        <p:nvGrpSpPr>
          <p:cNvPr id="23" name="Group 22"/>
          <p:cNvGrpSpPr/>
          <p:nvPr userDrawn="1"/>
        </p:nvGrpSpPr>
        <p:grpSpPr>
          <a:xfrm>
            <a:off x="0" y="0"/>
            <a:ext cx="12192000" cy="6858000"/>
            <a:chOff x="0" y="0"/>
            <a:chExt cx="12192000" cy="6858000"/>
          </a:xfrm>
        </p:grpSpPr>
        <p:pic>
          <p:nvPicPr>
            <p:cNvPr id="17" name="Pictur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Rectangle 17"/>
            <p:cNvSpPr/>
            <p:nvPr userDrawn="1"/>
          </p:nvSpPr>
          <p:spPr>
            <a:xfrm>
              <a:off x="320842" y="304800"/>
              <a:ext cx="11534274" cy="62885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0" y="2790498"/>
              <a:ext cx="12192000" cy="1431879"/>
            </a:xfrm>
            <a:prstGeom prst="rect">
              <a:avLst/>
            </a:prstGeom>
            <a:solidFill>
              <a:srgbClr val="04C7F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p:nvPr>
        </p:nvSpPr>
        <p:spPr>
          <a:xfrm>
            <a:off x="831850" y="2790498"/>
            <a:ext cx="10515600" cy="1431879"/>
          </a:xfrm>
        </p:spPr>
        <p:txBody>
          <a:bodyPr anchor="ctr"/>
          <a:lstStyle>
            <a:lvl1pPr algn="ctr">
              <a:defRPr sz="4400"/>
            </a:lvl1pPr>
          </a:lstStyle>
          <a:p>
            <a:r>
              <a:rPr lang="en-US"/>
              <a:t>Click to edit Master title style</a:t>
            </a:r>
            <a:endParaRPr lang="en-US" dirty="0"/>
          </a:p>
        </p:txBody>
      </p:sp>
      <p:sp>
        <p:nvSpPr>
          <p:cNvPr id="3" name="Text Placeholder 2"/>
          <p:cNvSpPr>
            <a:spLocks noGrp="1"/>
          </p:cNvSpPr>
          <p:nvPr userDrawn="1">
            <p:ph type="body" idx="1"/>
          </p:nvPr>
        </p:nvSpPr>
        <p:spPr>
          <a:xfrm>
            <a:off x="831850" y="4222377"/>
            <a:ext cx="10515600" cy="115056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fld id="{A8117BF7-3C01-614B-B1D0-EFC01705D4A0}" type="datetimeFigureOut">
              <a:rPr lang="en-US" smtClean="0"/>
              <a:t>5/8/2025</a:t>
            </a:fld>
            <a:endParaRPr lang="en-US" dirty="0"/>
          </a:p>
        </p:txBody>
      </p:sp>
      <p:sp>
        <p:nvSpPr>
          <p:cNvPr id="5" name="Footer Placeholder 4"/>
          <p:cNvSpPr>
            <a:spLocks noGrp="1"/>
          </p:cNvSpPr>
          <p:nvPr userDrawn="1">
            <p:ph type="ftr" sz="quarter" idx="11"/>
          </p:nvPr>
        </p:nvSpPr>
        <p:spPr/>
        <p:txBody>
          <a:bodyPr/>
          <a:lstStyle/>
          <a:p>
            <a:endParaRPr lang="en-US" dirty="0"/>
          </a:p>
        </p:txBody>
      </p:sp>
      <p:sp>
        <p:nvSpPr>
          <p:cNvPr id="6" name="Slide Number Placeholder 5"/>
          <p:cNvSpPr>
            <a:spLocks noGrp="1"/>
          </p:cNvSpPr>
          <p:nvPr userDrawn="1">
            <p:ph type="sldNum" sz="quarter" idx="12"/>
          </p:nvPr>
        </p:nvSpPr>
        <p:spPr/>
        <p:txBody>
          <a:bodyPr/>
          <a:lstStyle/>
          <a:p>
            <a:fld id="{889E4787-24E0-EC45-9EC5-2282C909BA56}" type="slidenum">
              <a:rPr lang="en-US" smtClean="0"/>
              <a:t>‹N›</a:t>
            </a:fld>
            <a:endParaRPr lang="en-US" dirty="0"/>
          </a:p>
        </p:txBody>
      </p:sp>
      <p:grpSp>
        <p:nvGrpSpPr>
          <p:cNvPr id="11" name="Group 10"/>
          <p:cNvGrpSpPr/>
          <p:nvPr userDrawn="1"/>
        </p:nvGrpSpPr>
        <p:grpSpPr>
          <a:xfrm>
            <a:off x="10737130" y="6176963"/>
            <a:ext cx="1454870" cy="681037"/>
            <a:chOff x="10737130" y="6176963"/>
            <a:chExt cx="1454870" cy="681037"/>
          </a:xfrm>
        </p:grpSpPr>
        <p:sp>
          <p:nvSpPr>
            <p:cNvPr id="12" name="Rectangle 11"/>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3184442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Layout 2 - Copy/no ghost">
    <p:spTree>
      <p:nvGrpSpPr>
        <p:cNvPr id="1" name=""/>
        <p:cNvGrpSpPr/>
        <p:nvPr/>
      </p:nvGrpSpPr>
      <p:grpSpPr>
        <a:xfrm>
          <a:off x="0" y="0"/>
          <a:ext cx="0" cy="0"/>
          <a:chOff x="0" y="0"/>
          <a:chExt cx="0" cy="0"/>
        </a:xfrm>
      </p:grpSpPr>
      <p:grpSp>
        <p:nvGrpSpPr>
          <p:cNvPr id="22" name="Group 21"/>
          <p:cNvGrpSpPr/>
          <p:nvPr userDrawn="1"/>
        </p:nvGrpSpPr>
        <p:grpSpPr>
          <a:xfrm>
            <a:off x="0" y="0"/>
            <a:ext cx="12192000" cy="6858000"/>
            <a:chOff x="0" y="0"/>
            <a:chExt cx="12192000" cy="6858000"/>
          </a:xfrm>
        </p:grpSpPr>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Rectangle 23"/>
            <p:cNvSpPr/>
            <p:nvPr userDrawn="1"/>
          </p:nvSpPr>
          <p:spPr>
            <a:xfrm>
              <a:off x="0" y="0"/>
              <a:ext cx="12192000" cy="6857999"/>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9E4787-24E0-EC45-9EC5-2282C909BA56}" type="slidenum">
              <a:rPr lang="en-US" smtClean="0"/>
              <a:pPr/>
              <a:t>‹N›</a:t>
            </a:fld>
            <a:endParaRPr lang="en-US" dirty="0"/>
          </a:p>
        </p:txBody>
      </p:sp>
      <p:sp>
        <p:nvSpPr>
          <p:cNvPr id="27" name="Title 1"/>
          <p:cNvSpPr>
            <a:spLocks noGrp="1"/>
          </p:cNvSpPr>
          <p:nvPr>
            <p:ph type="title" hasCustomPrompt="1"/>
          </p:nvPr>
        </p:nvSpPr>
        <p:spPr>
          <a:xfrm>
            <a:off x="838200" y="365125"/>
            <a:ext cx="10515600" cy="1325563"/>
          </a:xfrm>
        </p:spPr>
        <p:txBody>
          <a:bodyPr>
            <a:normAutofit/>
          </a:bodyPr>
          <a:lstStyle>
            <a:lvl1pPr>
              <a:defRPr sz="4000">
                <a:solidFill>
                  <a:srgbClr val="04C7F0"/>
                </a:solidFill>
              </a:defRPr>
            </a:lvl1pPr>
          </a:lstStyle>
          <a:p>
            <a:r>
              <a:rPr lang="en-US"/>
              <a:t>Click to edit Master title style`</a:t>
            </a:r>
          </a:p>
        </p:txBody>
      </p:sp>
      <p:sp>
        <p:nvSpPr>
          <p:cNvPr id="28"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10737130" y="6176963"/>
            <a:ext cx="1454870" cy="681037"/>
            <a:chOff x="10737130" y="6176963"/>
            <a:chExt cx="1454870" cy="681037"/>
          </a:xfrm>
        </p:grpSpPr>
        <p:sp>
          <p:nvSpPr>
            <p:cNvPr id="16" name="Rectangle 15"/>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83586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ayout 3 - Image Ful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9E4787-24E0-EC45-9EC5-2282C909BA56}" type="slidenum">
              <a:rPr lang="en-US" smtClean="0"/>
              <a:pPr/>
              <a:t>‹N›</a:t>
            </a:fld>
            <a:endParaRPr lang="en-US" dirty="0"/>
          </a:p>
        </p:txBody>
      </p:sp>
      <p:grpSp>
        <p:nvGrpSpPr>
          <p:cNvPr id="12" name="Group 11"/>
          <p:cNvGrpSpPr/>
          <p:nvPr userDrawn="1"/>
        </p:nvGrpSpPr>
        <p:grpSpPr>
          <a:xfrm>
            <a:off x="0" y="0"/>
            <a:ext cx="12192000" cy="6858000"/>
            <a:chOff x="0" y="0"/>
            <a:chExt cx="12192000" cy="685800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userDrawn="1"/>
          </p:nvSpPr>
          <p:spPr>
            <a:xfrm>
              <a:off x="0" y="0"/>
              <a:ext cx="12192000" cy="6857999"/>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itle 10"/>
          <p:cNvSpPr>
            <a:spLocks noGrp="1"/>
          </p:cNvSpPr>
          <p:nvPr>
            <p:ph type="title"/>
          </p:nvPr>
        </p:nvSpPr>
        <p:spPr/>
        <p:txBody>
          <a:bodyPr>
            <a:normAutofit/>
          </a:bodyPr>
          <a:lstStyle>
            <a:lvl1pPr algn="ctr">
              <a:defRPr sz="4000">
                <a:solidFill>
                  <a:srgbClr val="04C7F0"/>
                </a:solidFill>
              </a:defRPr>
            </a:lvl1pPr>
          </a:lstStyle>
          <a:p>
            <a:r>
              <a:rPr lang="en-US"/>
              <a:t>Click to edit Master title style</a:t>
            </a:r>
            <a:endParaRPr lang="en-US" dirty="0"/>
          </a:p>
        </p:txBody>
      </p:sp>
      <p:grpSp>
        <p:nvGrpSpPr>
          <p:cNvPr id="13" name="Group 12"/>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5432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1 - Section Header">
    <p:spTree>
      <p:nvGrpSpPr>
        <p:cNvPr id="1" name=""/>
        <p:cNvGrpSpPr/>
        <p:nvPr/>
      </p:nvGrpSpPr>
      <p:grpSpPr>
        <a:xfrm>
          <a:off x="0" y="0"/>
          <a:ext cx="0" cy="0"/>
          <a:chOff x="0" y="0"/>
          <a:chExt cx="0" cy="0"/>
        </a:xfrm>
      </p:grpSpPr>
      <p:sp>
        <p:nvSpPr>
          <p:cNvPr id="12" name="Rectangle 11"/>
          <p:cNvSpPr/>
          <p:nvPr userDrawn="1"/>
        </p:nvSpPr>
        <p:spPr>
          <a:xfrm>
            <a:off x="368968" y="352926"/>
            <a:ext cx="11454064" cy="6152149"/>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0" y="0"/>
            <a:ext cx="12192000" cy="6858000"/>
            <a:chOff x="0" y="0"/>
            <a:chExt cx="12192000" cy="685800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userDrawn="1"/>
          </p:nvSpPr>
          <p:spPr>
            <a:xfrm>
              <a:off x="0" y="2709816"/>
              <a:ext cx="12192000" cy="1270514"/>
            </a:xfrm>
            <a:prstGeom prst="rect">
              <a:avLst/>
            </a:prstGeom>
            <a:solidFill>
              <a:srgbClr val="04C7F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p:cNvSpPr>
            <a:spLocks noGrp="1"/>
          </p:cNvSpPr>
          <p:nvPr>
            <p:ph type="title"/>
          </p:nvPr>
        </p:nvSpPr>
        <p:spPr>
          <a:xfrm>
            <a:off x="831850" y="2709816"/>
            <a:ext cx="10515600" cy="1270514"/>
          </a:xfrm>
        </p:spPr>
        <p:txBody>
          <a:bodyPr anchor="ctr"/>
          <a:lstStyle>
            <a:lvl1pPr algn="ctr">
              <a:defRPr sz="4400"/>
            </a:lvl1pPr>
          </a:lstStyle>
          <a:p>
            <a:r>
              <a:rPr lang="en-US"/>
              <a:t>Click to edit Master title style</a:t>
            </a:r>
            <a:endParaRPr lang="en-US" dirty="0"/>
          </a:p>
        </p:txBody>
      </p:sp>
      <p:sp>
        <p:nvSpPr>
          <p:cNvPr id="14" name="Text Placeholder 2"/>
          <p:cNvSpPr>
            <a:spLocks noGrp="1"/>
          </p:cNvSpPr>
          <p:nvPr>
            <p:ph type="body" idx="1"/>
          </p:nvPr>
        </p:nvSpPr>
        <p:spPr>
          <a:xfrm>
            <a:off x="831850" y="3980330"/>
            <a:ext cx="10515600" cy="1392609"/>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16" name="Group 15"/>
          <p:cNvGrpSpPr/>
          <p:nvPr userDrawn="1"/>
        </p:nvGrpSpPr>
        <p:grpSpPr>
          <a:xfrm>
            <a:off x="10737130" y="6176963"/>
            <a:ext cx="1454870" cy="681037"/>
            <a:chOff x="10737130" y="6176963"/>
            <a:chExt cx="1454870" cy="681037"/>
          </a:xfrm>
        </p:grpSpPr>
        <p:sp>
          <p:nvSpPr>
            <p:cNvPr id="17" name="Rectangle 16"/>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873982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Layout 3 - Two Content">
    <p:spTree>
      <p:nvGrpSpPr>
        <p:cNvPr id="1" name=""/>
        <p:cNvGrpSpPr/>
        <p:nvPr/>
      </p:nvGrpSpPr>
      <p:grpSpPr>
        <a:xfrm>
          <a:off x="0" y="0"/>
          <a:ext cx="0" cy="0"/>
          <a:chOff x="0" y="0"/>
          <a:chExt cx="0" cy="0"/>
        </a:xfrm>
      </p:grpSpPr>
      <p:grpSp>
        <p:nvGrpSpPr>
          <p:cNvPr id="9" name="Group 8"/>
          <p:cNvGrpSpPr/>
          <p:nvPr userDrawn="1"/>
        </p:nvGrpSpPr>
        <p:grpSpPr>
          <a:xfrm>
            <a:off x="0" y="0"/>
            <a:ext cx="12192000" cy="6858000"/>
            <a:chOff x="0" y="0"/>
            <a:chExt cx="12192000" cy="685800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p:cNvSpPr/>
            <p:nvPr userDrawn="1"/>
          </p:nvSpPr>
          <p:spPr>
            <a:xfrm>
              <a:off x="0" y="0"/>
              <a:ext cx="12192000" cy="6857999"/>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221668" y="6593305"/>
              <a:ext cx="3750869" cy="264695"/>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normAutofit/>
          </a:bodyPr>
          <a:lstStyle>
            <a:lvl1pPr>
              <a:defRPr sz="4000">
                <a:solidFill>
                  <a:srgbClr val="04C7F0"/>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117BF7-3C01-614B-B1D0-EFC01705D4A0}" type="datetimeFigureOut">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9E4787-24E0-EC45-9EC5-2282C909BA56}" type="slidenum">
              <a:rPr lang="en-US" smtClean="0"/>
              <a:t>‹N›</a:t>
            </a:fld>
            <a:endParaRPr lang="en-US" dirty="0"/>
          </a:p>
        </p:txBody>
      </p:sp>
    </p:spTree>
    <p:extLst>
      <p:ext uri="{BB962C8B-B14F-4D97-AF65-F5344CB8AC3E}">
        <p14:creationId xmlns:p14="http://schemas.microsoft.com/office/powerpoint/2010/main" val="315119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Layout 4 - Section Header">
    <p:spTree>
      <p:nvGrpSpPr>
        <p:cNvPr id="1" name=""/>
        <p:cNvGrpSpPr/>
        <p:nvPr/>
      </p:nvGrpSpPr>
      <p:grpSpPr>
        <a:xfrm>
          <a:off x="0" y="0"/>
          <a:ext cx="0" cy="0"/>
          <a:chOff x="0" y="0"/>
          <a:chExt cx="0" cy="0"/>
        </a:xfrm>
      </p:grpSpPr>
      <p:grpSp>
        <p:nvGrpSpPr>
          <p:cNvPr id="9" name="Group 8"/>
          <p:cNvGrpSpPr/>
          <p:nvPr userDrawn="1"/>
        </p:nvGrpSpPr>
        <p:grpSpPr>
          <a:xfrm>
            <a:off x="0" y="0"/>
            <a:ext cx="12192000" cy="6858000"/>
            <a:chOff x="0" y="0"/>
            <a:chExt cx="12192000" cy="6858000"/>
          </a:xfrm>
        </p:grpSpPr>
        <p:grpSp>
          <p:nvGrpSpPr>
            <p:cNvPr id="13" name="Group 12"/>
            <p:cNvGrpSpPr/>
            <p:nvPr userDrawn="1"/>
          </p:nvGrpSpPr>
          <p:grpSpPr>
            <a:xfrm>
              <a:off x="0" y="0"/>
              <a:ext cx="12192000" cy="6858000"/>
              <a:chOff x="0" y="0"/>
              <a:chExt cx="12192000" cy="6858000"/>
            </a:xfrm>
          </p:grpSpPr>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Rectangle 14"/>
              <p:cNvSpPr/>
              <p:nvPr/>
            </p:nvSpPr>
            <p:spPr>
              <a:xfrm>
                <a:off x="320842" y="304800"/>
                <a:ext cx="11534274" cy="62885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p:cNvSpPr/>
            <p:nvPr userDrawn="1"/>
          </p:nvSpPr>
          <p:spPr>
            <a:xfrm>
              <a:off x="0" y="2709816"/>
              <a:ext cx="12192000" cy="1270514"/>
            </a:xfrm>
            <a:prstGeom prst="rect">
              <a:avLst/>
            </a:prstGeom>
            <a:solidFill>
              <a:srgbClr val="04C7F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p:nvPr>
        </p:nvSpPr>
        <p:spPr>
          <a:xfrm>
            <a:off x="831850" y="2709816"/>
            <a:ext cx="10515600" cy="1270514"/>
          </a:xfrm>
        </p:spPr>
        <p:txBody>
          <a:bodyPr anchor="ctr"/>
          <a:lstStyle>
            <a:lvl1pPr algn="ctr">
              <a:defRPr sz="4400"/>
            </a:lvl1pPr>
          </a:lstStyle>
          <a:p>
            <a:r>
              <a:rPr lang="en-US"/>
              <a:t>Click to edit Master title style</a:t>
            </a:r>
            <a:endParaRPr lang="en-US" dirty="0"/>
          </a:p>
        </p:txBody>
      </p:sp>
      <p:sp>
        <p:nvSpPr>
          <p:cNvPr id="3" name="Text Placeholder 2"/>
          <p:cNvSpPr>
            <a:spLocks noGrp="1"/>
          </p:cNvSpPr>
          <p:nvPr userDrawn="1">
            <p:ph type="body" idx="1"/>
          </p:nvPr>
        </p:nvSpPr>
        <p:spPr>
          <a:xfrm>
            <a:off x="831850" y="3980330"/>
            <a:ext cx="10515600" cy="1392609"/>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fld id="{A8117BF7-3C01-614B-B1D0-EFC01705D4A0}" type="datetimeFigureOut">
              <a:rPr lang="en-US" smtClean="0"/>
              <a:t>5/8/2025</a:t>
            </a:fld>
            <a:endParaRPr lang="en-US" dirty="0"/>
          </a:p>
        </p:txBody>
      </p:sp>
      <p:sp>
        <p:nvSpPr>
          <p:cNvPr id="5" name="Footer Placeholder 4"/>
          <p:cNvSpPr>
            <a:spLocks noGrp="1"/>
          </p:cNvSpPr>
          <p:nvPr userDrawn="1">
            <p:ph type="ftr" sz="quarter" idx="11"/>
          </p:nvPr>
        </p:nvSpPr>
        <p:spPr/>
        <p:txBody>
          <a:bodyPr/>
          <a:lstStyle/>
          <a:p>
            <a:endParaRPr lang="en-US" dirty="0"/>
          </a:p>
        </p:txBody>
      </p:sp>
      <p:sp>
        <p:nvSpPr>
          <p:cNvPr id="6" name="Slide Number Placeholder 5"/>
          <p:cNvSpPr>
            <a:spLocks noGrp="1"/>
          </p:cNvSpPr>
          <p:nvPr userDrawn="1">
            <p:ph type="sldNum" sz="quarter" idx="12"/>
          </p:nvPr>
        </p:nvSpPr>
        <p:spPr/>
        <p:txBody>
          <a:bodyPr/>
          <a:lstStyle/>
          <a:p>
            <a:fld id="{889E4787-24E0-EC45-9EC5-2282C909BA56}" type="slidenum">
              <a:rPr lang="en-US" smtClean="0"/>
              <a:t>‹N›</a:t>
            </a:fld>
            <a:endParaRPr lang="en-US" dirty="0"/>
          </a:p>
        </p:txBody>
      </p:sp>
      <p:grpSp>
        <p:nvGrpSpPr>
          <p:cNvPr id="12" name="Group 11"/>
          <p:cNvGrpSpPr/>
          <p:nvPr userDrawn="1"/>
        </p:nvGrpSpPr>
        <p:grpSpPr>
          <a:xfrm>
            <a:off x="10737130" y="6176963"/>
            <a:ext cx="1454870" cy="681037"/>
            <a:chOff x="10737130" y="6176963"/>
            <a:chExt cx="1454870" cy="681037"/>
          </a:xfrm>
        </p:grpSpPr>
        <p:sp>
          <p:nvSpPr>
            <p:cNvPr id="16" name="Rectangle 15"/>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720576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ayout 4 - Copy &amp; icon">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userDrawn="1">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‹N›</a:t>
            </a:fld>
            <a:endParaRPr lang="en-US" dirty="0"/>
          </a:p>
        </p:txBody>
      </p:sp>
      <p:sp>
        <p:nvSpPr>
          <p:cNvPr id="12" name="Title 11"/>
          <p:cNvSpPr>
            <a:spLocks noGrp="1"/>
          </p:cNvSpPr>
          <p:nvPr userDrawn="1">
            <p:ph type="title"/>
          </p:nvPr>
        </p:nvSpPr>
        <p:spPr>
          <a:xfrm>
            <a:off x="838200" y="365125"/>
            <a:ext cx="10515600" cy="887467"/>
          </a:xfrm>
        </p:spPr>
        <p:txBody>
          <a:bodyPr>
            <a:normAutofit/>
          </a:bodyPr>
          <a:lstStyle>
            <a:lvl1pPr>
              <a:defRPr sz="4000">
                <a:solidFill>
                  <a:srgbClr val="04C7F0"/>
                </a:solidFill>
              </a:defRPr>
            </a:lvl1pPr>
          </a:lstStyle>
          <a:p>
            <a:r>
              <a:rPr lang="en-US"/>
              <a:t>Click to edit Master title style</a:t>
            </a:r>
          </a:p>
        </p:txBody>
      </p:sp>
      <p:sp>
        <p:nvSpPr>
          <p:cNvPr id="16" name="Content Placeholder 15"/>
          <p:cNvSpPr>
            <a:spLocks noGrp="1"/>
          </p:cNvSpPr>
          <p:nvPr userDrawn="1">
            <p:ph sz="quarter" idx="14"/>
          </p:nvPr>
        </p:nvSpPr>
        <p:spPr>
          <a:xfrm>
            <a:off x="838200" y="1534979"/>
            <a:ext cx="10515599" cy="4556677"/>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2865491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Layout 4 - Copy &amp; icon">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userDrawn="1">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‹N›</a:t>
            </a:fld>
            <a:endParaRPr lang="en-US" dirty="0"/>
          </a:p>
        </p:txBody>
      </p:sp>
      <p:sp>
        <p:nvSpPr>
          <p:cNvPr id="12" name="Title 11"/>
          <p:cNvSpPr>
            <a:spLocks noGrp="1"/>
          </p:cNvSpPr>
          <p:nvPr userDrawn="1">
            <p:ph type="title"/>
          </p:nvPr>
        </p:nvSpPr>
        <p:spPr>
          <a:xfrm>
            <a:off x="838200" y="365125"/>
            <a:ext cx="10515600" cy="887467"/>
          </a:xfrm>
        </p:spPr>
        <p:txBody>
          <a:bodyPr>
            <a:normAutofit/>
          </a:bodyPr>
          <a:lstStyle>
            <a:lvl1pPr>
              <a:defRPr sz="4000">
                <a:solidFill>
                  <a:srgbClr val="04C7F0"/>
                </a:solidFill>
              </a:defRPr>
            </a:lvl1pPr>
          </a:lstStyle>
          <a:p>
            <a:r>
              <a:rPr lang="en-US"/>
              <a:t>Click to edit Master title style</a:t>
            </a:r>
          </a:p>
        </p:txBody>
      </p:sp>
      <p:sp>
        <p:nvSpPr>
          <p:cNvPr id="16" name="Content Placeholder 15"/>
          <p:cNvSpPr>
            <a:spLocks noGrp="1"/>
          </p:cNvSpPr>
          <p:nvPr userDrawn="1">
            <p:ph sz="quarter" idx="14"/>
          </p:nvPr>
        </p:nvSpPr>
        <p:spPr>
          <a:xfrm>
            <a:off x="838201" y="1534979"/>
            <a:ext cx="4800600" cy="4556677"/>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
        <p:nvSpPr>
          <p:cNvPr id="18" name="Content Placeholder 15"/>
          <p:cNvSpPr>
            <a:spLocks noGrp="1"/>
          </p:cNvSpPr>
          <p:nvPr>
            <p:ph sz="quarter" idx="15"/>
          </p:nvPr>
        </p:nvSpPr>
        <p:spPr>
          <a:xfrm>
            <a:off x="6553200" y="1517286"/>
            <a:ext cx="4800600" cy="4556677"/>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5320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Layout 4 - Copy &amp; icon">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userDrawn="1">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‹N›</a:t>
            </a:fld>
            <a:endParaRPr lang="en-US" dirty="0"/>
          </a:p>
        </p:txBody>
      </p:sp>
      <p:sp>
        <p:nvSpPr>
          <p:cNvPr id="12" name="Title 11"/>
          <p:cNvSpPr>
            <a:spLocks noGrp="1"/>
          </p:cNvSpPr>
          <p:nvPr userDrawn="1">
            <p:ph type="title"/>
          </p:nvPr>
        </p:nvSpPr>
        <p:spPr>
          <a:xfrm>
            <a:off x="838200" y="365125"/>
            <a:ext cx="10515600" cy="887467"/>
          </a:xfrm>
        </p:spPr>
        <p:txBody>
          <a:bodyPr>
            <a:normAutofit/>
          </a:bodyPr>
          <a:lstStyle>
            <a:lvl1pPr>
              <a:defRPr sz="4000">
                <a:solidFill>
                  <a:srgbClr val="04C7F0"/>
                </a:solidFill>
              </a:defRPr>
            </a:lvl1pPr>
          </a:lstStyle>
          <a:p>
            <a:r>
              <a:rPr lang="en-US"/>
              <a:t>Click to edit Master title style</a:t>
            </a:r>
          </a:p>
        </p:txBody>
      </p:sp>
      <p:sp>
        <p:nvSpPr>
          <p:cNvPr id="16" name="Content Placeholder 15"/>
          <p:cNvSpPr>
            <a:spLocks noGrp="1"/>
          </p:cNvSpPr>
          <p:nvPr userDrawn="1">
            <p:ph sz="quarter" idx="14"/>
          </p:nvPr>
        </p:nvSpPr>
        <p:spPr>
          <a:xfrm>
            <a:off x="4677508" y="1534979"/>
            <a:ext cx="6676291" cy="4556677"/>
          </a:xfrm>
        </p:spPr>
        <p:txBody>
          <a:bodyPr/>
          <a:lstStyle>
            <a:lvl1pPr>
              <a:defRPr b="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735789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6" name="Group 5"/>
          <p:cNvGrpSpPr/>
          <p:nvPr userDrawn="1"/>
        </p:nvGrpSpPr>
        <p:grpSpPr>
          <a:xfrm>
            <a:off x="0" y="0"/>
            <a:ext cx="12192000" cy="6858000"/>
            <a:chOff x="0" y="0"/>
            <a:chExt cx="12192000" cy="685800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p:nvSpPr>
          <p:spPr>
            <a:xfrm>
              <a:off x="2869026" y="2833711"/>
              <a:ext cx="6352591" cy="861774"/>
            </a:xfrm>
            <a:prstGeom prst="rect">
              <a:avLst/>
            </a:prstGeom>
            <a:noFill/>
          </p:spPr>
          <p:txBody>
            <a:bodyPr wrap="square" rtlCol="0">
              <a:spAutoFit/>
            </a:bodyPr>
            <a:lstStyle/>
            <a:p>
              <a:pPr algn="ctr"/>
              <a:r>
                <a:rPr lang="en-US" sz="4800" dirty="0">
                  <a:solidFill>
                    <a:schemeClr val="bg1"/>
                  </a:solidFill>
                  <a:latin typeface="Arial" charset="0"/>
                  <a:ea typeface="Arial" charset="0"/>
                  <a:cs typeface="Arial" charset="0"/>
                </a:rPr>
                <a:t>DISCUSSION</a:t>
              </a:r>
            </a:p>
          </p:txBody>
        </p:sp>
        <p:sp>
          <p:nvSpPr>
            <p:cNvPr id="9" name="Rectangle 8"/>
            <p:cNvSpPr/>
            <p:nvPr/>
          </p:nvSpPr>
          <p:spPr>
            <a:xfrm>
              <a:off x="282387" y="282388"/>
              <a:ext cx="11591365" cy="631091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90321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grpSp>
        <p:nvGrpSpPr>
          <p:cNvPr id="6" name="Group 5"/>
          <p:cNvGrpSpPr/>
          <p:nvPr userDrawn="1"/>
        </p:nvGrpSpPr>
        <p:grpSpPr>
          <a:xfrm>
            <a:off x="0" y="0"/>
            <a:ext cx="12192000" cy="6858000"/>
            <a:chOff x="0" y="0"/>
            <a:chExt cx="12192000" cy="685800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043837" y="2564770"/>
              <a:ext cx="6352591" cy="1107996"/>
            </a:xfrm>
            <a:prstGeom prst="rect">
              <a:avLst/>
            </a:prstGeom>
            <a:noFill/>
          </p:spPr>
          <p:txBody>
            <a:bodyPr wrap="square" rtlCol="0">
              <a:spAutoFit/>
            </a:bodyPr>
            <a:lstStyle/>
            <a:p>
              <a:pPr algn="ctr"/>
              <a:r>
                <a:rPr lang="en-US" sz="6600" dirty="0">
                  <a:solidFill>
                    <a:schemeClr val="bg1"/>
                  </a:solidFill>
                  <a:latin typeface="Arial" charset="0"/>
                  <a:ea typeface="Arial" charset="0"/>
                  <a:cs typeface="Arial" charset="0"/>
                </a:rPr>
                <a:t>THANK YOU.</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2886" y="5199838"/>
              <a:ext cx="1626228" cy="653461"/>
            </a:xfrm>
            <a:prstGeom prst="rect">
              <a:avLst/>
            </a:prstGeom>
          </p:spPr>
        </p:pic>
        <p:sp>
          <p:nvSpPr>
            <p:cNvPr id="11" name="Rectangle 10"/>
            <p:cNvSpPr/>
            <p:nvPr/>
          </p:nvSpPr>
          <p:spPr>
            <a:xfrm>
              <a:off x="282387" y="282388"/>
              <a:ext cx="11591365"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221668" y="6593305"/>
              <a:ext cx="3750869" cy="264695"/>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80090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410089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5/8/2025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76405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27" y="6011343"/>
            <a:ext cx="1749297" cy="728111"/>
          </a:xfrm>
          <a:prstGeom prst="rect">
            <a:avLst/>
          </a:prstGeom>
        </p:spPr>
      </p:pic>
      <p:cxnSp>
        <p:nvCxnSpPr>
          <p:cNvPr id="5" name="Straight Connector 4"/>
          <p:cNvCxnSpPr/>
          <p:nvPr userDrawn="1"/>
        </p:nvCxnSpPr>
        <p:spPr>
          <a:xfrm flipV="1">
            <a:off x="-29550" y="5828973"/>
            <a:ext cx="12221550" cy="12606"/>
          </a:xfrm>
          <a:prstGeom prst="line">
            <a:avLst/>
          </a:prstGeom>
          <a:ln w="1016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8605326" y="6187628"/>
            <a:ext cx="3423388" cy="487954"/>
          </a:xfrm>
          <a:prstGeom prst="rect">
            <a:avLst/>
          </a:prstGeom>
          <a:noFill/>
        </p:spPr>
        <p:txBody>
          <a:bodyPr wrap="square" rtlCol="0">
            <a:spAutoFit/>
          </a:bodyPr>
          <a:lstStyle/>
          <a:p>
            <a:r>
              <a:rPr lang="en-US" sz="2571" dirty="0">
                <a:solidFill>
                  <a:schemeClr val="bg2">
                    <a:lumMod val="50000"/>
                  </a:schemeClr>
                </a:solidFill>
                <a:latin typeface="Adobe Fan Heiti Std B" panose="020B0700000000000000" pitchFamily="34" charset="-128"/>
                <a:ea typeface="Adobe Fan Heiti Std B" panose="020B0700000000000000" pitchFamily="34" charset="-128"/>
              </a:rPr>
              <a:t>@Jessie_States | #MPI</a:t>
            </a:r>
          </a:p>
        </p:txBody>
      </p:sp>
    </p:spTree>
    <p:extLst>
      <p:ext uri="{BB962C8B-B14F-4D97-AF65-F5344CB8AC3E}">
        <p14:creationId xmlns:p14="http://schemas.microsoft.com/office/powerpoint/2010/main" val="378044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rgbClr val="04C7F0"/>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A8117BF7-3C01-614B-B1D0-EFC01705D4A0}" type="datetimeFigureOut">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9E4787-24E0-EC45-9EC5-2282C909BA56}" type="slidenum">
              <a:rPr lang="en-US" smtClean="0"/>
              <a:t>‹N›</a:t>
            </a:fld>
            <a:endParaRPr lang="en-US" dirty="0"/>
          </a:p>
        </p:txBody>
      </p:sp>
      <p:sp>
        <p:nvSpPr>
          <p:cNvPr id="11" name="Content Placeholder 10"/>
          <p:cNvSpPr>
            <a:spLocks noGrp="1"/>
          </p:cNvSpPr>
          <p:nvPr>
            <p:ph sz="quarter" idx="13"/>
          </p:nvPr>
        </p:nvSpPr>
        <p:spPr>
          <a:xfrm>
            <a:off x="838200" y="1809750"/>
            <a:ext cx="10515600" cy="4440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2585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6469815-F90B-CA41-9E25-B5849C928F1E}"/>
              </a:ext>
            </a:extLst>
          </p:cNvPr>
          <p:cNvSpPr>
            <a:spLocks noGrp="1"/>
          </p:cNvSpPr>
          <p:nvPr>
            <p:ph type="dt" sz="half" idx="10"/>
          </p:nvPr>
        </p:nvSpPr>
        <p:spPr/>
        <p:txBody>
          <a:bodyPr/>
          <a:lstStyle>
            <a:lvl1pPr>
              <a:defRPr/>
            </a:lvl1pPr>
          </a:lstStyle>
          <a:p>
            <a:pPr>
              <a:defRPr/>
            </a:pPr>
            <a:fld id="{C7B24378-A164-2C4C-933C-99870B5A54D7}" type="datetimeFigureOut">
              <a:rPr lang="en-US" altLang="en-US"/>
              <a:pPr>
                <a:defRPr/>
              </a:pPr>
              <a:t>5/8/2025</a:t>
            </a:fld>
            <a:endParaRPr lang="en-US" altLang="en-US" dirty="0"/>
          </a:p>
        </p:txBody>
      </p:sp>
      <p:sp>
        <p:nvSpPr>
          <p:cNvPr id="5" name="Footer Placeholder 4">
            <a:extLst>
              <a:ext uri="{FF2B5EF4-FFF2-40B4-BE49-F238E27FC236}">
                <a16:creationId xmlns:a16="http://schemas.microsoft.com/office/drawing/2014/main" id="{181CAD49-4796-294C-814B-DE18CE512671}"/>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8535A52-5EB6-0149-9496-43597D998228}"/>
              </a:ext>
            </a:extLst>
          </p:cNvPr>
          <p:cNvSpPr>
            <a:spLocks noGrp="1"/>
          </p:cNvSpPr>
          <p:nvPr>
            <p:ph type="sldNum" sz="quarter" idx="12"/>
          </p:nvPr>
        </p:nvSpPr>
        <p:spPr/>
        <p:txBody>
          <a:bodyPr/>
          <a:lstStyle>
            <a:lvl1pPr>
              <a:defRPr/>
            </a:lvl1pPr>
          </a:lstStyle>
          <a:p>
            <a:pPr>
              <a:defRPr/>
            </a:pPr>
            <a:fld id="{53CDB920-1809-2047-8498-E74EA08AEBF5}" type="slidenum">
              <a:rPr lang="en-US" altLang="en-US"/>
              <a:pPr>
                <a:defRPr/>
              </a:pPr>
              <a:t>‹N›</a:t>
            </a:fld>
            <a:endParaRPr lang="en-US" altLang="en-US" dirty="0"/>
          </a:p>
        </p:txBody>
      </p:sp>
    </p:spTree>
    <p:extLst>
      <p:ext uri="{BB962C8B-B14F-4D97-AF65-F5344CB8AC3E}">
        <p14:creationId xmlns:p14="http://schemas.microsoft.com/office/powerpoint/2010/main" val="2861186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990078-7A5B-0445-9156-839F1F0E938A}"/>
              </a:ext>
            </a:extLst>
          </p:cNvPr>
          <p:cNvSpPr txBox="1">
            <a:spLocks noChangeArrowheads="1"/>
          </p:cNvSpPr>
          <p:nvPr/>
        </p:nvSpPr>
        <p:spPr bwMode="auto">
          <a:xfrm>
            <a:off x="1537229" y="1129771"/>
            <a:ext cx="184731" cy="425822"/>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2167"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AFF470C7-9C17-194E-A7B8-45487098DC11}"/>
              </a:ext>
            </a:extLst>
          </p:cNvPr>
          <p:cNvSpPr>
            <a:spLocks noGrp="1"/>
          </p:cNvSpPr>
          <p:nvPr>
            <p:ph type="dt" sz="half" idx="10"/>
          </p:nvPr>
        </p:nvSpPr>
        <p:spPr/>
        <p:txBody>
          <a:bodyPr/>
          <a:lstStyle>
            <a:lvl1pPr>
              <a:defRPr/>
            </a:lvl1pPr>
          </a:lstStyle>
          <a:p>
            <a:pPr>
              <a:defRPr/>
            </a:pPr>
            <a:fld id="{BF639FC5-DA53-B54D-85A6-8C572332C128}" type="datetimeFigureOut">
              <a:rPr lang="en-US" altLang="en-US"/>
              <a:pPr>
                <a:defRPr/>
              </a:pPr>
              <a:t>5/8/2025</a:t>
            </a:fld>
            <a:endParaRPr lang="en-US" altLang="en-US" dirty="0"/>
          </a:p>
        </p:txBody>
      </p:sp>
      <p:sp>
        <p:nvSpPr>
          <p:cNvPr id="6" name="Footer Placeholder 4">
            <a:extLst>
              <a:ext uri="{FF2B5EF4-FFF2-40B4-BE49-F238E27FC236}">
                <a16:creationId xmlns:a16="http://schemas.microsoft.com/office/drawing/2014/main" id="{22BE8645-A860-F941-8590-ED842C7F8EF5}"/>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436BBC03-3169-5545-AB0D-C99029F30436}"/>
              </a:ext>
            </a:extLst>
          </p:cNvPr>
          <p:cNvSpPr>
            <a:spLocks noGrp="1"/>
          </p:cNvSpPr>
          <p:nvPr>
            <p:ph type="sldNum" sz="quarter" idx="12"/>
          </p:nvPr>
        </p:nvSpPr>
        <p:spPr/>
        <p:txBody>
          <a:bodyPr/>
          <a:lstStyle>
            <a:lvl1pPr>
              <a:defRPr/>
            </a:lvl1pPr>
          </a:lstStyle>
          <a:p>
            <a:pPr>
              <a:defRPr/>
            </a:pPr>
            <a:fld id="{8879A531-B640-314E-A4D5-695D3E15E6B6}" type="slidenum">
              <a:rPr lang="en-US" altLang="en-US"/>
              <a:pPr>
                <a:defRPr/>
              </a:pPr>
              <a:t>‹N›</a:t>
            </a:fld>
            <a:endParaRPr lang="en-US" altLang="en-US" dirty="0"/>
          </a:p>
        </p:txBody>
      </p:sp>
    </p:spTree>
    <p:extLst>
      <p:ext uri="{BB962C8B-B14F-4D97-AF65-F5344CB8AC3E}">
        <p14:creationId xmlns:p14="http://schemas.microsoft.com/office/powerpoint/2010/main" val="3157955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71AA9-E455-C047-AD83-BEB77F3838DA}"/>
              </a:ext>
            </a:extLst>
          </p:cNvPr>
          <p:cNvSpPr>
            <a:spLocks noGrp="1"/>
          </p:cNvSpPr>
          <p:nvPr>
            <p:ph type="dt" sz="half" idx="10"/>
          </p:nvPr>
        </p:nvSpPr>
        <p:spPr/>
        <p:txBody>
          <a:bodyPr/>
          <a:lstStyle>
            <a:lvl1pPr>
              <a:defRPr/>
            </a:lvl1pPr>
          </a:lstStyle>
          <a:p>
            <a:pPr>
              <a:defRPr/>
            </a:pPr>
            <a:fld id="{BC289FAA-F1C5-244B-907E-B5B0FD29345D}" type="datetimeFigureOut">
              <a:rPr lang="en-US" altLang="en-US"/>
              <a:pPr>
                <a:defRPr/>
              </a:pPr>
              <a:t>5/8/2025</a:t>
            </a:fld>
            <a:endParaRPr lang="en-US" altLang="en-US" dirty="0"/>
          </a:p>
        </p:txBody>
      </p:sp>
      <p:sp>
        <p:nvSpPr>
          <p:cNvPr id="5" name="Footer Placeholder 4">
            <a:extLst>
              <a:ext uri="{FF2B5EF4-FFF2-40B4-BE49-F238E27FC236}">
                <a16:creationId xmlns:a16="http://schemas.microsoft.com/office/drawing/2014/main" id="{5BFF4BFE-D806-F143-8D47-743169797E9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05D4286-B8D5-B14F-A120-198E33B5FAF0}"/>
              </a:ext>
            </a:extLst>
          </p:cNvPr>
          <p:cNvSpPr>
            <a:spLocks noGrp="1"/>
          </p:cNvSpPr>
          <p:nvPr>
            <p:ph type="sldNum" sz="quarter" idx="12"/>
          </p:nvPr>
        </p:nvSpPr>
        <p:spPr/>
        <p:txBody>
          <a:bodyPr/>
          <a:lstStyle>
            <a:lvl1pPr>
              <a:defRPr/>
            </a:lvl1pPr>
          </a:lstStyle>
          <a:p>
            <a:pPr>
              <a:defRPr/>
            </a:pPr>
            <a:fld id="{BEB546F1-6927-D848-8407-FC4482D8F427}" type="slidenum">
              <a:rPr lang="en-US" altLang="en-US"/>
              <a:pPr>
                <a:defRPr/>
              </a:pPr>
              <a:t>‹N›</a:t>
            </a:fld>
            <a:endParaRPr lang="en-US" altLang="en-US" dirty="0"/>
          </a:p>
        </p:txBody>
      </p:sp>
    </p:spTree>
    <p:extLst>
      <p:ext uri="{BB962C8B-B14F-4D97-AF65-F5344CB8AC3E}">
        <p14:creationId xmlns:p14="http://schemas.microsoft.com/office/powerpoint/2010/main" val="4037162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828" y="1920875"/>
            <a:ext cx="5486135" cy="4435740"/>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1" y="1920875"/>
            <a:ext cx="5486135" cy="4435740"/>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D07DC004-7137-964A-8169-1FBC164C8DB7}"/>
              </a:ext>
            </a:extLst>
          </p:cNvPr>
          <p:cNvSpPr>
            <a:spLocks noGrp="1"/>
          </p:cNvSpPr>
          <p:nvPr>
            <p:ph type="dt" sz="half" idx="10"/>
          </p:nvPr>
        </p:nvSpPr>
        <p:spPr/>
        <p:txBody>
          <a:bodyPr/>
          <a:lstStyle>
            <a:lvl1pPr>
              <a:defRPr/>
            </a:lvl1pPr>
          </a:lstStyle>
          <a:p>
            <a:pPr>
              <a:defRPr/>
            </a:pPr>
            <a:fld id="{A9DCC0F0-7A4A-084A-ADD8-FA8C684AD920}" type="datetimeFigureOut">
              <a:rPr lang="en-US" altLang="en-US"/>
              <a:pPr>
                <a:defRPr/>
              </a:pPr>
              <a:t>5/8/2025</a:t>
            </a:fld>
            <a:endParaRPr lang="en-US" altLang="en-US" dirty="0"/>
          </a:p>
        </p:txBody>
      </p:sp>
      <p:sp>
        <p:nvSpPr>
          <p:cNvPr id="6" name="Footer Placeholder 4">
            <a:extLst>
              <a:ext uri="{FF2B5EF4-FFF2-40B4-BE49-F238E27FC236}">
                <a16:creationId xmlns:a16="http://schemas.microsoft.com/office/drawing/2014/main" id="{013E47C4-9479-5743-ABD2-983433F80D8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7704DA53-C985-A148-8097-28C7C24295C1}"/>
              </a:ext>
            </a:extLst>
          </p:cNvPr>
          <p:cNvSpPr>
            <a:spLocks noGrp="1"/>
          </p:cNvSpPr>
          <p:nvPr>
            <p:ph type="sldNum" sz="quarter" idx="12"/>
          </p:nvPr>
        </p:nvSpPr>
        <p:spPr/>
        <p:txBody>
          <a:bodyPr/>
          <a:lstStyle>
            <a:lvl1pPr>
              <a:defRPr/>
            </a:lvl1pPr>
          </a:lstStyle>
          <a:p>
            <a:pPr>
              <a:defRPr/>
            </a:pPr>
            <a:fld id="{122D779A-0E41-FC4B-9274-6EE32418E009}" type="slidenum">
              <a:rPr lang="en-US" altLang="en-US"/>
              <a:pPr>
                <a:defRPr/>
              </a:pPr>
              <a:t>‹N›</a:t>
            </a:fld>
            <a:endParaRPr lang="en-US" altLang="en-US" dirty="0"/>
          </a:p>
        </p:txBody>
      </p:sp>
    </p:spTree>
    <p:extLst>
      <p:ext uri="{BB962C8B-B14F-4D97-AF65-F5344CB8AC3E}">
        <p14:creationId xmlns:p14="http://schemas.microsoft.com/office/powerpoint/2010/main" val="441011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334" y="1765565"/>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334" y="2405327"/>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02" y="1765565"/>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102" y="2405327"/>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4ED50A2A-23A1-DC41-B1A1-980CA122AA9E}"/>
              </a:ext>
            </a:extLst>
          </p:cNvPr>
          <p:cNvSpPr>
            <a:spLocks noGrp="1"/>
          </p:cNvSpPr>
          <p:nvPr>
            <p:ph type="dt" sz="half" idx="10"/>
          </p:nvPr>
        </p:nvSpPr>
        <p:spPr/>
        <p:txBody>
          <a:bodyPr/>
          <a:lstStyle>
            <a:lvl1pPr>
              <a:defRPr/>
            </a:lvl1pPr>
          </a:lstStyle>
          <a:p>
            <a:pPr>
              <a:defRPr/>
            </a:pPr>
            <a:fld id="{4A1613AF-6590-7543-BBF7-47E1F563033F}" type="datetimeFigureOut">
              <a:rPr lang="en-US" altLang="en-US"/>
              <a:pPr>
                <a:defRPr/>
              </a:pPr>
              <a:t>5/8/2025</a:t>
            </a:fld>
            <a:endParaRPr lang="en-US" altLang="en-US" dirty="0"/>
          </a:p>
        </p:txBody>
      </p:sp>
      <p:sp>
        <p:nvSpPr>
          <p:cNvPr id="8" name="Footer Placeholder 4">
            <a:extLst>
              <a:ext uri="{FF2B5EF4-FFF2-40B4-BE49-F238E27FC236}">
                <a16:creationId xmlns:a16="http://schemas.microsoft.com/office/drawing/2014/main" id="{9B7DE486-10B6-1C4D-8C9C-248AAF069211}"/>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A7225863-AF96-4A42-AF58-910F3D1CA72B}"/>
              </a:ext>
            </a:extLst>
          </p:cNvPr>
          <p:cNvSpPr>
            <a:spLocks noGrp="1"/>
          </p:cNvSpPr>
          <p:nvPr>
            <p:ph type="sldNum" sz="quarter" idx="12"/>
          </p:nvPr>
        </p:nvSpPr>
        <p:spPr/>
        <p:txBody>
          <a:bodyPr/>
          <a:lstStyle>
            <a:lvl1pPr>
              <a:defRPr/>
            </a:lvl1pPr>
          </a:lstStyle>
          <a:p>
            <a:pPr>
              <a:defRPr/>
            </a:pPr>
            <a:fld id="{5F2BCCDB-7017-B443-A38C-9C527F3775EB}" type="slidenum">
              <a:rPr lang="en-US" altLang="en-US"/>
              <a:pPr>
                <a:defRPr/>
              </a:pPr>
              <a:t>‹N›</a:t>
            </a:fld>
            <a:endParaRPr lang="en-US" altLang="en-US" dirty="0"/>
          </a:p>
        </p:txBody>
      </p:sp>
    </p:spTree>
    <p:extLst>
      <p:ext uri="{BB962C8B-B14F-4D97-AF65-F5344CB8AC3E}">
        <p14:creationId xmlns:p14="http://schemas.microsoft.com/office/powerpoint/2010/main" val="4262536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E12D412-34D1-0047-A91C-20065DF6C388}"/>
              </a:ext>
            </a:extLst>
          </p:cNvPr>
          <p:cNvSpPr>
            <a:spLocks noGrp="1"/>
          </p:cNvSpPr>
          <p:nvPr>
            <p:ph type="dt" sz="half" idx="10"/>
          </p:nvPr>
        </p:nvSpPr>
        <p:spPr/>
        <p:txBody>
          <a:bodyPr/>
          <a:lstStyle>
            <a:lvl1pPr>
              <a:defRPr/>
            </a:lvl1pPr>
          </a:lstStyle>
          <a:p>
            <a:pPr>
              <a:defRPr/>
            </a:pPr>
            <a:fld id="{84440F4E-E42A-5C43-A2A5-EC573CD1F390}" type="datetimeFigureOut">
              <a:rPr lang="en-US" altLang="en-US"/>
              <a:pPr>
                <a:defRPr/>
              </a:pPr>
              <a:t>5/8/2025</a:t>
            </a:fld>
            <a:endParaRPr lang="en-US" altLang="en-US" dirty="0"/>
          </a:p>
        </p:txBody>
      </p:sp>
      <p:sp>
        <p:nvSpPr>
          <p:cNvPr id="4" name="Footer Placeholder 4">
            <a:extLst>
              <a:ext uri="{FF2B5EF4-FFF2-40B4-BE49-F238E27FC236}">
                <a16:creationId xmlns:a16="http://schemas.microsoft.com/office/drawing/2014/main" id="{284C42AF-A993-EE49-AE04-D62C3E5674AB}"/>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7BAA6600-99BE-C444-8C91-3B0208F2CA47}"/>
              </a:ext>
            </a:extLst>
          </p:cNvPr>
          <p:cNvSpPr>
            <a:spLocks noGrp="1"/>
          </p:cNvSpPr>
          <p:nvPr>
            <p:ph type="sldNum" sz="quarter" idx="12"/>
          </p:nvPr>
        </p:nvSpPr>
        <p:spPr/>
        <p:txBody>
          <a:bodyPr/>
          <a:lstStyle>
            <a:lvl1pPr>
              <a:defRPr/>
            </a:lvl1pPr>
          </a:lstStyle>
          <a:p>
            <a:pPr>
              <a:defRPr/>
            </a:pPr>
            <a:fld id="{DE0526DA-1FF4-6E49-8965-F391F5D82931}" type="slidenum">
              <a:rPr lang="en-US" altLang="en-US"/>
              <a:pPr>
                <a:defRPr/>
              </a:pPr>
              <a:t>‹N›</a:t>
            </a:fld>
            <a:endParaRPr lang="en-US" altLang="en-US" dirty="0"/>
          </a:p>
        </p:txBody>
      </p:sp>
    </p:spTree>
    <p:extLst>
      <p:ext uri="{BB962C8B-B14F-4D97-AF65-F5344CB8AC3E}">
        <p14:creationId xmlns:p14="http://schemas.microsoft.com/office/powerpoint/2010/main" val="844696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Y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F4765A-9132-7F4C-9E8F-FB40059393DC}"/>
              </a:ext>
            </a:extLst>
          </p:cNvPr>
          <p:cNvSpPr>
            <a:spLocks noGrp="1"/>
          </p:cNvSpPr>
          <p:nvPr>
            <p:ph type="dt" sz="half" idx="10"/>
          </p:nvPr>
        </p:nvSpPr>
        <p:spPr/>
        <p:txBody>
          <a:bodyPr/>
          <a:lstStyle>
            <a:lvl1pPr>
              <a:defRPr/>
            </a:lvl1pPr>
          </a:lstStyle>
          <a:p>
            <a:pPr>
              <a:defRPr/>
            </a:pPr>
            <a:fld id="{F130732B-8E6A-634D-A840-09604EEF6E83}" type="datetimeFigureOut">
              <a:rPr lang="en-US" altLang="en-US"/>
              <a:pPr>
                <a:defRPr/>
              </a:pPr>
              <a:t>5/8/2025</a:t>
            </a:fld>
            <a:endParaRPr lang="en-US" altLang="en-US" dirty="0"/>
          </a:p>
        </p:txBody>
      </p:sp>
      <p:sp>
        <p:nvSpPr>
          <p:cNvPr id="4" name="Footer Placeholder 3">
            <a:extLst>
              <a:ext uri="{FF2B5EF4-FFF2-40B4-BE49-F238E27FC236}">
                <a16:creationId xmlns:a16="http://schemas.microsoft.com/office/drawing/2014/main" id="{A5F3C99D-70C5-4544-9F47-CA10BAA027F2}"/>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E10E8E07-CE71-6E4A-A522-8C755B7AD717}"/>
              </a:ext>
            </a:extLst>
          </p:cNvPr>
          <p:cNvSpPr>
            <a:spLocks noGrp="1"/>
          </p:cNvSpPr>
          <p:nvPr>
            <p:ph type="sldNum" sz="quarter" idx="12"/>
          </p:nvPr>
        </p:nvSpPr>
        <p:spPr/>
        <p:txBody>
          <a:bodyPr/>
          <a:lstStyle>
            <a:lvl1pPr>
              <a:defRPr/>
            </a:lvl1pPr>
          </a:lstStyle>
          <a:p>
            <a:pPr>
              <a:defRPr/>
            </a:pPr>
            <a:fld id="{F119A94B-F635-5146-902D-4BCDAE2E57E6}" type="slidenum">
              <a:rPr lang="en-US" altLang="en-US"/>
              <a:pPr>
                <a:defRPr/>
              </a:pPr>
              <a:t>‹N›</a:t>
            </a:fld>
            <a:endParaRPr lang="en-US" altLang="en-US" dirty="0"/>
          </a:p>
        </p:txBody>
      </p:sp>
    </p:spTree>
    <p:extLst>
      <p:ext uri="{BB962C8B-B14F-4D97-AF65-F5344CB8AC3E}">
        <p14:creationId xmlns:p14="http://schemas.microsoft.com/office/powerpoint/2010/main" val="1012637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undation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377FB-9A55-C046-8D91-421B24913D83}"/>
              </a:ext>
            </a:extLst>
          </p:cNvPr>
          <p:cNvSpPr>
            <a:spLocks noGrp="1"/>
          </p:cNvSpPr>
          <p:nvPr>
            <p:ph type="dt" sz="half" idx="10"/>
          </p:nvPr>
        </p:nvSpPr>
        <p:spPr/>
        <p:txBody>
          <a:bodyPr/>
          <a:lstStyle>
            <a:lvl1pPr>
              <a:defRPr/>
            </a:lvl1pPr>
          </a:lstStyle>
          <a:p>
            <a:pPr>
              <a:defRPr/>
            </a:pPr>
            <a:fld id="{0CACB658-18D6-A64A-80E3-7AD5260E4154}" type="datetimeFigureOut">
              <a:rPr lang="en-US" altLang="en-US"/>
              <a:pPr>
                <a:defRPr/>
              </a:pPr>
              <a:t>5/8/2025</a:t>
            </a:fld>
            <a:endParaRPr lang="en-US" altLang="en-US" dirty="0"/>
          </a:p>
        </p:txBody>
      </p:sp>
      <p:sp>
        <p:nvSpPr>
          <p:cNvPr id="4" name="Footer Placeholder 3">
            <a:extLst>
              <a:ext uri="{FF2B5EF4-FFF2-40B4-BE49-F238E27FC236}">
                <a16:creationId xmlns:a16="http://schemas.microsoft.com/office/drawing/2014/main" id="{23342C6B-EBEE-5B4B-A880-F1F1B932A129}"/>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F5CDBE58-B4CB-7B48-B7E5-AF01C3D7EAFB}"/>
              </a:ext>
            </a:extLst>
          </p:cNvPr>
          <p:cNvSpPr>
            <a:spLocks noGrp="1"/>
          </p:cNvSpPr>
          <p:nvPr>
            <p:ph type="sldNum" sz="quarter" idx="12"/>
          </p:nvPr>
        </p:nvSpPr>
        <p:spPr/>
        <p:txBody>
          <a:bodyPr/>
          <a:lstStyle>
            <a:lvl1pPr>
              <a:defRPr/>
            </a:lvl1pPr>
          </a:lstStyle>
          <a:p>
            <a:pPr>
              <a:defRPr/>
            </a:pPr>
            <a:fld id="{78110E8A-0D20-6247-B278-6F28FA0F5D9D}" type="slidenum">
              <a:rPr lang="en-US" altLang="en-US"/>
              <a:pPr>
                <a:defRPr/>
              </a:pPr>
              <a:t>‹N›</a:t>
            </a:fld>
            <a:endParaRPr lang="en-US" altLang="en-US" dirty="0"/>
          </a:p>
        </p:txBody>
      </p:sp>
    </p:spTree>
    <p:extLst>
      <p:ext uri="{BB962C8B-B14F-4D97-AF65-F5344CB8AC3E}">
        <p14:creationId xmlns:p14="http://schemas.microsoft.com/office/powerpoint/2010/main" val="2306344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cademy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0FCC8E-773C-E246-A173-C2A84943ECFC}"/>
              </a:ext>
            </a:extLst>
          </p:cNvPr>
          <p:cNvSpPr>
            <a:spLocks noGrp="1"/>
          </p:cNvSpPr>
          <p:nvPr>
            <p:ph type="dt" sz="half" idx="10"/>
          </p:nvPr>
        </p:nvSpPr>
        <p:spPr/>
        <p:txBody>
          <a:bodyPr/>
          <a:lstStyle>
            <a:lvl1pPr>
              <a:defRPr/>
            </a:lvl1pPr>
          </a:lstStyle>
          <a:p>
            <a:pPr>
              <a:defRPr/>
            </a:pPr>
            <a:fld id="{0A9BBDBE-E725-BB46-83E6-34ED67F4E8ED}" type="datetimeFigureOut">
              <a:rPr lang="en-US" altLang="en-US"/>
              <a:pPr>
                <a:defRPr/>
              </a:pPr>
              <a:t>5/8/2025</a:t>
            </a:fld>
            <a:endParaRPr lang="en-US" altLang="en-US" dirty="0"/>
          </a:p>
        </p:txBody>
      </p:sp>
      <p:sp>
        <p:nvSpPr>
          <p:cNvPr id="4" name="Footer Placeholder 3">
            <a:extLst>
              <a:ext uri="{FF2B5EF4-FFF2-40B4-BE49-F238E27FC236}">
                <a16:creationId xmlns:a16="http://schemas.microsoft.com/office/drawing/2014/main" id="{18C00D54-ECA4-084F-A2E4-ED9786008280}"/>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CFCCD38B-3CA5-E84A-941D-F91BE5BE6AED}"/>
              </a:ext>
            </a:extLst>
          </p:cNvPr>
          <p:cNvSpPr>
            <a:spLocks noGrp="1"/>
          </p:cNvSpPr>
          <p:nvPr>
            <p:ph type="sldNum" sz="quarter" idx="12"/>
          </p:nvPr>
        </p:nvSpPr>
        <p:spPr/>
        <p:txBody>
          <a:bodyPr/>
          <a:lstStyle>
            <a:lvl1pPr>
              <a:defRPr/>
            </a:lvl1pPr>
          </a:lstStyle>
          <a:p>
            <a:pPr>
              <a:defRPr/>
            </a:pPr>
            <a:fld id="{F4107A2B-B410-C14F-A01B-012CD5A53724}" type="slidenum">
              <a:rPr lang="en-US" altLang="en-US"/>
              <a:pPr>
                <a:defRPr/>
              </a:pPr>
              <a:t>‹N›</a:t>
            </a:fld>
            <a:endParaRPr lang="en-US" altLang="en-US" dirty="0"/>
          </a:p>
        </p:txBody>
      </p:sp>
    </p:spTree>
    <p:extLst>
      <p:ext uri="{BB962C8B-B14F-4D97-AF65-F5344CB8AC3E}">
        <p14:creationId xmlns:p14="http://schemas.microsoft.com/office/powerpoint/2010/main" val="709142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F07EF93-AFEC-B144-9694-3F8EA0D9CF6B}"/>
              </a:ext>
            </a:extLst>
          </p:cNvPr>
          <p:cNvSpPr>
            <a:spLocks noGrp="1"/>
          </p:cNvSpPr>
          <p:nvPr>
            <p:ph type="dt" sz="half" idx="10"/>
          </p:nvPr>
        </p:nvSpPr>
        <p:spPr/>
        <p:txBody>
          <a:bodyPr/>
          <a:lstStyle>
            <a:lvl1pPr>
              <a:defRPr/>
            </a:lvl1pPr>
          </a:lstStyle>
          <a:p>
            <a:pPr>
              <a:defRPr/>
            </a:pPr>
            <a:fld id="{2F8ECFBD-E3AB-5345-B4E5-241961CD4EA9}" type="datetimeFigureOut">
              <a:rPr lang="en-US" altLang="en-US"/>
              <a:pPr>
                <a:defRPr/>
              </a:pPr>
              <a:t>5/8/2025</a:t>
            </a:fld>
            <a:endParaRPr lang="en-US" altLang="en-US" dirty="0"/>
          </a:p>
        </p:txBody>
      </p:sp>
      <p:sp>
        <p:nvSpPr>
          <p:cNvPr id="3" name="Footer Placeholder 4">
            <a:extLst>
              <a:ext uri="{FF2B5EF4-FFF2-40B4-BE49-F238E27FC236}">
                <a16:creationId xmlns:a16="http://schemas.microsoft.com/office/drawing/2014/main" id="{AEF3B642-0D34-094D-B590-225012A6672F}"/>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2F8F54C1-8F35-D44E-81FC-ACB7237DDEFF}"/>
              </a:ext>
            </a:extLst>
          </p:cNvPr>
          <p:cNvSpPr>
            <a:spLocks noGrp="1"/>
          </p:cNvSpPr>
          <p:nvPr>
            <p:ph type="sldNum" sz="quarter" idx="12"/>
          </p:nvPr>
        </p:nvSpPr>
        <p:spPr/>
        <p:txBody>
          <a:bodyPr/>
          <a:lstStyle>
            <a:lvl1pPr>
              <a:defRPr/>
            </a:lvl1pPr>
          </a:lstStyle>
          <a:p>
            <a:pPr>
              <a:defRPr/>
            </a:pPr>
            <a:fld id="{08CF28CD-0975-4F4B-AF95-688524974C0B}" type="slidenum">
              <a:rPr lang="en-US" altLang="en-US"/>
              <a:pPr>
                <a:defRPr/>
              </a:pPr>
              <a:t>‹N›</a:t>
            </a:fld>
            <a:endParaRPr lang="en-US" altLang="en-US" dirty="0"/>
          </a:p>
        </p:txBody>
      </p:sp>
    </p:spTree>
    <p:extLst>
      <p:ext uri="{BB962C8B-B14F-4D97-AF65-F5344CB8AC3E}">
        <p14:creationId xmlns:p14="http://schemas.microsoft.com/office/powerpoint/2010/main" val="76186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Layout 1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rgbClr val="04C7F0"/>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117BF7-3C01-614B-B1D0-EFC01705D4A0}" type="datetimeFigureOut">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9E4787-24E0-EC45-9EC5-2282C909BA56}" type="slidenum">
              <a:rPr lang="en-US" smtClean="0"/>
              <a:t>‹N›</a:t>
            </a:fld>
            <a:endParaRPr lang="en-US" dirty="0"/>
          </a:p>
        </p:txBody>
      </p:sp>
    </p:spTree>
    <p:extLst>
      <p:ext uri="{BB962C8B-B14F-4D97-AF65-F5344CB8AC3E}">
        <p14:creationId xmlns:p14="http://schemas.microsoft.com/office/powerpoint/2010/main" val="2946423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826172"/>
            <a:ext cx="6815667" cy="4299991"/>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826172"/>
            <a:ext cx="4011084" cy="429999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DA0C3C43-D15A-1248-BBCC-2907D8B21398}"/>
              </a:ext>
            </a:extLst>
          </p:cNvPr>
          <p:cNvSpPr>
            <a:spLocks noGrp="1"/>
          </p:cNvSpPr>
          <p:nvPr>
            <p:ph type="dt" sz="half" idx="10"/>
          </p:nvPr>
        </p:nvSpPr>
        <p:spPr/>
        <p:txBody>
          <a:bodyPr/>
          <a:lstStyle>
            <a:lvl1pPr>
              <a:defRPr/>
            </a:lvl1pPr>
          </a:lstStyle>
          <a:p>
            <a:pPr>
              <a:defRPr/>
            </a:pPr>
            <a:fld id="{F88CA2AC-0534-2143-AD6D-7A9963A91125}" type="datetimeFigureOut">
              <a:rPr lang="en-US" altLang="en-US"/>
              <a:pPr>
                <a:defRPr/>
              </a:pPr>
              <a:t>5/8/2025</a:t>
            </a:fld>
            <a:endParaRPr lang="en-US" altLang="en-US" dirty="0"/>
          </a:p>
        </p:txBody>
      </p:sp>
      <p:sp>
        <p:nvSpPr>
          <p:cNvPr id="6" name="Footer Placeholder 4">
            <a:extLst>
              <a:ext uri="{FF2B5EF4-FFF2-40B4-BE49-F238E27FC236}">
                <a16:creationId xmlns:a16="http://schemas.microsoft.com/office/drawing/2014/main" id="{9EF61A7F-CF6C-0040-8BFB-190EEC452DF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F566974-8CEB-E140-BC70-411064CF6295}"/>
              </a:ext>
            </a:extLst>
          </p:cNvPr>
          <p:cNvSpPr>
            <a:spLocks noGrp="1"/>
          </p:cNvSpPr>
          <p:nvPr>
            <p:ph type="sldNum" sz="quarter" idx="12"/>
          </p:nvPr>
        </p:nvSpPr>
        <p:spPr/>
        <p:txBody>
          <a:bodyPr/>
          <a:lstStyle>
            <a:lvl1pPr>
              <a:defRPr/>
            </a:lvl1pPr>
          </a:lstStyle>
          <a:p>
            <a:pPr>
              <a:defRPr/>
            </a:pPr>
            <a:fld id="{77A2BF1E-46C4-1C45-9C0A-13B15021DD57}" type="slidenum">
              <a:rPr lang="en-US" altLang="en-US"/>
              <a:pPr>
                <a:defRPr/>
              </a:pPr>
              <a:t>‹N›</a:t>
            </a:fld>
            <a:endParaRPr lang="en-US" altLang="en-US" dirty="0"/>
          </a:p>
        </p:txBody>
      </p:sp>
    </p:spTree>
    <p:extLst>
      <p:ext uri="{BB962C8B-B14F-4D97-AF65-F5344CB8AC3E}">
        <p14:creationId xmlns:p14="http://schemas.microsoft.com/office/powerpoint/2010/main" val="1232560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ayout 1 - Section Header">
    <p:spTree>
      <p:nvGrpSpPr>
        <p:cNvPr id="1" name=""/>
        <p:cNvGrpSpPr/>
        <p:nvPr/>
      </p:nvGrpSpPr>
      <p:grpSpPr>
        <a:xfrm>
          <a:off x="0" y="0"/>
          <a:ext cx="0" cy="0"/>
          <a:chOff x="0" y="0"/>
          <a:chExt cx="0" cy="0"/>
        </a:xfrm>
      </p:grpSpPr>
      <p:sp>
        <p:nvSpPr>
          <p:cNvPr id="13" name="Title 1"/>
          <p:cNvSpPr>
            <a:spLocks noGrp="1"/>
          </p:cNvSpPr>
          <p:nvPr>
            <p:ph type="title"/>
          </p:nvPr>
        </p:nvSpPr>
        <p:spPr>
          <a:xfrm>
            <a:off x="342900" y="2709816"/>
            <a:ext cx="11493500" cy="1270514"/>
          </a:xfrm>
        </p:spPr>
        <p:txBody>
          <a:bodyPr/>
          <a:lstStyle>
            <a:lvl1pPr algn="ctr">
              <a:defRPr sz="5400"/>
            </a:lvl1pPr>
          </a:lstStyle>
          <a:p>
            <a:r>
              <a:rPr lang="en-US"/>
              <a:t>Click to edit Master title style</a:t>
            </a:r>
            <a:endParaRPr lang="en-US" dirty="0"/>
          </a:p>
        </p:txBody>
      </p:sp>
      <p:sp>
        <p:nvSpPr>
          <p:cNvPr id="14" name="Text Placeholder 2"/>
          <p:cNvSpPr>
            <a:spLocks noGrp="1"/>
          </p:cNvSpPr>
          <p:nvPr>
            <p:ph type="body" idx="1"/>
          </p:nvPr>
        </p:nvSpPr>
        <p:spPr>
          <a:xfrm>
            <a:off x="831850" y="3980331"/>
            <a:ext cx="10515600" cy="1392609"/>
          </a:xfrm>
        </p:spPr>
        <p:txBody>
          <a:bodyPr/>
          <a:lstStyle>
            <a:lvl1pPr marL="0" indent="0" algn="ctr">
              <a:buNone/>
              <a:defRPr sz="2400">
                <a:solidFill>
                  <a:schemeClr val="tx1"/>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7255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3" descr="Overview_Cover.jpg">
            <a:extLst>
              <a:ext uri="{FF2B5EF4-FFF2-40B4-BE49-F238E27FC236}">
                <a16:creationId xmlns:a16="http://schemas.microsoft.com/office/drawing/2014/main" id="{47E5DF3C-DDEF-014D-B223-D53F3A068F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958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85E8B6-E0AD-B340-AC7F-A2224E979550}"/>
              </a:ext>
            </a:extLst>
          </p:cNvPr>
          <p:cNvPicPr>
            <a:picLocks noChangeAspect="1"/>
          </p:cNvPicPr>
          <p:nvPr userDrawn="1"/>
        </p:nvPicPr>
        <p:blipFill>
          <a:blip r:embed="rId2"/>
          <a:stretch>
            <a:fillRect/>
          </a:stretch>
        </p:blipFill>
        <p:spPr>
          <a:xfrm>
            <a:off x="0" y="0"/>
            <a:ext cx="12179300" cy="6858000"/>
          </a:xfrm>
          <a:prstGeom prst="rect">
            <a:avLst/>
          </a:prstGeom>
        </p:spPr>
      </p:pic>
    </p:spTree>
    <p:extLst>
      <p:ext uri="{BB962C8B-B14F-4D97-AF65-F5344CB8AC3E}">
        <p14:creationId xmlns:p14="http://schemas.microsoft.com/office/powerpoint/2010/main" val="3321398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BF6C58C-303C-4548-878F-6C9E561812BF}"/>
              </a:ext>
            </a:extLst>
          </p:cNvPr>
          <p:cNvSpPr>
            <a:spLocks noGrp="1"/>
          </p:cNvSpPr>
          <p:nvPr>
            <p:ph type="dt" sz="half" idx="10"/>
          </p:nvPr>
        </p:nvSpPr>
        <p:spPr/>
        <p:txBody>
          <a:bodyPr/>
          <a:lstStyle>
            <a:lvl1pPr>
              <a:defRPr/>
            </a:lvl1pPr>
          </a:lstStyle>
          <a:p>
            <a:pPr>
              <a:defRPr/>
            </a:pPr>
            <a:fld id="{378C1FD9-03DA-4CD1-AE3F-840EFB44DAB5}" type="datetimeFigureOut">
              <a:rPr lang="en-US" altLang="en-US"/>
              <a:pPr>
                <a:defRPr/>
              </a:pPr>
              <a:t>5/8/2025</a:t>
            </a:fld>
            <a:endParaRPr lang="en-US" altLang="en-US" dirty="0"/>
          </a:p>
        </p:txBody>
      </p:sp>
      <p:sp>
        <p:nvSpPr>
          <p:cNvPr id="5" name="Footer Placeholder 4">
            <a:extLst>
              <a:ext uri="{FF2B5EF4-FFF2-40B4-BE49-F238E27FC236}">
                <a16:creationId xmlns:a16="http://schemas.microsoft.com/office/drawing/2014/main" id="{EA3350DA-95E4-4837-A908-C09A2C938D5A}"/>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00B5FFF-9A13-4411-A2F5-AC2173A6DF71}"/>
              </a:ext>
            </a:extLst>
          </p:cNvPr>
          <p:cNvSpPr>
            <a:spLocks noGrp="1"/>
          </p:cNvSpPr>
          <p:nvPr>
            <p:ph type="sldNum" sz="quarter" idx="12"/>
          </p:nvPr>
        </p:nvSpPr>
        <p:spPr/>
        <p:txBody>
          <a:bodyPr/>
          <a:lstStyle>
            <a:lvl1pPr>
              <a:defRPr/>
            </a:lvl1pPr>
          </a:lstStyle>
          <a:p>
            <a:pPr>
              <a:defRPr/>
            </a:pPr>
            <a:fld id="{429037B0-4664-40B5-89B4-16C6CD127FBA}" type="slidenum">
              <a:rPr lang="en-US" altLang="en-US"/>
              <a:pPr>
                <a:defRPr/>
              </a:pPr>
              <a:t>‹N›</a:t>
            </a:fld>
            <a:endParaRPr lang="en-US" altLang="en-US" dirty="0"/>
          </a:p>
        </p:txBody>
      </p:sp>
    </p:spTree>
    <p:extLst>
      <p:ext uri="{BB962C8B-B14F-4D97-AF65-F5344CB8AC3E}">
        <p14:creationId xmlns:p14="http://schemas.microsoft.com/office/powerpoint/2010/main" val="4243803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D643F0-5625-431A-ADE5-9C6A85F9D455}"/>
              </a:ext>
            </a:extLst>
          </p:cNvPr>
          <p:cNvSpPr txBox="1">
            <a:spLocks noChangeArrowheads="1"/>
          </p:cNvSpPr>
          <p:nvPr/>
        </p:nvSpPr>
        <p:spPr bwMode="auto">
          <a:xfrm>
            <a:off x="1537229" y="1129771"/>
            <a:ext cx="184731" cy="425822"/>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2167"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6DC0934D-60EC-471B-9262-C96FC24E5C1D}"/>
              </a:ext>
            </a:extLst>
          </p:cNvPr>
          <p:cNvSpPr>
            <a:spLocks noGrp="1"/>
          </p:cNvSpPr>
          <p:nvPr>
            <p:ph type="dt" sz="half" idx="10"/>
          </p:nvPr>
        </p:nvSpPr>
        <p:spPr/>
        <p:txBody>
          <a:bodyPr/>
          <a:lstStyle>
            <a:lvl1pPr>
              <a:defRPr/>
            </a:lvl1pPr>
          </a:lstStyle>
          <a:p>
            <a:pPr>
              <a:defRPr/>
            </a:pPr>
            <a:fld id="{48A79A1A-98A1-4E56-8DAE-CC5A76B66583}" type="datetimeFigureOut">
              <a:rPr lang="en-US" altLang="en-US"/>
              <a:pPr>
                <a:defRPr/>
              </a:pPr>
              <a:t>5/8/2025</a:t>
            </a:fld>
            <a:endParaRPr lang="en-US" altLang="en-US" dirty="0"/>
          </a:p>
        </p:txBody>
      </p:sp>
      <p:sp>
        <p:nvSpPr>
          <p:cNvPr id="6" name="Footer Placeholder 4">
            <a:extLst>
              <a:ext uri="{FF2B5EF4-FFF2-40B4-BE49-F238E27FC236}">
                <a16:creationId xmlns:a16="http://schemas.microsoft.com/office/drawing/2014/main" id="{2E8C6D67-3500-405B-BBDB-6E9139143B8C}"/>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08FA2F5B-F9FD-4977-B401-A1D1DC025C75}"/>
              </a:ext>
            </a:extLst>
          </p:cNvPr>
          <p:cNvSpPr>
            <a:spLocks noGrp="1"/>
          </p:cNvSpPr>
          <p:nvPr>
            <p:ph type="sldNum" sz="quarter" idx="12"/>
          </p:nvPr>
        </p:nvSpPr>
        <p:spPr/>
        <p:txBody>
          <a:bodyPr/>
          <a:lstStyle>
            <a:lvl1pPr>
              <a:defRPr/>
            </a:lvl1pPr>
          </a:lstStyle>
          <a:p>
            <a:pPr>
              <a:defRPr/>
            </a:pPr>
            <a:fld id="{38AD8C3B-9651-4260-99D9-226706752532}" type="slidenum">
              <a:rPr lang="en-US" altLang="en-US"/>
              <a:pPr>
                <a:defRPr/>
              </a:pPr>
              <a:t>‹N›</a:t>
            </a:fld>
            <a:endParaRPr lang="en-US" altLang="en-US" dirty="0"/>
          </a:p>
        </p:txBody>
      </p:sp>
    </p:spTree>
    <p:extLst>
      <p:ext uri="{BB962C8B-B14F-4D97-AF65-F5344CB8AC3E}">
        <p14:creationId xmlns:p14="http://schemas.microsoft.com/office/powerpoint/2010/main" val="233914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75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DCC32F-B14D-49F3-89B6-285DE9B7869F}"/>
              </a:ext>
            </a:extLst>
          </p:cNvPr>
          <p:cNvSpPr>
            <a:spLocks noGrp="1"/>
          </p:cNvSpPr>
          <p:nvPr>
            <p:ph type="dt" sz="half" idx="10"/>
          </p:nvPr>
        </p:nvSpPr>
        <p:spPr/>
        <p:txBody>
          <a:bodyPr/>
          <a:lstStyle>
            <a:lvl1pPr>
              <a:defRPr/>
            </a:lvl1pPr>
          </a:lstStyle>
          <a:p>
            <a:pPr>
              <a:defRPr/>
            </a:pPr>
            <a:fld id="{E05B8CA2-C61A-427F-AF44-82EA8E741412}" type="datetimeFigureOut">
              <a:rPr lang="en-US" altLang="en-US"/>
              <a:pPr>
                <a:defRPr/>
              </a:pPr>
              <a:t>5/8/2025</a:t>
            </a:fld>
            <a:endParaRPr lang="en-US" altLang="en-US" dirty="0"/>
          </a:p>
        </p:txBody>
      </p:sp>
      <p:sp>
        <p:nvSpPr>
          <p:cNvPr id="5" name="Footer Placeholder 4">
            <a:extLst>
              <a:ext uri="{FF2B5EF4-FFF2-40B4-BE49-F238E27FC236}">
                <a16:creationId xmlns:a16="http://schemas.microsoft.com/office/drawing/2014/main" id="{E53DBF4B-5F7F-4095-8618-7014A01E343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FF0CB10-D8D6-490B-8B15-85779775476B}"/>
              </a:ext>
            </a:extLst>
          </p:cNvPr>
          <p:cNvSpPr>
            <a:spLocks noGrp="1"/>
          </p:cNvSpPr>
          <p:nvPr>
            <p:ph type="sldNum" sz="quarter" idx="12"/>
          </p:nvPr>
        </p:nvSpPr>
        <p:spPr/>
        <p:txBody>
          <a:bodyPr/>
          <a:lstStyle>
            <a:lvl1pPr>
              <a:defRPr/>
            </a:lvl1pPr>
          </a:lstStyle>
          <a:p>
            <a:pPr>
              <a:defRPr/>
            </a:pPr>
            <a:fld id="{2672508A-95D0-4A05-A0E9-8D07A047C325}" type="slidenum">
              <a:rPr lang="en-US" altLang="en-US"/>
              <a:pPr>
                <a:defRPr/>
              </a:pPr>
              <a:t>‹N›</a:t>
            </a:fld>
            <a:endParaRPr lang="en-US" altLang="en-US" dirty="0"/>
          </a:p>
        </p:txBody>
      </p:sp>
    </p:spTree>
    <p:extLst>
      <p:ext uri="{BB962C8B-B14F-4D97-AF65-F5344CB8AC3E}">
        <p14:creationId xmlns:p14="http://schemas.microsoft.com/office/powerpoint/2010/main" val="2239036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828" y="1481667"/>
            <a:ext cx="5486135" cy="487494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1" y="1481667"/>
            <a:ext cx="5486135" cy="487494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48B1752A-8EEF-4D5F-BACD-C37EC6FA5AF2}"/>
              </a:ext>
            </a:extLst>
          </p:cNvPr>
          <p:cNvSpPr>
            <a:spLocks noGrp="1"/>
          </p:cNvSpPr>
          <p:nvPr>
            <p:ph type="dt" sz="half" idx="10"/>
          </p:nvPr>
        </p:nvSpPr>
        <p:spPr/>
        <p:txBody>
          <a:bodyPr/>
          <a:lstStyle>
            <a:lvl1pPr>
              <a:defRPr/>
            </a:lvl1pPr>
          </a:lstStyle>
          <a:p>
            <a:pPr>
              <a:defRPr/>
            </a:pPr>
            <a:fld id="{1D94CD4A-5C42-4ACE-8902-C1420D1853FC}" type="datetimeFigureOut">
              <a:rPr lang="en-US" altLang="en-US"/>
              <a:pPr>
                <a:defRPr/>
              </a:pPr>
              <a:t>5/8/2025</a:t>
            </a:fld>
            <a:endParaRPr lang="en-US" altLang="en-US" dirty="0"/>
          </a:p>
        </p:txBody>
      </p:sp>
      <p:sp>
        <p:nvSpPr>
          <p:cNvPr id="6" name="Footer Placeholder 4">
            <a:extLst>
              <a:ext uri="{FF2B5EF4-FFF2-40B4-BE49-F238E27FC236}">
                <a16:creationId xmlns:a16="http://schemas.microsoft.com/office/drawing/2014/main" id="{BD47ED7E-9F94-4ECF-B64C-B4B174493605}"/>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7CFE642-63BB-4B10-A507-E6AF178E6E5B}"/>
              </a:ext>
            </a:extLst>
          </p:cNvPr>
          <p:cNvSpPr>
            <a:spLocks noGrp="1"/>
          </p:cNvSpPr>
          <p:nvPr>
            <p:ph type="sldNum" sz="quarter" idx="12"/>
          </p:nvPr>
        </p:nvSpPr>
        <p:spPr/>
        <p:txBody>
          <a:bodyPr/>
          <a:lstStyle>
            <a:lvl1pPr>
              <a:defRPr/>
            </a:lvl1pPr>
          </a:lstStyle>
          <a:p>
            <a:pPr>
              <a:defRPr/>
            </a:pPr>
            <a:fld id="{209BF758-1A2A-4433-8236-763E94405AFD}" type="slidenum">
              <a:rPr lang="en-US" altLang="en-US"/>
              <a:pPr>
                <a:defRPr/>
              </a:pPr>
              <a:t>‹N›</a:t>
            </a:fld>
            <a:endParaRPr lang="en-US" altLang="en-US" dirty="0"/>
          </a:p>
        </p:txBody>
      </p:sp>
    </p:spTree>
    <p:extLst>
      <p:ext uri="{BB962C8B-B14F-4D97-AF65-F5344CB8AC3E}">
        <p14:creationId xmlns:p14="http://schemas.microsoft.com/office/powerpoint/2010/main" val="3513137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334" y="153167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334" y="2171435"/>
            <a:ext cx="5386918" cy="4185180"/>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02" y="153167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102" y="2171435"/>
            <a:ext cx="5389033" cy="4185180"/>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FB0F43A1-E806-474F-B8FC-915D60167C9D}"/>
              </a:ext>
            </a:extLst>
          </p:cNvPr>
          <p:cNvSpPr>
            <a:spLocks noGrp="1"/>
          </p:cNvSpPr>
          <p:nvPr>
            <p:ph type="dt" sz="half" idx="10"/>
          </p:nvPr>
        </p:nvSpPr>
        <p:spPr/>
        <p:txBody>
          <a:bodyPr/>
          <a:lstStyle>
            <a:lvl1pPr>
              <a:defRPr/>
            </a:lvl1pPr>
          </a:lstStyle>
          <a:p>
            <a:pPr>
              <a:defRPr/>
            </a:pPr>
            <a:fld id="{4C572B62-0B73-439F-A4C5-405F2650A84B}" type="datetimeFigureOut">
              <a:rPr lang="en-US" altLang="en-US"/>
              <a:pPr>
                <a:defRPr/>
              </a:pPr>
              <a:t>5/8/2025</a:t>
            </a:fld>
            <a:endParaRPr lang="en-US" altLang="en-US" dirty="0"/>
          </a:p>
        </p:txBody>
      </p:sp>
      <p:sp>
        <p:nvSpPr>
          <p:cNvPr id="8" name="Footer Placeholder 4">
            <a:extLst>
              <a:ext uri="{FF2B5EF4-FFF2-40B4-BE49-F238E27FC236}">
                <a16:creationId xmlns:a16="http://schemas.microsoft.com/office/drawing/2014/main" id="{BAC1C881-6DDE-4172-8897-BADB1E08D889}"/>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78DF8096-3021-4292-85C7-3D7C3F33B74E}"/>
              </a:ext>
            </a:extLst>
          </p:cNvPr>
          <p:cNvSpPr>
            <a:spLocks noGrp="1"/>
          </p:cNvSpPr>
          <p:nvPr>
            <p:ph type="sldNum" sz="quarter" idx="12"/>
          </p:nvPr>
        </p:nvSpPr>
        <p:spPr/>
        <p:txBody>
          <a:bodyPr/>
          <a:lstStyle>
            <a:lvl1pPr>
              <a:defRPr/>
            </a:lvl1pPr>
          </a:lstStyle>
          <a:p>
            <a:pPr>
              <a:defRPr/>
            </a:pPr>
            <a:fld id="{EE135E0B-086C-4E48-9C78-D5F2C6D1022D}" type="slidenum">
              <a:rPr lang="en-US" altLang="en-US"/>
              <a:pPr>
                <a:defRPr/>
              </a:pPr>
              <a:t>‹N›</a:t>
            </a:fld>
            <a:endParaRPr lang="en-US" altLang="en-US" dirty="0"/>
          </a:p>
        </p:txBody>
      </p:sp>
    </p:spTree>
    <p:extLst>
      <p:ext uri="{BB962C8B-B14F-4D97-AF65-F5344CB8AC3E}">
        <p14:creationId xmlns:p14="http://schemas.microsoft.com/office/powerpoint/2010/main" val="3820063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128F582-945D-424F-AAD1-6263CA305BED}"/>
              </a:ext>
            </a:extLst>
          </p:cNvPr>
          <p:cNvSpPr>
            <a:spLocks noGrp="1"/>
          </p:cNvSpPr>
          <p:nvPr>
            <p:ph type="dt" sz="half" idx="10"/>
          </p:nvPr>
        </p:nvSpPr>
        <p:spPr/>
        <p:txBody>
          <a:bodyPr/>
          <a:lstStyle>
            <a:lvl1pPr>
              <a:defRPr/>
            </a:lvl1pPr>
          </a:lstStyle>
          <a:p>
            <a:pPr>
              <a:defRPr/>
            </a:pPr>
            <a:fld id="{E1195FEA-F19C-4E11-A072-350421E86019}" type="datetimeFigureOut">
              <a:rPr lang="en-US" altLang="en-US"/>
              <a:pPr>
                <a:defRPr/>
              </a:pPr>
              <a:t>5/8/2025</a:t>
            </a:fld>
            <a:endParaRPr lang="en-US" altLang="en-US" dirty="0"/>
          </a:p>
        </p:txBody>
      </p:sp>
      <p:sp>
        <p:nvSpPr>
          <p:cNvPr id="4" name="Footer Placeholder 4">
            <a:extLst>
              <a:ext uri="{FF2B5EF4-FFF2-40B4-BE49-F238E27FC236}">
                <a16:creationId xmlns:a16="http://schemas.microsoft.com/office/drawing/2014/main" id="{73937E28-4C6B-4BA7-B4D2-A3C904F7371D}"/>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147E5FB9-A854-4568-84FC-9A228A26FC5F}"/>
              </a:ext>
            </a:extLst>
          </p:cNvPr>
          <p:cNvSpPr>
            <a:spLocks noGrp="1"/>
          </p:cNvSpPr>
          <p:nvPr>
            <p:ph type="sldNum" sz="quarter" idx="12"/>
          </p:nvPr>
        </p:nvSpPr>
        <p:spPr/>
        <p:txBody>
          <a:bodyPr/>
          <a:lstStyle>
            <a:lvl1pPr>
              <a:defRPr/>
            </a:lvl1pPr>
          </a:lstStyle>
          <a:p>
            <a:pPr>
              <a:defRPr/>
            </a:pPr>
            <a:fld id="{CF33AFA1-A221-4F9B-A612-D2A13C03FA6C}" type="slidenum">
              <a:rPr lang="en-US" altLang="en-US"/>
              <a:pPr>
                <a:defRPr/>
              </a:pPr>
              <a:t>‹N›</a:t>
            </a:fld>
            <a:endParaRPr lang="en-US" altLang="en-US" dirty="0"/>
          </a:p>
        </p:txBody>
      </p:sp>
    </p:spTree>
    <p:extLst>
      <p:ext uri="{BB962C8B-B14F-4D97-AF65-F5344CB8AC3E}">
        <p14:creationId xmlns:p14="http://schemas.microsoft.com/office/powerpoint/2010/main" val="4158077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ayout 1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4C7F0"/>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A8117BF7-3C01-614B-B1D0-EFC01705D4A0}" type="datetimeFigureOut">
              <a:rPr lang="en-US" smtClean="0"/>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9E4787-24E0-EC45-9EC5-2282C909BA56}" type="slidenum">
              <a:rPr lang="en-US" smtClean="0"/>
              <a:t>‹N›</a:t>
            </a:fld>
            <a:endParaRPr lang="en-US" dirty="0"/>
          </a:p>
        </p:txBody>
      </p:sp>
    </p:spTree>
    <p:extLst>
      <p:ext uri="{BB962C8B-B14F-4D97-AF65-F5344CB8AC3E}">
        <p14:creationId xmlns:p14="http://schemas.microsoft.com/office/powerpoint/2010/main" val="3192046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Y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1221CEA-622A-489B-9015-12AA60FB3AE5}"/>
              </a:ext>
            </a:extLst>
          </p:cNvPr>
          <p:cNvSpPr>
            <a:spLocks noGrp="1"/>
          </p:cNvSpPr>
          <p:nvPr>
            <p:ph type="dt" sz="half" idx="10"/>
          </p:nvPr>
        </p:nvSpPr>
        <p:spPr/>
        <p:txBody>
          <a:bodyPr/>
          <a:lstStyle>
            <a:lvl1pPr>
              <a:defRPr/>
            </a:lvl1pPr>
          </a:lstStyle>
          <a:p>
            <a:pPr>
              <a:defRPr/>
            </a:pPr>
            <a:fld id="{4B4448DA-73FD-4028-AD71-AC0D8475D2AF}" type="datetimeFigureOut">
              <a:rPr lang="en-US" altLang="en-US"/>
              <a:pPr>
                <a:defRPr/>
              </a:pPr>
              <a:t>5/8/2025</a:t>
            </a:fld>
            <a:endParaRPr lang="en-US" altLang="en-US" dirty="0"/>
          </a:p>
        </p:txBody>
      </p:sp>
      <p:sp>
        <p:nvSpPr>
          <p:cNvPr id="4" name="Footer Placeholder 4">
            <a:extLst>
              <a:ext uri="{FF2B5EF4-FFF2-40B4-BE49-F238E27FC236}">
                <a16:creationId xmlns:a16="http://schemas.microsoft.com/office/drawing/2014/main" id="{A800698E-FA39-4772-9D21-0063A4AE0DD4}"/>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E7CDAFE1-0512-4C6B-9482-55F3E4D2CFAA}"/>
              </a:ext>
            </a:extLst>
          </p:cNvPr>
          <p:cNvSpPr>
            <a:spLocks noGrp="1"/>
          </p:cNvSpPr>
          <p:nvPr>
            <p:ph type="sldNum" sz="quarter" idx="12"/>
          </p:nvPr>
        </p:nvSpPr>
        <p:spPr/>
        <p:txBody>
          <a:bodyPr/>
          <a:lstStyle>
            <a:lvl1pPr>
              <a:defRPr/>
            </a:lvl1pPr>
          </a:lstStyle>
          <a:p>
            <a:pPr>
              <a:defRPr/>
            </a:pPr>
            <a:fld id="{A5121A17-5F77-491D-9A14-0B8EBAC18569}" type="slidenum">
              <a:rPr lang="en-US" altLang="en-US"/>
              <a:pPr>
                <a:defRPr/>
              </a:pPr>
              <a:t>‹N›</a:t>
            </a:fld>
            <a:endParaRPr lang="en-US" altLang="en-US" dirty="0"/>
          </a:p>
        </p:txBody>
      </p:sp>
    </p:spTree>
    <p:extLst>
      <p:ext uri="{BB962C8B-B14F-4D97-AF65-F5344CB8AC3E}">
        <p14:creationId xmlns:p14="http://schemas.microsoft.com/office/powerpoint/2010/main" val="1439535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oundati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CA87BA4-3EA2-4665-8B9E-7D7972736BB1}"/>
              </a:ext>
            </a:extLst>
          </p:cNvPr>
          <p:cNvSpPr>
            <a:spLocks noGrp="1"/>
          </p:cNvSpPr>
          <p:nvPr>
            <p:ph type="dt" sz="half" idx="10"/>
          </p:nvPr>
        </p:nvSpPr>
        <p:spPr/>
        <p:txBody>
          <a:bodyPr/>
          <a:lstStyle>
            <a:lvl1pPr>
              <a:defRPr/>
            </a:lvl1pPr>
          </a:lstStyle>
          <a:p>
            <a:pPr>
              <a:defRPr/>
            </a:pPr>
            <a:fld id="{447FDF3F-BF92-4246-87BF-595B8286E7D4}" type="datetimeFigureOut">
              <a:rPr lang="en-US" altLang="en-US"/>
              <a:pPr>
                <a:defRPr/>
              </a:pPr>
              <a:t>5/8/2025</a:t>
            </a:fld>
            <a:endParaRPr lang="en-US" altLang="en-US" dirty="0"/>
          </a:p>
        </p:txBody>
      </p:sp>
      <p:sp>
        <p:nvSpPr>
          <p:cNvPr id="4" name="Footer Placeholder 4">
            <a:extLst>
              <a:ext uri="{FF2B5EF4-FFF2-40B4-BE49-F238E27FC236}">
                <a16:creationId xmlns:a16="http://schemas.microsoft.com/office/drawing/2014/main" id="{29AC55A0-975C-406F-9A83-A7AFDC60CDC4}"/>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62968DF1-3BEE-40FC-BD1E-FB4473CB5E11}"/>
              </a:ext>
            </a:extLst>
          </p:cNvPr>
          <p:cNvSpPr>
            <a:spLocks noGrp="1"/>
          </p:cNvSpPr>
          <p:nvPr>
            <p:ph type="sldNum" sz="quarter" idx="12"/>
          </p:nvPr>
        </p:nvSpPr>
        <p:spPr/>
        <p:txBody>
          <a:bodyPr/>
          <a:lstStyle>
            <a:lvl1pPr>
              <a:defRPr/>
            </a:lvl1pPr>
          </a:lstStyle>
          <a:p>
            <a:pPr>
              <a:defRPr/>
            </a:pPr>
            <a:fld id="{A21C4096-6DD2-415A-88F9-9A0F08C84169}" type="slidenum">
              <a:rPr lang="en-US" altLang="en-US"/>
              <a:pPr>
                <a:defRPr/>
              </a:pPr>
              <a:t>‹N›</a:t>
            </a:fld>
            <a:endParaRPr lang="en-US" altLang="en-US" dirty="0"/>
          </a:p>
        </p:txBody>
      </p:sp>
    </p:spTree>
    <p:extLst>
      <p:ext uri="{BB962C8B-B14F-4D97-AF65-F5344CB8AC3E}">
        <p14:creationId xmlns:p14="http://schemas.microsoft.com/office/powerpoint/2010/main" val="3445220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cadem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C295BDD-EFF3-4ABC-9E88-3172AD01DDA6}"/>
              </a:ext>
            </a:extLst>
          </p:cNvPr>
          <p:cNvSpPr>
            <a:spLocks noGrp="1"/>
          </p:cNvSpPr>
          <p:nvPr>
            <p:ph type="dt" sz="half" idx="10"/>
          </p:nvPr>
        </p:nvSpPr>
        <p:spPr/>
        <p:txBody>
          <a:bodyPr/>
          <a:lstStyle>
            <a:lvl1pPr>
              <a:defRPr/>
            </a:lvl1pPr>
          </a:lstStyle>
          <a:p>
            <a:pPr>
              <a:defRPr/>
            </a:pPr>
            <a:fld id="{9306D59C-618D-423E-BF1F-64CC2B745549}" type="datetimeFigureOut">
              <a:rPr lang="en-US" altLang="en-US"/>
              <a:pPr>
                <a:defRPr/>
              </a:pPr>
              <a:t>5/8/2025</a:t>
            </a:fld>
            <a:endParaRPr lang="en-US" altLang="en-US" dirty="0"/>
          </a:p>
        </p:txBody>
      </p:sp>
      <p:sp>
        <p:nvSpPr>
          <p:cNvPr id="4" name="Footer Placeholder 4">
            <a:extLst>
              <a:ext uri="{FF2B5EF4-FFF2-40B4-BE49-F238E27FC236}">
                <a16:creationId xmlns:a16="http://schemas.microsoft.com/office/drawing/2014/main" id="{EC2EBE2C-1738-4A71-A68A-47D084D8FE22}"/>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2B030461-1EFD-4564-8FA1-E839FF40123F}"/>
              </a:ext>
            </a:extLst>
          </p:cNvPr>
          <p:cNvSpPr>
            <a:spLocks noGrp="1"/>
          </p:cNvSpPr>
          <p:nvPr>
            <p:ph type="sldNum" sz="quarter" idx="12"/>
          </p:nvPr>
        </p:nvSpPr>
        <p:spPr/>
        <p:txBody>
          <a:bodyPr/>
          <a:lstStyle>
            <a:lvl1pPr>
              <a:defRPr/>
            </a:lvl1pPr>
          </a:lstStyle>
          <a:p>
            <a:pPr>
              <a:defRPr/>
            </a:pPr>
            <a:fld id="{1A4F81C6-41E7-4C9D-9D81-3586FEDE071D}" type="slidenum">
              <a:rPr lang="en-US" altLang="en-US"/>
              <a:pPr>
                <a:defRPr/>
              </a:pPr>
              <a:t>‹N›</a:t>
            </a:fld>
            <a:endParaRPr lang="en-US" altLang="en-US" dirty="0"/>
          </a:p>
        </p:txBody>
      </p:sp>
    </p:spTree>
    <p:extLst>
      <p:ext uri="{BB962C8B-B14F-4D97-AF65-F5344CB8AC3E}">
        <p14:creationId xmlns:p14="http://schemas.microsoft.com/office/powerpoint/2010/main" val="1691499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C5431C-CEBD-42F1-A7ED-BDE6EFF48BA7}"/>
              </a:ext>
            </a:extLst>
          </p:cNvPr>
          <p:cNvSpPr>
            <a:spLocks noGrp="1"/>
          </p:cNvSpPr>
          <p:nvPr>
            <p:ph type="dt" sz="half" idx="10"/>
          </p:nvPr>
        </p:nvSpPr>
        <p:spPr/>
        <p:txBody>
          <a:bodyPr/>
          <a:lstStyle>
            <a:lvl1pPr>
              <a:defRPr/>
            </a:lvl1pPr>
          </a:lstStyle>
          <a:p>
            <a:pPr>
              <a:defRPr/>
            </a:pPr>
            <a:fld id="{A2D3507C-B1C5-45B5-B4A2-1741BA66F319}" type="datetimeFigureOut">
              <a:rPr lang="en-US" altLang="en-US"/>
              <a:pPr>
                <a:defRPr/>
              </a:pPr>
              <a:t>5/8/2025</a:t>
            </a:fld>
            <a:endParaRPr lang="en-US" altLang="en-US" dirty="0"/>
          </a:p>
        </p:txBody>
      </p:sp>
      <p:sp>
        <p:nvSpPr>
          <p:cNvPr id="3" name="Footer Placeholder 4">
            <a:extLst>
              <a:ext uri="{FF2B5EF4-FFF2-40B4-BE49-F238E27FC236}">
                <a16:creationId xmlns:a16="http://schemas.microsoft.com/office/drawing/2014/main" id="{1B7DF2F2-FC46-4A1E-B375-52C602D902E9}"/>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4010C012-AF66-45A3-B4E4-27220C46CE9C}"/>
              </a:ext>
            </a:extLst>
          </p:cNvPr>
          <p:cNvSpPr>
            <a:spLocks noGrp="1"/>
          </p:cNvSpPr>
          <p:nvPr>
            <p:ph type="sldNum" sz="quarter" idx="12"/>
          </p:nvPr>
        </p:nvSpPr>
        <p:spPr/>
        <p:txBody>
          <a:bodyPr/>
          <a:lstStyle>
            <a:lvl1pPr>
              <a:defRPr/>
            </a:lvl1pPr>
          </a:lstStyle>
          <a:p>
            <a:pPr>
              <a:defRPr/>
            </a:pPr>
            <a:fld id="{FA10DD22-6B9A-4E5A-8ADF-0CA6DC37B1F7}" type="slidenum">
              <a:rPr lang="en-US" altLang="en-US"/>
              <a:pPr>
                <a:defRPr/>
              </a:pPr>
              <a:t>‹N›</a:t>
            </a:fld>
            <a:endParaRPr lang="en-US" altLang="en-US" dirty="0"/>
          </a:p>
        </p:txBody>
      </p:sp>
    </p:spTree>
    <p:extLst>
      <p:ext uri="{BB962C8B-B14F-4D97-AF65-F5344CB8AC3E}">
        <p14:creationId xmlns:p14="http://schemas.microsoft.com/office/powerpoint/2010/main" val="748590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509890"/>
            <a:ext cx="6815667" cy="461627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09890"/>
            <a:ext cx="4011084" cy="4616274"/>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3D0AF82D-1AB6-4676-9DBB-7FCAF63F693F}"/>
              </a:ext>
            </a:extLst>
          </p:cNvPr>
          <p:cNvSpPr>
            <a:spLocks noGrp="1"/>
          </p:cNvSpPr>
          <p:nvPr>
            <p:ph type="dt" sz="half" idx="10"/>
          </p:nvPr>
        </p:nvSpPr>
        <p:spPr/>
        <p:txBody>
          <a:bodyPr/>
          <a:lstStyle>
            <a:lvl1pPr>
              <a:defRPr/>
            </a:lvl1pPr>
          </a:lstStyle>
          <a:p>
            <a:pPr>
              <a:defRPr/>
            </a:pPr>
            <a:fld id="{53698919-A0F1-4907-B74B-FFF942CC05F4}" type="datetimeFigureOut">
              <a:rPr lang="en-US" altLang="en-US"/>
              <a:pPr>
                <a:defRPr/>
              </a:pPr>
              <a:t>5/8/2025</a:t>
            </a:fld>
            <a:endParaRPr lang="en-US" altLang="en-US" dirty="0"/>
          </a:p>
        </p:txBody>
      </p:sp>
      <p:sp>
        <p:nvSpPr>
          <p:cNvPr id="6" name="Footer Placeholder 4">
            <a:extLst>
              <a:ext uri="{FF2B5EF4-FFF2-40B4-BE49-F238E27FC236}">
                <a16:creationId xmlns:a16="http://schemas.microsoft.com/office/drawing/2014/main" id="{CA35D6DB-2860-43FD-B96A-C63C6A7D72CD}"/>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581B9E7-7227-4EDC-9AE0-EA616D59C8E2}"/>
              </a:ext>
            </a:extLst>
          </p:cNvPr>
          <p:cNvSpPr>
            <a:spLocks noGrp="1"/>
          </p:cNvSpPr>
          <p:nvPr>
            <p:ph type="sldNum" sz="quarter" idx="12"/>
          </p:nvPr>
        </p:nvSpPr>
        <p:spPr/>
        <p:txBody>
          <a:bodyPr/>
          <a:lstStyle>
            <a:lvl1pPr>
              <a:defRPr/>
            </a:lvl1pPr>
          </a:lstStyle>
          <a:p>
            <a:pPr>
              <a:defRPr/>
            </a:pPr>
            <a:fld id="{3AB1CFF5-020C-4A86-B26B-A22621EF5353}" type="slidenum">
              <a:rPr lang="en-US" altLang="en-US"/>
              <a:pPr>
                <a:defRPr/>
              </a:pPr>
              <a:t>‹N›</a:t>
            </a:fld>
            <a:endParaRPr lang="en-US" altLang="en-US" dirty="0"/>
          </a:p>
        </p:txBody>
      </p:sp>
    </p:spTree>
    <p:extLst>
      <p:ext uri="{BB962C8B-B14F-4D97-AF65-F5344CB8AC3E}">
        <p14:creationId xmlns:p14="http://schemas.microsoft.com/office/powerpoint/2010/main" val="40496128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916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818146"/>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F069D89-2764-44EA-9A7E-CE9AB4BA5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5"/>
            <a:ext cx="12192000" cy="68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128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3" descr="Overview_Cover.jpg">
            <a:extLst>
              <a:ext uri="{FF2B5EF4-FFF2-40B4-BE49-F238E27FC236}">
                <a16:creationId xmlns:a16="http://schemas.microsoft.com/office/drawing/2014/main" id="{FEA17FB6-D250-455F-836B-1970955970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033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Blank Backgroun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B8A8DA-9A74-EB4B-9C03-F621CADE2D24}"/>
              </a:ext>
            </a:extLst>
          </p:cNvPr>
          <p:cNvGrpSpPr/>
          <p:nvPr userDrawn="1"/>
        </p:nvGrpSpPr>
        <p:grpSpPr>
          <a:xfrm>
            <a:off x="11112136" y="6188800"/>
            <a:ext cx="902527" cy="505239"/>
            <a:chOff x="11112135" y="6188799"/>
            <a:chExt cx="902527" cy="505239"/>
          </a:xfrm>
        </p:grpSpPr>
        <p:sp>
          <p:nvSpPr>
            <p:cNvPr id="6" name="Rectangle 5">
              <a:extLst>
                <a:ext uri="{FF2B5EF4-FFF2-40B4-BE49-F238E27FC236}">
                  <a16:creationId xmlns:a16="http://schemas.microsoft.com/office/drawing/2014/main" id="{9BD59D6C-8A31-1349-92A5-F9997CDA11E1}"/>
                </a:ext>
              </a:extLst>
            </p:cNvPr>
            <p:cNvSpPr/>
            <p:nvPr/>
          </p:nvSpPr>
          <p:spPr>
            <a:xfrm>
              <a:off x="11112135" y="6188799"/>
              <a:ext cx="902527" cy="505239"/>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3697" rtl="0" eaLnBrk="0" fontAlgn="base" latinLnBrk="0" hangingPunct="0">
                <a:lnSpc>
                  <a:spcPct val="100000"/>
                </a:lnSpc>
                <a:spcBef>
                  <a:spcPct val="0"/>
                </a:spcBef>
                <a:spcAft>
                  <a:spcPct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EB57B47D-3F95-6A44-88CE-2E2AF582D5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34055" y="6308174"/>
              <a:ext cx="665256" cy="267317"/>
            </a:xfrm>
            <a:prstGeom prst="rect">
              <a:avLst/>
            </a:prstGeom>
          </p:spPr>
        </p:pic>
      </p:grpSp>
    </p:spTree>
    <p:extLst>
      <p:ext uri="{BB962C8B-B14F-4D97-AF65-F5344CB8AC3E}">
        <p14:creationId xmlns:p14="http://schemas.microsoft.com/office/powerpoint/2010/main" val="98952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ayout 1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17BF7-3C01-614B-B1D0-EFC01705D4A0}" type="datetimeFigureOut">
              <a:rPr lang="en-US" smtClean="0"/>
              <a:t>5/8/2025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9E4787-24E0-EC45-9EC5-2282C909BA56}" type="slidenum">
              <a:rPr lang="en-US" smtClean="0"/>
              <a:t>‹N›</a:t>
            </a:fld>
            <a:endParaRPr lang="en-US" dirty="0"/>
          </a:p>
        </p:txBody>
      </p:sp>
    </p:spTree>
    <p:extLst>
      <p:ext uri="{BB962C8B-B14F-4D97-AF65-F5344CB8AC3E}">
        <p14:creationId xmlns:p14="http://schemas.microsoft.com/office/powerpoint/2010/main" val="4194590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0AA1D58-077B-493B-9E47-A98D79574556}"/>
              </a:ext>
            </a:extLst>
          </p:cNvPr>
          <p:cNvSpPr>
            <a:spLocks noGrp="1"/>
          </p:cNvSpPr>
          <p:nvPr>
            <p:ph type="dt" sz="half" idx="10"/>
          </p:nvPr>
        </p:nvSpPr>
        <p:spPr/>
        <p:txBody>
          <a:bodyPr/>
          <a:lstStyle>
            <a:lvl1pPr>
              <a:defRPr/>
            </a:lvl1pPr>
          </a:lstStyle>
          <a:p>
            <a:pPr>
              <a:defRPr/>
            </a:pPr>
            <a:fld id="{EC8121F8-EF01-4D29-91BB-880C1D3EE001}" type="datetimeFigureOut">
              <a:rPr lang="en-US" altLang="en-US"/>
              <a:pPr>
                <a:defRPr/>
              </a:pPr>
              <a:t>5/8/2025</a:t>
            </a:fld>
            <a:endParaRPr lang="en-US" altLang="en-US" dirty="0"/>
          </a:p>
        </p:txBody>
      </p:sp>
      <p:sp>
        <p:nvSpPr>
          <p:cNvPr id="5" name="Footer Placeholder 4">
            <a:extLst>
              <a:ext uri="{FF2B5EF4-FFF2-40B4-BE49-F238E27FC236}">
                <a16:creationId xmlns:a16="http://schemas.microsoft.com/office/drawing/2014/main" id="{A4F0096E-F82A-45C9-AD08-646CA865EAB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87C3298-0717-4446-A18E-699751A3523B}"/>
              </a:ext>
            </a:extLst>
          </p:cNvPr>
          <p:cNvSpPr>
            <a:spLocks noGrp="1"/>
          </p:cNvSpPr>
          <p:nvPr>
            <p:ph type="sldNum" sz="quarter" idx="12"/>
          </p:nvPr>
        </p:nvSpPr>
        <p:spPr/>
        <p:txBody>
          <a:bodyPr/>
          <a:lstStyle>
            <a:lvl1pPr>
              <a:defRPr/>
            </a:lvl1pPr>
          </a:lstStyle>
          <a:p>
            <a:pPr>
              <a:defRPr/>
            </a:pPr>
            <a:fld id="{7C1D371B-E860-4649-AA4A-FAED39FAD6CA}" type="slidenum">
              <a:rPr lang="en-US" altLang="en-US"/>
              <a:pPr>
                <a:defRPr/>
              </a:pPr>
              <a:t>‹N›</a:t>
            </a:fld>
            <a:endParaRPr lang="en-US" altLang="en-US" dirty="0"/>
          </a:p>
        </p:txBody>
      </p:sp>
    </p:spTree>
    <p:extLst>
      <p:ext uri="{BB962C8B-B14F-4D97-AF65-F5344CB8AC3E}">
        <p14:creationId xmlns:p14="http://schemas.microsoft.com/office/powerpoint/2010/main" val="2821060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43B85-E4C8-4874-8208-5923CCCFC353}"/>
              </a:ext>
            </a:extLst>
          </p:cNvPr>
          <p:cNvSpPr txBox="1">
            <a:spLocks noChangeArrowheads="1"/>
          </p:cNvSpPr>
          <p:nvPr/>
        </p:nvSpPr>
        <p:spPr bwMode="auto">
          <a:xfrm>
            <a:off x="1537229" y="1129771"/>
            <a:ext cx="184731" cy="425822"/>
          </a:xfrm>
          <a:prstGeom prst="rect">
            <a:avLst/>
          </a:prstGeom>
          <a:noFill/>
          <a:ln>
            <a:noFill/>
          </a:ln>
        </p:spPr>
        <p:txBody>
          <a:bodyPr wrap="none">
            <a:spAutoFit/>
          </a:bodyPr>
          <a:lstStyle>
            <a:lvl1pPr>
              <a:defRPr sz="2600">
                <a:solidFill>
                  <a:schemeClr val="tx1"/>
                </a:solidFill>
                <a:latin typeface="Arial" charset="0"/>
                <a:ea typeface="ＭＳ Ｐゴシック" charset="0"/>
                <a:cs typeface="ＭＳ Ｐゴシック" charset="0"/>
              </a:defRPr>
            </a:lvl1pPr>
            <a:lvl2pPr marL="742950" indent="-285750">
              <a:defRPr sz="2600">
                <a:solidFill>
                  <a:schemeClr val="tx1"/>
                </a:solidFill>
                <a:latin typeface="Arial" charset="0"/>
                <a:ea typeface="ＭＳ Ｐゴシック" charset="0"/>
              </a:defRPr>
            </a:lvl2pPr>
            <a:lvl3pPr marL="1143000" indent="-228600">
              <a:defRPr sz="2600">
                <a:solidFill>
                  <a:schemeClr val="tx1"/>
                </a:solidFill>
                <a:latin typeface="Arial" charset="0"/>
                <a:ea typeface="ＭＳ Ｐゴシック" charset="0"/>
              </a:defRPr>
            </a:lvl3pPr>
            <a:lvl4pPr marL="1600200" indent="-228600">
              <a:defRPr sz="2600">
                <a:solidFill>
                  <a:schemeClr val="tx1"/>
                </a:solidFill>
                <a:latin typeface="Arial" charset="0"/>
                <a:ea typeface="ＭＳ Ｐゴシック" charset="0"/>
              </a:defRPr>
            </a:lvl4pPr>
            <a:lvl5pPr marL="2057400" indent="-228600">
              <a:defRPr sz="2600">
                <a:solidFill>
                  <a:schemeClr val="tx1"/>
                </a:solidFill>
                <a:latin typeface="Arial" charset="0"/>
                <a:ea typeface="ＭＳ Ｐゴシック" charset="0"/>
              </a:defRPr>
            </a:lvl5pPr>
            <a:lvl6pPr marL="2514600" indent="-228600" defTabSz="652463" eaLnBrk="0" fontAlgn="base" hangingPunct="0">
              <a:spcBef>
                <a:spcPct val="0"/>
              </a:spcBef>
              <a:spcAft>
                <a:spcPct val="0"/>
              </a:spcAft>
              <a:defRPr sz="2600">
                <a:solidFill>
                  <a:schemeClr val="tx1"/>
                </a:solidFill>
                <a:latin typeface="Arial" charset="0"/>
                <a:ea typeface="ＭＳ Ｐゴシック" charset="0"/>
              </a:defRPr>
            </a:lvl6pPr>
            <a:lvl7pPr marL="2971800" indent="-228600" defTabSz="652463" eaLnBrk="0" fontAlgn="base" hangingPunct="0">
              <a:spcBef>
                <a:spcPct val="0"/>
              </a:spcBef>
              <a:spcAft>
                <a:spcPct val="0"/>
              </a:spcAft>
              <a:defRPr sz="2600">
                <a:solidFill>
                  <a:schemeClr val="tx1"/>
                </a:solidFill>
                <a:latin typeface="Arial" charset="0"/>
                <a:ea typeface="ＭＳ Ｐゴシック" charset="0"/>
              </a:defRPr>
            </a:lvl7pPr>
            <a:lvl8pPr marL="3429000" indent="-228600" defTabSz="652463" eaLnBrk="0" fontAlgn="base" hangingPunct="0">
              <a:spcBef>
                <a:spcPct val="0"/>
              </a:spcBef>
              <a:spcAft>
                <a:spcPct val="0"/>
              </a:spcAft>
              <a:defRPr sz="2600">
                <a:solidFill>
                  <a:schemeClr val="tx1"/>
                </a:solidFill>
                <a:latin typeface="Arial" charset="0"/>
                <a:ea typeface="ＭＳ Ｐゴシック" charset="0"/>
              </a:defRPr>
            </a:lvl8pPr>
            <a:lvl9pPr marL="3886200" indent="-228600" defTabSz="652463" eaLnBrk="0" fontAlgn="base" hangingPunct="0">
              <a:spcBef>
                <a:spcPct val="0"/>
              </a:spcBef>
              <a:spcAft>
                <a:spcPct val="0"/>
              </a:spcAft>
              <a:defRPr sz="2600">
                <a:solidFill>
                  <a:schemeClr val="tx1"/>
                </a:solidFill>
                <a:latin typeface="Arial" charset="0"/>
                <a:ea typeface="ＭＳ Ｐゴシック" charset="0"/>
              </a:defRPr>
            </a:lvl9pPr>
          </a:lstStyle>
          <a:p>
            <a:pPr>
              <a:defRPr/>
            </a:pPr>
            <a:endParaRPr lang="en-US" sz="2167"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9D3F4BB2-F701-4BC9-8F30-E77F0AF05F71}"/>
              </a:ext>
            </a:extLst>
          </p:cNvPr>
          <p:cNvSpPr>
            <a:spLocks noGrp="1"/>
          </p:cNvSpPr>
          <p:nvPr>
            <p:ph type="dt" sz="half" idx="10"/>
          </p:nvPr>
        </p:nvSpPr>
        <p:spPr/>
        <p:txBody>
          <a:bodyPr/>
          <a:lstStyle>
            <a:lvl1pPr>
              <a:defRPr/>
            </a:lvl1pPr>
          </a:lstStyle>
          <a:p>
            <a:pPr>
              <a:defRPr/>
            </a:pPr>
            <a:fld id="{E93FD812-154C-412F-AF48-A93ADCB18855}" type="datetimeFigureOut">
              <a:rPr lang="en-US" altLang="en-US"/>
              <a:pPr>
                <a:defRPr/>
              </a:pPr>
              <a:t>5/8/2025</a:t>
            </a:fld>
            <a:endParaRPr lang="en-US" altLang="en-US" dirty="0"/>
          </a:p>
        </p:txBody>
      </p:sp>
      <p:sp>
        <p:nvSpPr>
          <p:cNvPr id="6" name="Footer Placeholder 4">
            <a:extLst>
              <a:ext uri="{FF2B5EF4-FFF2-40B4-BE49-F238E27FC236}">
                <a16:creationId xmlns:a16="http://schemas.microsoft.com/office/drawing/2014/main" id="{5E39B102-2817-47AB-A94D-171EDEAAB30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B6233971-D317-40B7-BF53-254D5DF61A0D}"/>
              </a:ext>
            </a:extLst>
          </p:cNvPr>
          <p:cNvSpPr>
            <a:spLocks noGrp="1"/>
          </p:cNvSpPr>
          <p:nvPr>
            <p:ph type="sldNum" sz="quarter" idx="12"/>
          </p:nvPr>
        </p:nvSpPr>
        <p:spPr/>
        <p:txBody>
          <a:bodyPr/>
          <a:lstStyle>
            <a:lvl1pPr>
              <a:defRPr/>
            </a:lvl1pPr>
          </a:lstStyle>
          <a:p>
            <a:pPr>
              <a:defRPr/>
            </a:pPr>
            <a:fld id="{2309F329-7389-4F8B-AA68-CC2FB2F22280}" type="slidenum">
              <a:rPr lang="en-US" altLang="en-US"/>
              <a:pPr>
                <a:defRPr/>
              </a:pPr>
              <a:t>‹N›</a:t>
            </a:fld>
            <a:endParaRPr lang="en-US" altLang="en-US" dirty="0"/>
          </a:p>
        </p:txBody>
      </p:sp>
    </p:spTree>
    <p:extLst>
      <p:ext uri="{BB962C8B-B14F-4D97-AF65-F5344CB8AC3E}">
        <p14:creationId xmlns:p14="http://schemas.microsoft.com/office/powerpoint/2010/main" val="2544030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75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8343EE-8703-43AB-80C8-692A757CB787}"/>
              </a:ext>
            </a:extLst>
          </p:cNvPr>
          <p:cNvSpPr>
            <a:spLocks noGrp="1"/>
          </p:cNvSpPr>
          <p:nvPr>
            <p:ph type="dt" sz="half" idx="10"/>
          </p:nvPr>
        </p:nvSpPr>
        <p:spPr/>
        <p:txBody>
          <a:bodyPr/>
          <a:lstStyle>
            <a:lvl1pPr>
              <a:defRPr/>
            </a:lvl1pPr>
          </a:lstStyle>
          <a:p>
            <a:pPr>
              <a:defRPr/>
            </a:pPr>
            <a:fld id="{9A72273E-CC1D-419C-993D-41B6FAE3F504}" type="datetimeFigureOut">
              <a:rPr lang="en-US" altLang="en-US"/>
              <a:pPr>
                <a:defRPr/>
              </a:pPr>
              <a:t>5/8/2025</a:t>
            </a:fld>
            <a:endParaRPr lang="en-US" altLang="en-US" dirty="0"/>
          </a:p>
        </p:txBody>
      </p:sp>
      <p:sp>
        <p:nvSpPr>
          <p:cNvPr id="5" name="Footer Placeholder 4">
            <a:extLst>
              <a:ext uri="{FF2B5EF4-FFF2-40B4-BE49-F238E27FC236}">
                <a16:creationId xmlns:a16="http://schemas.microsoft.com/office/drawing/2014/main" id="{9CE7C35C-C670-4FF6-8FE6-DE9C0462F13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7CE8688-B1CC-4854-8FC6-0B35DC42A1CB}"/>
              </a:ext>
            </a:extLst>
          </p:cNvPr>
          <p:cNvSpPr>
            <a:spLocks noGrp="1"/>
          </p:cNvSpPr>
          <p:nvPr>
            <p:ph type="sldNum" sz="quarter" idx="12"/>
          </p:nvPr>
        </p:nvSpPr>
        <p:spPr/>
        <p:txBody>
          <a:bodyPr/>
          <a:lstStyle>
            <a:lvl1pPr>
              <a:defRPr/>
            </a:lvl1pPr>
          </a:lstStyle>
          <a:p>
            <a:pPr>
              <a:defRPr/>
            </a:pPr>
            <a:fld id="{AEAA4DAC-DF14-4890-AE0C-ED6533653C0A}" type="slidenum">
              <a:rPr lang="en-US" altLang="en-US"/>
              <a:pPr>
                <a:defRPr/>
              </a:pPr>
              <a:t>‹N›</a:t>
            </a:fld>
            <a:endParaRPr lang="en-US" altLang="en-US" dirty="0"/>
          </a:p>
        </p:txBody>
      </p:sp>
    </p:spTree>
    <p:extLst>
      <p:ext uri="{BB962C8B-B14F-4D97-AF65-F5344CB8AC3E}">
        <p14:creationId xmlns:p14="http://schemas.microsoft.com/office/powerpoint/2010/main" val="5656109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828" y="1481667"/>
            <a:ext cx="5486135" cy="487494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1" y="1481667"/>
            <a:ext cx="5486135" cy="487494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5836393C-7F93-41CD-8831-81F460E85177}"/>
              </a:ext>
            </a:extLst>
          </p:cNvPr>
          <p:cNvSpPr>
            <a:spLocks noGrp="1"/>
          </p:cNvSpPr>
          <p:nvPr>
            <p:ph type="dt" sz="half" idx="10"/>
          </p:nvPr>
        </p:nvSpPr>
        <p:spPr/>
        <p:txBody>
          <a:bodyPr/>
          <a:lstStyle>
            <a:lvl1pPr>
              <a:defRPr/>
            </a:lvl1pPr>
          </a:lstStyle>
          <a:p>
            <a:pPr>
              <a:defRPr/>
            </a:pPr>
            <a:fld id="{9863F339-2E4E-4CEC-A85B-1346C85DF10B}" type="datetimeFigureOut">
              <a:rPr lang="en-US" altLang="en-US"/>
              <a:pPr>
                <a:defRPr/>
              </a:pPr>
              <a:t>5/8/2025</a:t>
            </a:fld>
            <a:endParaRPr lang="en-US" altLang="en-US" dirty="0"/>
          </a:p>
        </p:txBody>
      </p:sp>
      <p:sp>
        <p:nvSpPr>
          <p:cNvPr id="6" name="Footer Placeholder 4">
            <a:extLst>
              <a:ext uri="{FF2B5EF4-FFF2-40B4-BE49-F238E27FC236}">
                <a16:creationId xmlns:a16="http://schemas.microsoft.com/office/drawing/2014/main" id="{15CCD488-588E-4A50-9FE0-73E5972CA1E9}"/>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ABA03E5-E3B3-41F5-887E-E17BBD13529A}"/>
              </a:ext>
            </a:extLst>
          </p:cNvPr>
          <p:cNvSpPr>
            <a:spLocks noGrp="1"/>
          </p:cNvSpPr>
          <p:nvPr>
            <p:ph type="sldNum" sz="quarter" idx="12"/>
          </p:nvPr>
        </p:nvSpPr>
        <p:spPr/>
        <p:txBody>
          <a:bodyPr/>
          <a:lstStyle>
            <a:lvl1pPr>
              <a:defRPr/>
            </a:lvl1pPr>
          </a:lstStyle>
          <a:p>
            <a:pPr>
              <a:defRPr/>
            </a:pPr>
            <a:fld id="{23ADF612-EC60-46D6-B8BF-33F113378E45}" type="slidenum">
              <a:rPr lang="en-US" altLang="en-US"/>
              <a:pPr>
                <a:defRPr/>
              </a:pPr>
              <a:t>‹N›</a:t>
            </a:fld>
            <a:endParaRPr lang="en-US" altLang="en-US" dirty="0"/>
          </a:p>
        </p:txBody>
      </p:sp>
    </p:spTree>
    <p:extLst>
      <p:ext uri="{BB962C8B-B14F-4D97-AF65-F5344CB8AC3E}">
        <p14:creationId xmlns:p14="http://schemas.microsoft.com/office/powerpoint/2010/main" val="767610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334" y="153167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334" y="2171435"/>
            <a:ext cx="5386918" cy="4185180"/>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02" y="153167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102" y="2171435"/>
            <a:ext cx="5389033" cy="4185180"/>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CC1EBBC2-6D67-4678-A87C-43E35D5D6507}"/>
              </a:ext>
            </a:extLst>
          </p:cNvPr>
          <p:cNvSpPr>
            <a:spLocks noGrp="1"/>
          </p:cNvSpPr>
          <p:nvPr>
            <p:ph type="dt" sz="half" idx="10"/>
          </p:nvPr>
        </p:nvSpPr>
        <p:spPr/>
        <p:txBody>
          <a:bodyPr/>
          <a:lstStyle>
            <a:lvl1pPr>
              <a:defRPr/>
            </a:lvl1pPr>
          </a:lstStyle>
          <a:p>
            <a:pPr>
              <a:defRPr/>
            </a:pPr>
            <a:fld id="{B3BF5202-3AEC-4D54-BD62-FBB8C6B3172C}" type="datetimeFigureOut">
              <a:rPr lang="en-US" altLang="en-US"/>
              <a:pPr>
                <a:defRPr/>
              </a:pPr>
              <a:t>5/8/2025</a:t>
            </a:fld>
            <a:endParaRPr lang="en-US" altLang="en-US" dirty="0"/>
          </a:p>
        </p:txBody>
      </p:sp>
      <p:sp>
        <p:nvSpPr>
          <p:cNvPr id="8" name="Footer Placeholder 4">
            <a:extLst>
              <a:ext uri="{FF2B5EF4-FFF2-40B4-BE49-F238E27FC236}">
                <a16:creationId xmlns:a16="http://schemas.microsoft.com/office/drawing/2014/main" id="{F530A86B-B596-48EA-8504-31FB8135B38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4B57445C-BCCA-4684-B99A-B4C78FF5DF20}"/>
              </a:ext>
            </a:extLst>
          </p:cNvPr>
          <p:cNvSpPr>
            <a:spLocks noGrp="1"/>
          </p:cNvSpPr>
          <p:nvPr>
            <p:ph type="sldNum" sz="quarter" idx="12"/>
          </p:nvPr>
        </p:nvSpPr>
        <p:spPr/>
        <p:txBody>
          <a:bodyPr/>
          <a:lstStyle>
            <a:lvl1pPr>
              <a:defRPr/>
            </a:lvl1pPr>
          </a:lstStyle>
          <a:p>
            <a:pPr>
              <a:defRPr/>
            </a:pPr>
            <a:fld id="{D5061D1A-DF17-4FC7-A6A9-00E7C6536BA0}" type="slidenum">
              <a:rPr lang="en-US" altLang="en-US"/>
              <a:pPr>
                <a:defRPr/>
              </a:pPr>
              <a:t>‹N›</a:t>
            </a:fld>
            <a:endParaRPr lang="en-US" altLang="en-US" dirty="0"/>
          </a:p>
        </p:txBody>
      </p:sp>
    </p:spTree>
    <p:extLst>
      <p:ext uri="{BB962C8B-B14F-4D97-AF65-F5344CB8AC3E}">
        <p14:creationId xmlns:p14="http://schemas.microsoft.com/office/powerpoint/2010/main" val="33538818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7AA208-C0E1-4A53-B455-32C1C03EEF71}"/>
              </a:ext>
            </a:extLst>
          </p:cNvPr>
          <p:cNvSpPr>
            <a:spLocks noGrp="1"/>
          </p:cNvSpPr>
          <p:nvPr>
            <p:ph type="dt" sz="half" idx="10"/>
          </p:nvPr>
        </p:nvSpPr>
        <p:spPr/>
        <p:txBody>
          <a:bodyPr/>
          <a:lstStyle>
            <a:lvl1pPr>
              <a:defRPr/>
            </a:lvl1pPr>
          </a:lstStyle>
          <a:p>
            <a:pPr>
              <a:defRPr/>
            </a:pPr>
            <a:fld id="{F381FB4E-03AC-42D5-BC0B-BFEEC3544BDA}" type="datetimeFigureOut">
              <a:rPr lang="en-US" altLang="en-US"/>
              <a:pPr>
                <a:defRPr/>
              </a:pPr>
              <a:t>5/8/2025</a:t>
            </a:fld>
            <a:endParaRPr lang="en-US" altLang="en-US" dirty="0"/>
          </a:p>
        </p:txBody>
      </p:sp>
      <p:sp>
        <p:nvSpPr>
          <p:cNvPr id="4" name="Footer Placeholder 4">
            <a:extLst>
              <a:ext uri="{FF2B5EF4-FFF2-40B4-BE49-F238E27FC236}">
                <a16:creationId xmlns:a16="http://schemas.microsoft.com/office/drawing/2014/main" id="{9643B301-D893-4C91-ADB0-48536C877383}"/>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967B4D04-3307-42ED-8752-DAD901454526}"/>
              </a:ext>
            </a:extLst>
          </p:cNvPr>
          <p:cNvSpPr>
            <a:spLocks noGrp="1"/>
          </p:cNvSpPr>
          <p:nvPr>
            <p:ph type="sldNum" sz="quarter" idx="12"/>
          </p:nvPr>
        </p:nvSpPr>
        <p:spPr/>
        <p:txBody>
          <a:bodyPr/>
          <a:lstStyle>
            <a:lvl1pPr>
              <a:defRPr/>
            </a:lvl1pPr>
          </a:lstStyle>
          <a:p>
            <a:pPr>
              <a:defRPr/>
            </a:pPr>
            <a:fld id="{914C84E0-F46A-4E7B-969F-7F148A8EA26C}" type="slidenum">
              <a:rPr lang="en-US" altLang="en-US"/>
              <a:pPr>
                <a:defRPr/>
              </a:pPr>
              <a:t>‹N›</a:t>
            </a:fld>
            <a:endParaRPr lang="en-US" altLang="en-US" dirty="0"/>
          </a:p>
        </p:txBody>
      </p:sp>
    </p:spTree>
    <p:extLst>
      <p:ext uri="{BB962C8B-B14F-4D97-AF65-F5344CB8AC3E}">
        <p14:creationId xmlns:p14="http://schemas.microsoft.com/office/powerpoint/2010/main" val="11517812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Y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C3A7CB-9419-4C2D-818D-A5DB52B42B4E}"/>
              </a:ext>
            </a:extLst>
          </p:cNvPr>
          <p:cNvSpPr>
            <a:spLocks noGrp="1"/>
          </p:cNvSpPr>
          <p:nvPr>
            <p:ph type="dt" sz="half" idx="10"/>
          </p:nvPr>
        </p:nvSpPr>
        <p:spPr/>
        <p:txBody>
          <a:bodyPr/>
          <a:lstStyle>
            <a:lvl1pPr>
              <a:defRPr/>
            </a:lvl1pPr>
          </a:lstStyle>
          <a:p>
            <a:pPr>
              <a:defRPr/>
            </a:pPr>
            <a:fld id="{CF0D86B5-D6CE-48E7-9424-B1F549454F6B}" type="datetimeFigureOut">
              <a:rPr lang="en-US" altLang="en-US"/>
              <a:pPr>
                <a:defRPr/>
              </a:pPr>
              <a:t>5/8/2025</a:t>
            </a:fld>
            <a:endParaRPr lang="en-US" altLang="en-US" dirty="0"/>
          </a:p>
        </p:txBody>
      </p:sp>
      <p:sp>
        <p:nvSpPr>
          <p:cNvPr id="4" name="Footer Placeholder 3">
            <a:extLst>
              <a:ext uri="{FF2B5EF4-FFF2-40B4-BE49-F238E27FC236}">
                <a16:creationId xmlns:a16="http://schemas.microsoft.com/office/drawing/2014/main" id="{31753D70-F1C2-4AA2-815B-7412B5776CD7}"/>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8E8EC61B-1615-40D8-85C1-E084C56A95FE}"/>
              </a:ext>
            </a:extLst>
          </p:cNvPr>
          <p:cNvSpPr>
            <a:spLocks noGrp="1"/>
          </p:cNvSpPr>
          <p:nvPr>
            <p:ph type="sldNum" sz="quarter" idx="12"/>
          </p:nvPr>
        </p:nvSpPr>
        <p:spPr/>
        <p:txBody>
          <a:bodyPr/>
          <a:lstStyle>
            <a:lvl1pPr>
              <a:defRPr/>
            </a:lvl1pPr>
          </a:lstStyle>
          <a:p>
            <a:pPr>
              <a:defRPr/>
            </a:pPr>
            <a:fld id="{6559BD34-050C-4C07-9CEC-931638469D61}" type="slidenum">
              <a:rPr lang="en-US" altLang="en-US"/>
              <a:pPr>
                <a:defRPr/>
              </a:pPr>
              <a:t>‹N›</a:t>
            </a:fld>
            <a:endParaRPr lang="en-US" altLang="en-US" dirty="0"/>
          </a:p>
        </p:txBody>
      </p:sp>
    </p:spTree>
    <p:extLst>
      <p:ext uri="{BB962C8B-B14F-4D97-AF65-F5344CB8AC3E}">
        <p14:creationId xmlns:p14="http://schemas.microsoft.com/office/powerpoint/2010/main" val="2132357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oundation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F315C4-E8FA-40B6-92F2-48EA84363ACC}"/>
              </a:ext>
            </a:extLst>
          </p:cNvPr>
          <p:cNvSpPr>
            <a:spLocks noGrp="1"/>
          </p:cNvSpPr>
          <p:nvPr>
            <p:ph type="dt" sz="half" idx="10"/>
          </p:nvPr>
        </p:nvSpPr>
        <p:spPr/>
        <p:txBody>
          <a:bodyPr/>
          <a:lstStyle>
            <a:lvl1pPr>
              <a:defRPr/>
            </a:lvl1pPr>
          </a:lstStyle>
          <a:p>
            <a:pPr>
              <a:defRPr/>
            </a:pPr>
            <a:fld id="{2C9EB7EA-1C49-4B62-9D22-94A15EF7D1C0}" type="datetimeFigureOut">
              <a:rPr lang="en-US" altLang="en-US"/>
              <a:pPr>
                <a:defRPr/>
              </a:pPr>
              <a:t>5/8/2025</a:t>
            </a:fld>
            <a:endParaRPr lang="en-US" altLang="en-US" dirty="0"/>
          </a:p>
        </p:txBody>
      </p:sp>
      <p:sp>
        <p:nvSpPr>
          <p:cNvPr id="4" name="Footer Placeholder 3">
            <a:extLst>
              <a:ext uri="{FF2B5EF4-FFF2-40B4-BE49-F238E27FC236}">
                <a16:creationId xmlns:a16="http://schemas.microsoft.com/office/drawing/2014/main" id="{E5353EAC-EAC8-44F3-9605-27E5544CCFFE}"/>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83CEA964-83CD-4646-80F1-FF67C1E5DB9E}"/>
              </a:ext>
            </a:extLst>
          </p:cNvPr>
          <p:cNvSpPr>
            <a:spLocks noGrp="1"/>
          </p:cNvSpPr>
          <p:nvPr>
            <p:ph type="sldNum" sz="quarter" idx="12"/>
          </p:nvPr>
        </p:nvSpPr>
        <p:spPr/>
        <p:txBody>
          <a:bodyPr/>
          <a:lstStyle>
            <a:lvl1pPr>
              <a:defRPr/>
            </a:lvl1pPr>
          </a:lstStyle>
          <a:p>
            <a:pPr>
              <a:defRPr/>
            </a:pPr>
            <a:fld id="{DCAEF512-7B0A-4730-B74F-5DF844F58499}" type="slidenum">
              <a:rPr lang="en-US" altLang="en-US"/>
              <a:pPr>
                <a:defRPr/>
              </a:pPr>
              <a:t>‹N›</a:t>
            </a:fld>
            <a:endParaRPr lang="en-US" altLang="en-US" dirty="0"/>
          </a:p>
        </p:txBody>
      </p:sp>
    </p:spTree>
    <p:extLst>
      <p:ext uri="{BB962C8B-B14F-4D97-AF65-F5344CB8AC3E}">
        <p14:creationId xmlns:p14="http://schemas.microsoft.com/office/powerpoint/2010/main" val="215275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cademy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5F07E6-6A90-4E61-AB75-8CAAE13CD059}"/>
              </a:ext>
            </a:extLst>
          </p:cNvPr>
          <p:cNvSpPr>
            <a:spLocks noGrp="1"/>
          </p:cNvSpPr>
          <p:nvPr>
            <p:ph type="dt" sz="half" idx="10"/>
          </p:nvPr>
        </p:nvSpPr>
        <p:spPr/>
        <p:txBody>
          <a:bodyPr/>
          <a:lstStyle>
            <a:lvl1pPr>
              <a:defRPr/>
            </a:lvl1pPr>
          </a:lstStyle>
          <a:p>
            <a:pPr>
              <a:defRPr/>
            </a:pPr>
            <a:fld id="{A418EB27-AFBE-4AAA-9007-795B6504F0DE}" type="datetimeFigureOut">
              <a:rPr lang="en-US" altLang="en-US"/>
              <a:pPr>
                <a:defRPr/>
              </a:pPr>
              <a:t>5/8/2025</a:t>
            </a:fld>
            <a:endParaRPr lang="en-US" altLang="en-US" dirty="0"/>
          </a:p>
        </p:txBody>
      </p:sp>
      <p:sp>
        <p:nvSpPr>
          <p:cNvPr id="4" name="Footer Placeholder 3">
            <a:extLst>
              <a:ext uri="{FF2B5EF4-FFF2-40B4-BE49-F238E27FC236}">
                <a16:creationId xmlns:a16="http://schemas.microsoft.com/office/drawing/2014/main" id="{EFCA9979-CE50-4843-A52F-A788897A87DE}"/>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973B2A12-1EBE-4AE5-8C99-B0E4495762DD}"/>
              </a:ext>
            </a:extLst>
          </p:cNvPr>
          <p:cNvSpPr>
            <a:spLocks noGrp="1"/>
          </p:cNvSpPr>
          <p:nvPr>
            <p:ph type="sldNum" sz="quarter" idx="12"/>
          </p:nvPr>
        </p:nvSpPr>
        <p:spPr/>
        <p:txBody>
          <a:bodyPr/>
          <a:lstStyle>
            <a:lvl1pPr>
              <a:defRPr/>
            </a:lvl1pPr>
          </a:lstStyle>
          <a:p>
            <a:pPr>
              <a:defRPr/>
            </a:pPr>
            <a:fld id="{5796D007-1080-4D18-AA3A-18DBE57550E5}" type="slidenum">
              <a:rPr lang="en-US" altLang="en-US"/>
              <a:pPr>
                <a:defRPr/>
              </a:pPr>
              <a:t>‹N›</a:t>
            </a:fld>
            <a:endParaRPr lang="en-US" altLang="en-US" dirty="0"/>
          </a:p>
        </p:txBody>
      </p:sp>
    </p:spTree>
    <p:extLst>
      <p:ext uri="{BB962C8B-B14F-4D97-AF65-F5344CB8AC3E}">
        <p14:creationId xmlns:p14="http://schemas.microsoft.com/office/powerpoint/2010/main" val="1126823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D8DB003-D4A4-4ABB-8468-8D1C3856C97B}"/>
              </a:ext>
            </a:extLst>
          </p:cNvPr>
          <p:cNvSpPr>
            <a:spLocks noGrp="1"/>
          </p:cNvSpPr>
          <p:nvPr>
            <p:ph type="dt" sz="half" idx="10"/>
          </p:nvPr>
        </p:nvSpPr>
        <p:spPr/>
        <p:txBody>
          <a:bodyPr/>
          <a:lstStyle>
            <a:lvl1pPr>
              <a:defRPr/>
            </a:lvl1pPr>
          </a:lstStyle>
          <a:p>
            <a:pPr>
              <a:defRPr/>
            </a:pPr>
            <a:fld id="{8B2CB788-C9C6-458C-B246-32F85020FFDC}" type="datetimeFigureOut">
              <a:rPr lang="en-US" altLang="en-US"/>
              <a:pPr>
                <a:defRPr/>
              </a:pPr>
              <a:t>5/8/2025</a:t>
            </a:fld>
            <a:endParaRPr lang="en-US" altLang="en-US" dirty="0"/>
          </a:p>
        </p:txBody>
      </p:sp>
      <p:sp>
        <p:nvSpPr>
          <p:cNvPr id="3" name="Footer Placeholder 4">
            <a:extLst>
              <a:ext uri="{FF2B5EF4-FFF2-40B4-BE49-F238E27FC236}">
                <a16:creationId xmlns:a16="http://schemas.microsoft.com/office/drawing/2014/main" id="{C4705CD6-187D-479C-9647-B53C98D47182}"/>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134BEB3D-08AA-415C-8D8A-86F57DF74AF4}"/>
              </a:ext>
            </a:extLst>
          </p:cNvPr>
          <p:cNvSpPr>
            <a:spLocks noGrp="1"/>
          </p:cNvSpPr>
          <p:nvPr>
            <p:ph type="sldNum" sz="quarter" idx="12"/>
          </p:nvPr>
        </p:nvSpPr>
        <p:spPr/>
        <p:txBody>
          <a:bodyPr/>
          <a:lstStyle>
            <a:lvl1pPr>
              <a:defRPr/>
            </a:lvl1pPr>
          </a:lstStyle>
          <a:p>
            <a:pPr>
              <a:defRPr/>
            </a:pPr>
            <a:fld id="{57E7BFDD-670B-4A2C-A58B-B6A26DD0277A}" type="slidenum">
              <a:rPr lang="en-US" altLang="en-US"/>
              <a:pPr>
                <a:defRPr/>
              </a:pPr>
              <a:t>‹N›</a:t>
            </a:fld>
            <a:endParaRPr lang="en-US" altLang="en-US" dirty="0"/>
          </a:p>
        </p:txBody>
      </p:sp>
    </p:spTree>
    <p:extLst>
      <p:ext uri="{BB962C8B-B14F-4D97-AF65-F5344CB8AC3E}">
        <p14:creationId xmlns:p14="http://schemas.microsoft.com/office/powerpoint/2010/main" val="386956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Layout 2 - Section Header">
    <p:spTree>
      <p:nvGrpSpPr>
        <p:cNvPr id="1" name=""/>
        <p:cNvGrpSpPr/>
        <p:nvPr/>
      </p:nvGrpSpPr>
      <p:grpSpPr>
        <a:xfrm>
          <a:off x="0" y="0"/>
          <a:ext cx="0" cy="0"/>
          <a:chOff x="0" y="0"/>
          <a:chExt cx="0" cy="0"/>
        </a:xfrm>
      </p:grpSpPr>
      <p:grpSp>
        <p:nvGrpSpPr>
          <p:cNvPr id="12" name="Group 11"/>
          <p:cNvGrpSpPr/>
          <p:nvPr userDrawn="1"/>
        </p:nvGrpSpPr>
        <p:grpSpPr>
          <a:xfrm>
            <a:off x="0" y="0"/>
            <a:ext cx="12192000" cy="6858000"/>
            <a:chOff x="0" y="0"/>
            <a:chExt cx="12192000" cy="685800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p:cNvSpPr/>
            <p:nvPr userDrawn="1"/>
          </p:nvSpPr>
          <p:spPr>
            <a:xfrm>
              <a:off x="320842" y="304800"/>
              <a:ext cx="11534274" cy="62885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2709816"/>
              <a:ext cx="12192000" cy="1270514"/>
            </a:xfrm>
            <a:prstGeom prst="rect">
              <a:avLst/>
            </a:prstGeom>
            <a:solidFill>
              <a:srgbClr val="04C7F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title"/>
          </p:nvPr>
        </p:nvSpPr>
        <p:spPr>
          <a:xfrm>
            <a:off x="831850" y="2709816"/>
            <a:ext cx="10515600" cy="1270514"/>
          </a:xfrm>
        </p:spPr>
        <p:txBody>
          <a:bodyPr anchor="ctr"/>
          <a:lstStyle>
            <a:lvl1pPr algn="ctr">
              <a:defRPr sz="4400"/>
            </a:lvl1pPr>
          </a:lstStyle>
          <a:p>
            <a:r>
              <a:rPr lang="en-US"/>
              <a:t>Click to edit Master title style</a:t>
            </a:r>
            <a:endParaRPr lang="en-US" dirty="0"/>
          </a:p>
        </p:txBody>
      </p:sp>
      <p:sp>
        <p:nvSpPr>
          <p:cNvPr id="3" name="Text Placeholder 2"/>
          <p:cNvSpPr>
            <a:spLocks noGrp="1"/>
          </p:cNvSpPr>
          <p:nvPr userDrawn="1">
            <p:ph type="body" idx="1"/>
          </p:nvPr>
        </p:nvSpPr>
        <p:spPr>
          <a:xfrm>
            <a:off x="831850" y="3980330"/>
            <a:ext cx="10515600" cy="1392609"/>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fld id="{A8117BF7-3C01-614B-B1D0-EFC01705D4A0}" type="datetimeFigureOut">
              <a:rPr lang="en-US" smtClean="0"/>
              <a:t>5/8/2025</a:t>
            </a:fld>
            <a:endParaRPr lang="en-US" dirty="0"/>
          </a:p>
        </p:txBody>
      </p:sp>
      <p:sp>
        <p:nvSpPr>
          <p:cNvPr id="5" name="Footer Placeholder 4"/>
          <p:cNvSpPr>
            <a:spLocks noGrp="1"/>
          </p:cNvSpPr>
          <p:nvPr userDrawn="1">
            <p:ph type="ftr" sz="quarter" idx="11"/>
          </p:nvPr>
        </p:nvSpPr>
        <p:spPr/>
        <p:txBody>
          <a:bodyPr/>
          <a:lstStyle/>
          <a:p>
            <a:endParaRPr lang="en-US" dirty="0"/>
          </a:p>
        </p:txBody>
      </p:sp>
      <p:sp>
        <p:nvSpPr>
          <p:cNvPr id="6" name="Slide Number Placeholder 5"/>
          <p:cNvSpPr>
            <a:spLocks noGrp="1"/>
          </p:cNvSpPr>
          <p:nvPr userDrawn="1">
            <p:ph type="sldNum" sz="quarter" idx="12"/>
          </p:nvPr>
        </p:nvSpPr>
        <p:spPr/>
        <p:txBody>
          <a:bodyPr/>
          <a:lstStyle/>
          <a:p>
            <a:fld id="{889E4787-24E0-EC45-9EC5-2282C909BA56}" type="slidenum">
              <a:rPr lang="en-US" smtClean="0"/>
              <a:t>‹N›</a:t>
            </a:fld>
            <a:endParaRPr lang="en-US" dirty="0"/>
          </a:p>
        </p:txBody>
      </p:sp>
      <p:grpSp>
        <p:nvGrpSpPr>
          <p:cNvPr id="13" name="Group 12"/>
          <p:cNvGrpSpPr/>
          <p:nvPr userDrawn="1"/>
        </p:nvGrpSpPr>
        <p:grpSpPr>
          <a:xfrm>
            <a:off x="10737130" y="6176963"/>
            <a:ext cx="1454870" cy="681037"/>
            <a:chOff x="10737130" y="6176963"/>
            <a:chExt cx="1454870" cy="681037"/>
          </a:xfrm>
        </p:grpSpPr>
        <p:sp>
          <p:nvSpPr>
            <p:cNvPr id="14" name="Rectangle 13"/>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766463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509890"/>
            <a:ext cx="6815667" cy="461627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09890"/>
            <a:ext cx="4011084" cy="4616274"/>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9F0D60E6-3A75-46E8-9762-8D6AF246CDE4}"/>
              </a:ext>
            </a:extLst>
          </p:cNvPr>
          <p:cNvSpPr>
            <a:spLocks noGrp="1"/>
          </p:cNvSpPr>
          <p:nvPr>
            <p:ph type="dt" sz="half" idx="10"/>
          </p:nvPr>
        </p:nvSpPr>
        <p:spPr/>
        <p:txBody>
          <a:bodyPr/>
          <a:lstStyle>
            <a:lvl1pPr>
              <a:defRPr/>
            </a:lvl1pPr>
          </a:lstStyle>
          <a:p>
            <a:pPr>
              <a:defRPr/>
            </a:pPr>
            <a:fld id="{65388C96-2E7C-4FD5-9DAF-20B370D0CA61}" type="datetimeFigureOut">
              <a:rPr lang="en-US" altLang="en-US"/>
              <a:pPr>
                <a:defRPr/>
              </a:pPr>
              <a:t>5/8/2025</a:t>
            </a:fld>
            <a:endParaRPr lang="en-US" altLang="en-US" dirty="0"/>
          </a:p>
        </p:txBody>
      </p:sp>
      <p:sp>
        <p:nvSpPr>
          <p:cNvPr id="6" name="Footer Placeholder 4">
            <a:extLst>
              <a:ext uri="{FF2B5EF4-FFF2-40B4-BE49-F238E27FC236}">
                <a16:creationId xmlns:a16="http://schemas.microsoft.com/office/drawing/2014/main" id="{F0615E54-7DA1-4C43-BF7C-86F8A9E4A6F7}"/>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CB8A64F-F8FF-4DF8-AFBE-B13AA232CBAD}"/>
              </a:ext>
            </a:extLst>
          </p:cNvPr>
          <p:cNvSpPr>
            <a:spLocks noGrp="1"/>
          </p:cNvSpPr>
          <p:nvPr>
            <p:ph type="sldNum" sz="quarter" idx="12"/>
          </p:nvPr>
        </p:nvSpPr>
        <p:spPr/>
        <p:txBody>
          <a:bodyPr/>
          <a:lstStyle>
            <a:lvl1pPr>
              <a:defRPr/>
            </a:lvl1pPr>
          </a:lstStyle>
          <a:p>
            <a:pPr>
              <a:defRPr/>
            </a:pPr>
            <a:fld id="{B7B9C1DD-1949-4D7B-A2D8-7A05A761F546}" type="slidenum">
              <a:rPr lang="en-US" altLang="en-US"/>
              <a:pPr>
                <a:defRPr/>
              </a:pPr>
              <a:t>‹N›</a:t>
            </a:fld>
            <a:endParaRPr lang="en-US" altLang="en-US" dirty="0"/>
          </a:p>
        </p:txBody>
      </p:sp>
    </p:spTree>
    <p:extLst>
      <p:ext uri="{BB962C8B-B14F-4D97-AF65-F5344CB8AC3E}">
        <p14:creationId xmlns:p14="http://schemas.microsoft.com/office/powerpoint/2010/main" val="36188197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505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5835EBE-9BED-4C2F-A1DA-C2F97D8D5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5"/>
            <a:ext cx="12192000" cy="68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359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3" descr="Overview_Cover.jpg">
            <a:extLst>
              <a:ext uri="{FF2B5EF4-FFF2-40B4-BE49-F238E27FC236}">
                <a16:creationId xmlns:a16="http://schemas.microsoft.com/office/drawing/2014/main" id="{FD06D7F5-99E5-480B-9189-5037AE66B2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91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ayout 2 - Copy/no ghost">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55493" y="1252592"/>
              <a:ext cx="11645153" cy="845152"/>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9E4787-24E0-EC45-9EC5-2282C909BA56}" type="slidenum">
              <a:rPr lang="en-US" smtClean="0"/>
              <a:pPr/>
              <a:t>‹N›</a:t>
            </a:fld>
            <a:endParaRPr lang="en-US" dirty="0"/>
          </a:p>
        </p:txBody>
      </p:sp>
      <p:sp>
        <p:nvSpPr>
          <p:cNvPr id="12" name="Title 11"/>
          <p:cNvSpPr>
            <a:spLocks noGrp="1"/>
          </p:cNvSpPr>
          <p:nvPr>
            <p:ph type="title"/>
          </p:nvPr>
        </p:nvSpPr>
        <p:spPr>
          <a:xfrm>
            <a:off x="838200" y="365125"/>
            <a:ext cx="10515600" cy="887467"/>
          </a:xfrm>
        </p:spPr>
        <p:txBody>
          <a:bodyPr>
            <a:normAutofit/>
          </a:bodyPr>
          <a:lstStyle>
            <a:lvl1pPr>
              <a:defRPr sz="4000"/>
            </a:lvl1pPr>
          </a:lstStyle>
          <a:p>
            <a:r>
              <a:rPr lang="en-US"/>
              <a:t>Click to edit Master title style</a:t>
            </a:r>
            <a:endParaRPr lang="en-US" dirty="0"/>
          </a:p>
        </p:txBody>
      </p:sp>
      <p:sp>
        <p:nvSpPr>
          <p:cNvPr id="14" name="Content Placeholder 13"/>
          <p:cNvSpPr>
            <a:spLocks noGrp="1"/>
          </p:cNvSpPr>
          <p:nvPr>
            <p:ph sz="quarter" idx="13"/>
          </p:nvPr>
        </p:nvSpPr>
        <p:spPr>
          <a:xfrm>
            <a:off x="838200" y="1406525"/>
            <a:ext cx="7896225" cy="515938"/>
          </a:xfrm>
        </p:spPr>
        <p:txBody>
          <a:bodyPr/>
          <a:lstStyle>
            <a:lvl1pPr marL="0" indent="0">
              <a:buNone/>
              <a:defRPr b="1"/>
            </a:lvl1pPr>
          </a:lstStyle>
          <a:p>
            <a:pPr lvl="0"/>
            <a:r>
              <a:rPr lang="en-US"/>
              <a:t>Edit Master text styles</a:t>
            </a:r>
          </a:p>
        </p:txBody>
      </p:sp>
      <p:sp>
        <p:nvSpPr>
          <p:cNvPr id="16" name="Content Placeholder 15"/>
          <p:cNvSpPr>
            <a:spLocks noGrp="1"/>
          </p:cNvSpPr>
          <p:nvPr>
            <p:ph sz="quarter" idx="14"/>
          </p:nvPr>
        </p:nvSpPr>
        <p:spPr>
          <a:xfrm>
            <a:off x="838200" y="2222500"/>
            <a:ext cx="10515600" cy="4005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p:cNvGrpSpPr/>
          <p:nvPr userDrawn="1"/>
        </p:nvGrpSpPr>
        <p:grpSpPr>
          <a:xfrm>
            <a:off x="10737130" y="6176963"/>
            <a:ext cx="1454870" cy="681037"/>
            <a:chOff x="10737130" y="6176963"/>
            <a:chExt cx="1454870" cy="681037"/>
          </a:xfrm>
        </p:grpSpPr>
        <p:sp>
          <p:nvSpPr>
            <p:cNvPr id="19" name="Rectangle 18"/>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1168246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Layout 2 - Copy/no ghost">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55493" y="282388"/>
              <a:ext cx="11645153" cy="6310917"/>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ate Placeholder 2"/>
          <p:cNvSpPr>
            <a:spLocks noGrp="1"/>
          </p:cNvSpPr>
          <p:nvPr userDrawn="1">
            <p:ph type="dt" sz="half" idx="10"/>
          </p:nvPr>
        </p:nvSpPr>
        <p:spPr/>
        <p:txBody>
          <a:bodyPr/>
          <a:lstStyle/>
          <a:p>
            <a:fld id="{A8117BF7-3C01-614B-B1D0-EFC01705D4A0}" type="datetimeFigureOut">
              <a:rPr lang="en-US" smtClean="0"/>
              <a:pPr/>
              <a:t>5/8/2025</a:t>
            </a:fld>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5" name="Slide Number Placeholder 4"/>
          <p:cNvSpPr>
            <a:spLocks noGrp="1"/>
          </p:cNvSpPr>
          <p:nvPr userDrawn="1">
            <p:ph type="sldNum" sz="quarter" idx="12"/>
          </p:nvPr>
        </p:nvSpPr>
        <p:spPr/>
        <p:txBody>
          <a:bodyPr/>
          <a:lstStyle/>
          <a:p>
            <a:fld id="{889E4787-24E0-EC45-9EC5-2282C909BA56}" type="slidenum">
              <a:rPr lang="en-US" smtClean="0"/>
              <a:pPr/>
              <a:t>‹N›</a:t>
            </a:fld>
            <a:endParaRPr lang="en-US" dirty="0"/>
          </a:p>
        </p:txBody>
      </p:sp>
      <p:sp>
        <p:nvSpPr>
          <p:cNvPr id="15" name="Title 1"/>
          <p:cNvSpPr>
            <a:spLocks noGrp="1"/>
          </p:cNvSpPr>
          <p:nvPr userDrawn="1">
            <p:ph type="title" hasCustomPrompt="1"/>
          </p:nvPr>
        </p:nvSpPr>
        <p:spPr>
          <a:xfrm>
            <a:off x="838200" y="365125"/>
            <a:ext cx="10515600" cy="1325563"/>
          </a:xfrm>
        </p:spPr>
        <p:txBody>
          <a:bodyPr>
            <a:normAutofit/>
          </a:bodyPr>
          <a:lstStyle>
            <a:lvl1pPr>
              <a:defRPr sz="4000">
                <a:solidFill>
                  <a:srgbClr val="04C7F0"/>
                </a:solidFill>
              </a:defRPr>
            </a:lvl1pPr>
          </a:lstStyle>
          <a:p>
            <a:r>
              <a:rPr lang="en-US"/>
              <a:t>Click to edit Master title style`</a:t>
            </a:r>
          </a:p>
        </p:txBody>
      </p:sp>
      <p:sp>
        <p:nvSpPr>
          <p:cNvPr id="19" name="Content Placeholder 2"/>
          <p:cNvSpPr>
            <a:spLocks noGrp="1"/>
          </p:cNvSpPr>
          <p:nvPr userDrawn="1">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10737130" y="6176963"/>
            <a:ext cx="1454870" cy="681037"/>
            <a:chOff x="10737130" y="6176963"/>
            <a:chExt cx="1454870" cy="681037"/>
          </a:xfrm>
        </p:grpSpPr>
        <p:sp>
          <p:nvSpPr>
            <p:cNvPr id="17" name="Rectangle 16"/>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23358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8.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14.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8.jpe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1" name="Group 10"/>
          <p:cNvGrpSpPr/>
          <p:nvPr userDrawn="1"/>
        </p:nvGrpSpPr>
        <p:grpSpPr>
          <a:xfrm>
            <a:off x="0" y="0"/>
            <a:ext cx="12192000" cy="6858000"/>
            <a:chOff x="0" y="0"/>
            <a:chExt cx="12192000" cy="6858000"/>
          </a:xfrm>
        </p:grpSpPr>
        <p:pic>
          <p:nvPicPr>
            <p:cNvPr id="7" name="Picture 6"/>
            <p:cNvPicPr>
              <a:picLocks noChangeAspect="1"/>
            </p:cNvPicPr>
            <p:nvPr userDrawn="1"/>
          </p:nvPicPr>
          <p:blipFill>
            <a:blip r:embed="rId31">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p:cNvSpPr/>
            <p:nvPr userDrawn="1"/>
          </p:nvSpPr>
          <p:spPr>
            <a:xfrm>
              <a:off x="0" y="0"/>
              <a:ext cx="12192000" cy="6857999"/>
            </a:xfrm>
            <a:prstGeom prst="rect">
              <a:avLst/>
            </a:prstGeom>
            <a:solidFill>
              <a:srgbClr val="000000">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95835" y="268942"/>
              <a:ext cx="11564471" cy="6324364"/>
            </a:xfrm>
            <a:prstGeom prst="rect">
              <a:avLst/>
            </a:prstGeom>
            <a:noFill/>
            <a:ln>
              <a:solidFill>
                <a:srgbClr val="04C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A8117BF7-3C01-614B-B1D0-EFC01705D4A0}" type="datetimeFigureOut">
              <a:rPr lang="en-US" smtClean="0"/>
              <a:pPr/>
              <a:t>5/8/2025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8610600" y="6356350"/>
            <a:ext cx="2114425"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89E4787-24E0-EC45-9EC5-2282C909BA56}" type="slidenum">
              <a:rPr lang="en-US" smtClean="0"/>
              <a:pPr/>
              <a:t>‹N›</a:t>
            </a:fld>
            <a:endParaRPr lang="en-US" dirty="0"/>
          </a:p>
        </p:txBody>
      </p:sp>
      <p:grpSp>
        <p:nvGrpSpPr>
          <p:cNvPr id="12" name="Group 11"/>
          <p:cNvGrpSpPr/>
          <p:nvPr userDrawn="1"/>
        </p:nvGrpSpPr>
        <p:grpSpPr>
          <a:xfrm>
            <a:off x="10737130" y="6176963"/>
            <a:ext cx="1454870" cy="681037"/>
            <a:chOff x="10737130" y="6176963"/>
            <a:chExt cx="1454870" cy="681037"/>
          </a:xfrm>
        </p:grpSpPr>
        <p:sp>
          <p:nvSpPr>
            <p:cNvPr id="13" name="Rectangle 12"/>
            <p:cNvSpPr/>
            <p:nvPr userDrawn="1"/>
          </p:nvSpPr>
          <p:spPr>
            <a:xfrm>
              <a:off x="10737130" y="6176963"/>
              <a:ext cx="1454870" cy="681037"/>
            </a:xfrm>
            <a:prstGeom prst="rect">
              <a:avLst/>
            </a:prstGeom>
            <a:solidFill>
              <a:srgbClr val="04C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2">
              <a:extLst>
                <a:ext uri="{28A0092B-C50C-407E-A947-70E740481C1C}">
                  <a14:useLocalDpi xmlns:a14="http://schemas.microsoft.com/office/drawing/2010/main"/>
                </a:ext>
              </a:extLst>
            </a:blip>
            <a:stretch>
              <a:fillRect/>
            </a:stretch>
          </p:blipFill>
          <p:spPr>
            <a:xfrm>
              <a:off x="10896924" y="6311900"/>
              <a:ext cx="1135281" cy="456186"/>
            </a:xfrm>
            <a:prstGeom prst="rect">
              <a:avLst/>
            </a:prstGeom>
          </p:spPr>
        </p:pic>
      </p:grpSp>
    </p:spTree>
    <p:extLst>
      <p:ext uri="{BB962C8B-B14F-4D97-AF65-F5344CB8AC3E}">
        <p14:creationId xmlns:p14="http://schemas.microsoft.com/office/powerpoint/2010/main" val="32258288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61" r:id="rId29"/>
  </p:sldLayoutIdLst>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Wingdings" charset="2"/>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Helvetica"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Wingdings" charset="2"/>
        <a:buChar char="Ø"/>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08CDF48A-D8B9-DB40-BD6F-E7FD35DA2F6D}"/>
              </a:ext>
            </a:extLst>
          </p:cNvPr>
          <p:cNvSpPr>
            <a:spLocks noGrp="1"/>
          </p:cNvSpPr>
          <p:nvPr>
            <p:ph type="body" idx="1"/>
          </p:nvPr>
        </p:nvSpPr>
        <p:spPr bwMode="auto">
          <a:xfrm>
            <a:off x="609865" y="1570303"/>
            <a:ext cx="10972271" cy="456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E5B23F-DA19-6848-9753-1A6B89367719}"/>
              </a:ext>
            </a:extLst>
          </p:cNvPr>
          <p:cNvSpPr>
            <a:spLocks noGrp="1"/>
          </p:cNvSpPr>
          <p:nvPr>
            <p:ph type="dt" sz="half" idx="2"/>
          </p:nvPr>
        </p:nvSpPr>
        <p:spPr>
          <a:xfrm>
            <a:off x="609865" y="6356615"/>
            <a:ext cx="2844271" cy="365125"/>
          </a:xfrm>
          <a:prstGeom prst="rect">
            <a:avLst/>
          </a:prstGeom>
        </p:spPr>
        <p:txBody>
          <a:bodyPr vert="horz" wrap="square" lIns="130622" tIns="65311" rIns="130622" bIns="65311" numCol="1" anchor="ctr" anchorCtr="0" compatLnSpc="1">
            <a:prstTxWarp prst="textNoShape">
              <a:avLst/>
            </a:prstTxWarp>
          </a:bodyPr>
          <a:lstStyle>
            <a:lvl1pPr eaLnBrk="1" hangingPunct="1">
              <a:defRPr sz="1417">
                <a:solidFill>
                  <a:srgbClr val="898989"/>
                </a:solidFill>
              </a:defRPr>
            </a:lvl1pPr>
          </a:lstStyle>
          <a:p>
            <a:pPr>
              <a:defRPr/>
            </a:pPr>
            <a:fld id="{CF92F8D5-1335-4D4E-BBAD-30DB370C825B}" type="datetimeFigureOut">
              <a:rPr lang="en-US" altLang="en-US"/>
              <a:pPr>
                <a:defRPr/>
              </a:pPr>
              <a:t>5/8/2025</a:t>
            </a:fld>
            <a:endParaRPr lang="en-US" altLang="en-US" dirty="0"/>
          </a:p>
        </p:txBody>
      </p:sp>
      <p:sp>
        <p:nvSpPr>
          <p:cNvPr id="5" name="Footer Placeholder 4">
            <a:extLst>
              <a:ext uri="{FF2B5EF4-FFF2-40B4-BE49-F238E27FC236}">
                <a16:creationId xmlns:a16="http://schemas.microsoft.com/office/drawing/2014/main" id="{0741BFA2-1553-B246-A633-A0CCFF75DB4F}"/>
              </a:ext>
            </a:extLst>
          </p:cNvPr>
          <p:cNvSpPr>
            <a:spLocks noGrp="1"/>
          </p:cNvSpPr>
          <p:nvPr>
            <p:ph type="ftr" sz="quarter" idx="3"/>
          </p:nvPr>
        </p:nvSpPr>
        <p:spPr>
          <a:xfrm>
            <a:off x="4165865" y="6356615"/>
            <a:ext cx="3860271" cy="365125"/>
          </a:xfrm>
          <a:prstGeom prst="rect">
            <a:avLst/>
          </a:prstGeom>
        </p:spPr>
        <p:txBody>
          <a:bodyPr vert="horz" lIns="130622" tIns="65311" rIns="130622" bIns="65311" rtlCol="0" anchor="ctr"/>
          <a:lstStyle>
            <a:lvl1pPr algn="ctr" defTabSz="544237" eaLnBrk="1" fontAlgn="auto" hangingPunct="1">
              <a:spcBef>
                <a:spcPts val="0"/>
              </a:spcBef>
              <a:spcAft>
                <a:spcPts val="0"/>
              </a:spcAft>
              <a:defRPr sz="1417">
                <a:solidFill>
                  <a:schemeClr val="tx1">
                    <a:tint val="75000"/>
                  </a:schemeClr>
                </a:solidFill>
                <a:latin typeface="+mn-lt"/>
                <a:ea typeface="+mn-ea"/>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EEB956E3-5B4C-5B49-AE4B-D366ED530089}"/>
              </a:ext>
            </a:extLst>
          </p:cNvPr>
          <p:cNvSpPr>
            <a:spLocks noGrp="1"/>
          </p:cNvSpPr>
          <p:nvPr>
            <p:ph type="sldNum" sz="quarter" idx="4"/>
          </p:nvPr>
        </p:nvSpPr>
        <p:spPr>
          <a:xfrm>
            <a:off x="8737865" y="6356615"/>
            <a:ext cx="2844271" cy="365125"/>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1417">
                <a:solidFill>
                  <a:srgbClr val="898989"/>
                </a:solidFill>
              </a:defRPr>
            </a:lvl1pPr>
          </a:lstStyle>
          <a:p>
            <a:pPr>
              <a:defRPr/>
            </a:pPr>
            <a:fld id="{6217C60E-168B-8E4E-9935-3545DAC87E69}" type="slidenum">
              <a:rPr lang="en-US" altLang="en-US"/>
              <a:pPr>
                <a:defRPr/>
              </a:pPr>
              <a:t>‹N›</a:t>
            </a:fld>
            <a:endParaRPr lang="en-US" altLang="en-US" dirty="0"/>
          </a:p>
        </p:txBody>
      </p:sp>
      <p:sp>
        <p:nvSpPr>
          <p:cNvPr id="2" name="Title Placeholder 1">
            <a:extLst>
              <a:ext uri="{FF2B5EF4-FFF2-40B4-BE49-F238E27FC236}">
                <a16:creationId xmlns:a16="http://schemas.microsoft.com/office/drawing/2014/main" id="{0D9E9F4C-917D-9F46-9A78-D5F3F466985C}"/>
              </a:ext>
            </a:extLst>
          </p:cNvPr>
          <p:cNvSpPr>
            <a:spLocks noGrp="1"/>
          </p:cNvSpPr>
          <p:nvPr>
            <p:ph type="title"/>
          </p:nvPr>
        </p:nvSpPr>
        <p:spPr>
          <a:xfrm>
            <a:off x="609865" y="-27782"/>
            <a:ext cx="10514542" cy="1325563"/>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5917559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l" defTabSz="543697" rtl="0" eaLnBrk="1" fontAlgn="base" hangingPunct="1">
        <a:spcBef>
          <a:spcPct val="0"/>
        </a:spcBef>
        <a:spcAft>
          <a:spcPct val="0"/>
        </a:spcAft>
        <a:defRPr sz="4000" b="1" kern="1200" cap="all">
          <a:solidFill>
            <a:schemeClr val="bg1"/>
          </a:solidFill>
          <a:latin typeface="+mj-lt"/>
          <a:ea typeface="ＭＳ Ｐゴシック" charset="0"/>
          <a:cs typeface="ＭＳ Ｐゴシック" charset="0"/>
        </a:defRPr>
      </a:lvl1pPr>
      <a:lvl2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2pPr>
      <a:lvl3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3pPr>
      <a:lvl4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4pPr>
      <a:lvl5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5pPr>
      <a:lvl6pPr marL="380985"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6pPr>
      <a:lvl7pPr marL="761970"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7pPr>
      <a:lvl8pPr marL="1142954"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8pPr>
      <a:lvl9pPr marL="1523939"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9pPr>
    </p:titleStyle>
    <p:bodyStyle>
      <a:lvl1pPr marL="407442" indent="-407442" algn="l" defTabSz="543697" rtl="0" eaLnBrk="1" fontAlgn="base" hangingPunct="1">
        <a:spcBef>
          <a:spcPct val="20000"/>
        </a:spcBef>
        <a:spcAft>
          <a:spcPct val="0"/>
        </a:spcAft>
        <a:buFont typeface="Arial" panose="020B0604020202020204" pitchFamily="34" charset="0"/>
        <a:buChar char="•"/>
        <a:defRPr sz="3833" kern="1200">
          <a:solidFill>
            <a:schemeClr val="tx1"/>
          </a:solidFill>
          <a:latin typeface="+mn-lt"/>
          <a:ea typeface="ＭＳ Ｐゴシック" charset="0"/>
          <a:cs typeface="ＭＳ Ｐゴシック" charset="0"/>
        </a:defRPr>
      </a:lvl1pPr>
      <a:lvl2pPr marL="883673" indent="-339976" algn="l" defTabSz="543697" rtl="0" eaLnBrk="1" fontAlgn="base" hangingPunct="1">
        <a:spcBef>
          <a:spcPct val="20000"/>
        </a:spcBef>
        <a:spcAft>
          <a:spcPct val="0"/>
        </a:spcAft>
        <a:buFont typeface="Arial" panose="020B0604020202020204" pitchFamily="34" charset="0"/>
        <a:buChar char="–"/>
        <a:defRPr sz="3333" kern="1200">
          <a:solidFill>
            <a:schemeClr val="tx1"/>
          </a:solidFill>
          <a:latin typeface="+mn-lt"/>
          <a:ea typeface="ＭＳ Ｐゴシック" charset="0"/>
          <a:cs typeface="+mn-cs"/>
        </a:defRPr>
      </a:lvl2pPr>
      <a:lvl3pPr marL="1359904" indent="-271187" algn="l" defTabSz="543697" rtl="0" eaLnBrk="1" fontAlgn="base" hangingPunct="1">
        <a:spcBef>
          <a:spcPct val="20000"/>
        </a:spcBef>
        <a:spcAft>
          <a:spcPct val="0"/>
        </a:spcAft>
        <a:buFont typeface="Arial" panose="020B0604020202020204" pitchFamily="34" charset="0"/>
        <a:buChar char="•"/>
        <a:defRPr sz="2833" kern="1200">
          <a:solidFill>
            <a:schemeClr val="tx1"/>
          </a:solidFill>
          <a:latin typeface="+mn-lt"/>
          <a:ea typeface="ＭＳ Ｐゴシック" charset="0"/>
          <a:cs typeface="+mn-cs"/>
        </a:defRPr>
      </a:lvl3pPr>
      <a:lvl4pPr marL="1903601" indent="-271187" algn="l" defTabSz="543697" rtl="0" eaLnBrk="1" fontAlgn="base" hangingPunct="1">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4pPr>
      <a:lvl5pPr marL="2448621" indent="-271187" algn="l" defTabSz="543697" rtl="0" eaLnBrk="1" fontAlgn="base" hangingPunct="1">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6F2F179F-6B5F-4C2C-9F3E-9F62267F6A34}"/>
              </a:ext>
            </a:extLst>
          </p:cNvPr>
          <p:cNvSpPr>
            <a:spLocks noGrp="1"/>
          </p:cNvSpPr>
          <p:nvPr>
            <p:ph type="body" idx="1"/>
          </p:nvPr>
        </p:nvSpPr>
        <p:spPr bwMode="auto">
          <a:xfrm>
            <a:off x="609865" y="1481667"/>
            <a:ext cx="10972271" cy="465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E5B23F-DA19-6848-9753-1A6B89367719}"/>
              </a:ext>
            </a:extLst>
          </p:cNvPr>
          <p:cNvSpPr>
            <a:spLocks noGrp="1"/>
          </p:cNvSpPr>
          <p:nvPr>
            <p:ph type="dt" sz="half" idx="2"/>
          </p:nvPr>
        </p:nvSpPr>
        <p:spPr>
          <a:xfrm>
            <a:off x="609865" y="6356615"/>
            <a:ext cx="2844271" cy="365125"/>
          </a:xfrm>
          <a:prstGeom prst="rect">
            <a:avLst/>
          </a:prstGeom>
        </p:spPr>
        <p:txBody>
          <a:bodyPr vert="horz" wrap="square" lIns="130622" tIns="65311" rIns="130622" bIns="65311" numCol="1" anchor="ctr" anchorCtr="0" compatLnSpc="1">
            <a:prstTxWarp prst="textNoShape">
              <a:avLst/>
            </a:prstTxWarp>
          </a:bodyPr>
          <a:lstStyle>
            <a:lvl1pPr eaLnBrk="1" hangingPunct="1">
              <a:defRPr sz="1417">
                <a:solidFill>
                  <a:srgbClr val="898989"/>
                </a:solidFill>
              </a:defRPr>
            </a:lvl1pPr>
          </a:lstStyle>
          <a:p>
            <a:pPr>
              <a:defRPr/>
            </a:pPr>
            <a:fld id="{C9D27A7B-7467-486F-A154-99D4A3A4C2C5}" type="datetimeFigureOut">
              <a:rPr lang="en-US" altLang="en-US"/>
              <a:pPr>
                <a:defRPr/>
              </a:pPr>
              <a:t>5/8/2025</a:t>
            </a:fld>
            <a:endParaRPr lang="en-US" altLang="en-US" dirty="0"/>
          </a:p>
        </p:txBody>
      </p:sp>
      <p:sp>
        <p:nvSpPr>
          <p:cNvPr id="5" name="Footer Placeholder 4">
            <a:extLst>
              <a:ext uri="{FF2B5EF4-FFF2-40B4-BE49-F238E27FC236}">
                <a16:creationId xmlns:a16="http://schemas.microsoft.com/office/drawing/2014/main" id="{0741BFA2-1553-B246-A633-A0CCFF75DB4F}"/>
              </a:ext>
            </a:extLst>
          </p:cNvPr>
          <p:cNvSpPr>
            <a:spLocks noGrp="1"/>
          </p:cNvSpPr>
          <p:nvPr>
            <p:ph type="ftr" sz="quarter" idx="3"/>
          </p:nvPr>
        </p:nvSpPr>
        <p:spPr>
          <a:xfrm>
            <a:off x="4165865" y="6356615"/>
            <a:ext cx="3860271" cy="365125"/>
          </a:xfrm>
          <a:prstGeom prst="rect">
            <a:avLst/>
          </a:prstGeom>
        </p:spPr>
        <p:txBody>
          <a:bodyPr vert="horz" lIns="130622" tIns="65311" rIns="130622" bIns="65311" rtlCol="0" anchor="ctr"/>
          <a:lstStyle>
            <a:lvl1pPr algn="ctr" defTabSz="544237" eaLnBrk="1" fontAlgn="auto" hangingPunct="1">
              <a:spcBef>
                <a:spcPts val="0"/>
              </a:spcBef>
              <a:spcAft>
                <a:spcPts val="0"/>
              </a:spcAft>
              <a:defRPr sz="1417">
                <a:solidFill>
                  <a:schemeClr val="tx1">
                    <a:tint val="75000"/>
                  </a:schemeClr>
                </a:solidFill>
                <a:latin typeface="+mn-lt"/>
                <a:ea typeface="+mn-ea"/>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EEB956E3-5B4C-5B49-AE4B-D366ED530089}"/>
              </a:ext>
            </a:extLst>
          </p:cNvPr>
          <p:cNvSpPr>
            <a:spLocks noGrp="1"/>
          </p:cNvSpPr>
          <p:nvPr>
            <p:ph type="sldNum" sz="quarter" idx="4"/>
          </p:nvPr>
        </p:nvSpPr>
        <p:spPr>
          <a:xfrm>
            <a:off x="8737865" y="6356615"/>
            <a:ext cx="2844271" cy="365125"/>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1417">
                <a:solidFill>
                  <a:srgbClr val="898989"/>
                </a:solidFill>
              </a:defRPr>
            </a:lvl1pPr>
          </a:lstStyle>
          <a:p>
            <a:pPr>
              <a:defRPr/>
            </a:pPr>
            <a:fld id="{F542B4B0-3C79-4B9D-81A6-FD77CB624F8E}" type="slidenum">
              <a:rPr lang="en-US" altLang="en-US"/>
              <a:pPr>
                <a:defRPr/>
              </a:pPr>
              <a:t>‹N›</a:t>
            </a:fld>
            <a:endParaRPr lang="en-US" altLang="en-US" dirty="0"/>
          </a:p>
        </p:txBody>
      </p:sp>
      <p:sp>
        <p:nvSpPr>
          <p:cNvPr id="2" name="Title Placeholder 1">
            <a:extLst>
              <a:ext uri="{FF2B5EF4-FFF2-40B4-BE49-F238E27FC236}">
                <a16:creationId xmlns:a16="http://schemas.microsoft.com/office/drawing/2014/main" id="{0D9E9F4C-917D-9F46-9A78-D5F3F466985C}"/>
              </a:ext>
            </a:extLst>
          </p:cNvPr>
          <p:cNvSpPr>
            <a:spLocks noGrp="1"/>
          </p:cNvSpPr>
          <p:nvPr>
            <p:ph type="title"/>
          </p:nvPr>
        </p:nvSpPr>
        <p:spPr>
          <a:xfrm>
            <a:off x="609865" y="-27782"/>
            <a:ext cx="10514542"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58999363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543697" rtl="0" fontAlgn="base">
        <a:spcBef>
          <a:spcPct val="0"/>
        </a:spcBef>
        <a:spcAft>
          <a:spcPct val="0"/>
        </a:spcAft>
        <a:defRPr sz="4000" b="1" kern="1200" cap="all">
          <a:solidFill>
            <a:schemeClr val="bg1"/>
          </a:solidFill>
          <a:latin typeface="+mj-lt"/>
          <a:ea typeface="ＭＳ Ｐゴシック" charset="0"/>
          <a:cs typeface="ＭＳ Ｐゴシック" charset="0"/>
        </a:defRPr>
      </a:lvl1pPr>
      <a:lvl2pPr algn="l" defTabSz="543697" rtl="0" fontAlgn="base">
        <a:spcBef>
          <a:spcPct val="0"/>
        </a:spcBef>
        <a:spcAft>
          <a:spcPct val="0"/>
        </a:spcAft>
        <a:defRPr sz="4000" b="1">
          <a:solidFill>
            <a:schemeClr val="bg1"/>
          </a:solidFill>
          <a:latin typeface="Arial" charset="0"/>
          <a:ea typeface="ＭＳ Ｐゴシック" charset="0"/>
          <a:cs typeface="ＭＳ Ｐゴシック" charset="0"/>
        </a:defRPr>
      </a:lvl2pPr>
      <a:lvl3pPr algn="l" defTabSz="543697" rtl="0" fontAlgn="base">
        <a:spcBef>
          <a:spcPct val="0"/>
        </a:spcBef>
        <a:spcAft>
          <a:spcPct val="0"/>
        </a:spcAft>
        <a:defRPr sz="4000" b="1">
          <a:solidFill>
            <a:schemeClr val="bg1"/>
          </a:solidFill>
          <a:latin typeface="Arial" charset="0"/>
          <a:ea typeface="ＭＳ Ｐゴシック" charset="0"/>
          <a:cs typeface="ＭＳ Ｐゴシック" charset="0"/>
        </a:defRPr>
      </a:lvl3pPr>
      <a:lvl4pPr algn="l" defTabSz="543697" rtl="0" fontAlgn="base">
        <a:spcBef>
          <a:spcPct val="0"/>
        </a:spcBef>
        <a:spcAft>
          <a:spcPct val="0"/>
        </a:spcAft>
        <a:defRPr sz="4000" b="1">
          <a:solidFill>
            <a:schemeClr val="bg1"/>
          </a:solidFill>
          <a:latin typeface="Arial" charset="0"/>
          <a:ea typeface="ＭＳ Ｐゴシック" charset="0"/>
          <a:cs typeface="ＭＳ Ｐゴシック" charset="0"/>
        </a:defRPr>
      </a:lvl4pPr>
      <a:lvl5pPr algn="l" defTabSz="543697" rtl="0" fontAlgn="base">
        <a:spcBef>
          <a:spcPct val="0"/>
        </a:spcBef>
        <a:spcAft>
          <a:spcPct val="0"/>
        </a:spcAft>
        <a:defRPr sz="4000" b="1">
          <a:solidFill>
            <a:schemeClr val="bg1"/>
          </a:solidFill>
          <a:latin typeface="Arial" charset="0"/>
          <a:ea typeface="ＭＳ Ｐゴシック" charset="0"/>
          <a:cs typeface="ＭＳ Ｐゴシック" charset="0"/>
        </a:defRPr>
      </a:lvl5pPr>
      <a:lvl6pPr marL="380985"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6pPr>
      <a:lvl7pPr marL="761970"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7pPr>
      <a:lvl8pPr marL="1142954"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8pPr>
      <a:lvl9pPr marL="1523939"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9pPr>
    </p:titleStyle>
    <p:bodyStyle>
      <a:lvl1pPr marL="407442" indent="-407442" algn="l" defTabSz="543697" rtl="0" fontAlgn="base">
        <a:spcBef>
          <a:spcPct val="20000"/>
        </a:spcBef>
        <a:spcAft>
          <a:spcPct val="0"/>
        </a:spcAft>
        <a:buFont typeface="Arial" panose="020B0604020202020204" pitchFamily="34" charset="0"/>
        <a:buChar char="•"/>
        <a:defRPr sz="3833" kern="1200">
          <a:solidFill>
            <a:schemeClr val="tx1"/>
          </a:solidFill>
          <a:latin typeface="+mn-lt"/>
          <a:ea typeface="ＭＳ Ｐゴシック" charset="0"/>
          <a:cs typeface="ＭＳ Ｐゴシック" charset="0"/>
        </a:defRPr>
      </a:lvl1pPr>
      <a:lvl2pPr marL="883673" indent="-339976" algn="l" defTabSz="543697" rtl="0" fontAlgn="base">
        <a:spcBef>
          <a:spcPct val="20000"/>
        </a:spcBef>
        <a:spcAft>
          <a:spcPct val="0"/>
        </a:spcAft>
        <a:buFont typeface="Courier New" panose="02070309020205020404" pitchFamily="49" charset="0"/>
        <a:buChar char="o"/>
        <a:defRPr sz="3333" kern="1200">
          <a:solidFill>
            <a:schemeClr val="tx1"/>
          </a:solidFill>
          <a:latin typeface="+mn-lt"/>
          <a:ea typeface="ＭＳ Ｐゴシック" charset="0"/>
          <a:cs typeface="+mn-cs"/>
        </a:defRPr>
      </a:lvl2pPr>
      <a:lvl3pPr marL="1359904" indent="-271187" algn="l" defTabSz="543697" rtl="0" fontAlgn="base">
        <a:spcBef>
          <a:spcPct val="20000"/>
        </a:spcBef>
        <a:spcAft>
          <a:spcPct val="0"/>
        </a:spcAft>
        <a:buFont typeface="Wingdings" panose="05000000000000000000" pitchFamily="2" charset="2"/>
        <a:buChar char="§"/>
        <a:defRPr sz="2833" kern="1200">
          <a:solidFill>
            <a:schemeClr val="tx1"/>
          </a:solidFill>
          <a:latin typeface="+mn-lt"/>
          <a:ea typeface="ＭＳ Ｐゴシック" charset="0"/>
          <a:cs typeface="+mn-cs"/>
        </a:defRPr>
      </a:lvl3pPr>
      <a:lvl4pPr marL="1903601" indent="-271187" algn="l" defTabSz="543697" rtl="0" fontAlgn="base">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4pPr>
      <a:lvl5pPr marL="2448621" indent="-271187" algn="l" defTabSz="543697" rtl="0" fontAlgn="base">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27619D19-87BD-4EF5-B10E-CE98896C2C40}"/>
              </a:ext>
            </a:extLst>
          </p:cNvPr>
          <p:cNvSpPr>
            <a:spLocks noGrp="1"/>
          </p:cNvSpPr>
          <p:nvPr>
            <p:ph type="body" idx="1"/>
          </p:nvPr>
        </p:nvSpPr>
        <p:spPr bwMode="auto">
          <a:xfrm>
            <a:off x="609865" y="1481667"/>
            <a:ext cx="10972271" cy="465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E5B23F-DA19-6848-9753-1A6B89367719}"/>
              </a:ext>
            </a:extLst>
          </p:cNvPr>
          <p:cNvSpPr>
            <a:spLocks noGrp="1"/>
          </p:cNvSpPr>
          <p:nvPr>
            <p:ph type="dt" sz="half" idx="2"/>
          </p:nvPr>
        </p:nvSpPr>
        <p:spPr>
          <a:xfrm>
            <a:off x="609865" y="6356615"/>
            <a:ext cx="2844271" cy="365125"/>
          </a:xfrm>
          <a:prstGeom prst="rect">
            <a:avLst/>
          </a:prstGeom>
        </p:spPr>
        <p:txBody>
          <a:bodyPr vert="horz" wrap="square" lIns="130622" tIns="65311" rIns="130622" bIns="65311" numCol="1" anchor="ctr" anchorCtr="0" compatLnSpc="1">
            <a:prstTxWarp prst="textNoShape">
              <a:avLst/>
            </a:prstTxWarp>
          </a:bodyPr>
          <a:lstStyle>
            <a:lvl1pPr eaLnBrk="1" hangingPunct="1">
              <a:defRPr sz="1417">
                <a:solidFill>
                  <a:srgbClr val="898989"/>
                </a:solidFill>
              </a:defRPr>
            </a:lvl1pPr>
          </a:lstStyle>
          <a:p>
            <a:pPr>
              <a:defRPr/>
            </a:pPr>
            <a:fld id="{AC557939-90E2-48D2-B880-4A338315F91F}" type="datetimeFigureOut">
              <a:rPr lang="en-US" altLang="en-US"/>
              <a:pPr>
                <a:defRPr/>
              </a:pPr>
              <a:t>5/8/2025</a:t>
            </a:fld>
            <a:endParaRPr lang="en-US" altLang="en-US" dirty="0"/>
          </a:p>
        </p:txBody>
      </p:sp>
      <p:sp>
        <p:nvSpPr>
          <p:cNvPr id="5" name="Footer Placeholder 4">
            <a:extLst>
              <a:ext uri="{FF2B5EF4-FFF2-40B4-BE49-F238E27FC236}">
                <a16:creationId xmlns:a16="http://schemas.microsoft.com/office/drawing/2014/main" id="{0741BFA2-1553-B246-A633-A0CCFF75DB4F}"/>
              </a:ext>
            </a:extLst>
          </p:cNvPr>
          <p:cNvSpPr>
            <a:spLocks noGrp="1"/>
          </p:cNvSpPr>
          <p:nvPr>
            <p:ph type="ftr" sz="quarter" idx="3"/>
          </p:nvPr>
        </p:nvSpPr>
        <p:spPr>
          <a:xfrm>
            <a:off x="4165865" y="6356615"/>
            <a:ext cx="3860271" cy="365125"/>
          </a:xfrm>
          <a:prstGeom prst="rect">
            <a:avLst/>
          </a:prstGeom>
        </p:spPr>
        <p:txBody>
          <a:bodyPr vert="horz" lIns="130622" tIns="65311" rIns="130622" bIns="65311" rtlCol="0" anchor="ctr"/>
          <a:lstStyle>
            <a:lvl1pPr algn="ctr" defTabSz="544237" eaLnBrk="1" fontAlgn="auto" hangingPunct="1">
              <a:spcBef>
                <a:spcPts val="0"/>
              </a:spcBef>
              <a:spcAft>
                <a:spcPts val="0"/>
              </a:spcAft>
              <a:defRPr sz="1417">
                <a:solidFill>
                  <a:schemeClr val="tx1">
                    <a:tint val="75000"/>
                  </a:schemeClr>
                </a:solidFill>
                <a:latin typeface="+mn-lt"/>
                <a:ea typeface="+mn-ea"/>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EEB956E3-5B4C-5B49-AE4B-D366ED530089}"/>
              </a:ext>
            </a:extLst>
          </p:cNvPr>
          <p:cNvSpPr>
            <a:spLocks noGrp="1"/>
          </p:cNvSpPr>
          <p:nvPr>
            <p:ph type="sldNum" sz="quarter" idx="4"/>
          </p:nvPr>
        </p:nvSpPr>
        <p:spPr>
          <a:xfrm>
            <a:off x="8737865" y="6356615"/>
            <a:ext cx="2844271" cy="365125"/>
          </a:xfrm>
          <a:prstGeom prst="rect">
            <a:avLst/>
          </a:prstGeom>
        </p:spPr>
        <p:txBody>
          <a:bodyPr vert="horz" wrap="square" lIns="130622" tIns="65311" rIns="130622" bIns="65311" numCol="1" anchor="ctr" anchorCtr="0" compatLnSpc="1">
            <a:prstTxWarp prst="textNoShape">
              <a:avLst/>
            </a:prstTxWarp>
          </a:bodyPr>
          <a:lstStyle>
            <a:lvl1pPr algn="r" eaLnBrk="1" hangingPunct="1">
              <a:defRPr sz="1417">
                <a:solidFill>
                  <a:srgbClr val="898989"/>
                </a:solidFill>
              </a:defRPr>
            </a:lvl1pPr>
          </a:lstStyle>
          <a:p>
            <a:pPr>
              <a:defRPr/>
            </a:pPr>
            <a:fld id="{6964AFC8-8979-4F8D-91B7-238969861A4C}" type="slidenum">
              <a:rPr lang="en-US" altLang="en-US"/>
              <a:pPr>
                <a:defRPr/>
              </a:pPr>
              <a:t>‹N›</a:t>
            </a:fld>
            <a:endParaRPr lang="en-US" altLang="en-US" dirty="0"/>
          </a:p>
        </p:txBody>
      </p:sp>
      <p:sp>
        <p:nvSpPr>
          <p:cNvPr id="2" name="Title Placeholder 1">
            <a:extLst>
              <a:ext uri="{FF2B5EF4-FFF2-40B4-BE49-F238E27FC236}">
                <a16:creationId xmlns:a16="http://schemas.microsoft.com/office/drawing/2014/main" id="{0D9E9F4C-917D-9F46-9A78-D5F3F466985C}"/>
              </a:ext>
            </a:extLst>
          </p:cNvPr>
          <p:cNvSpPr>
            <a:spLocks noGrp="1"/>
          </p:cNvSpPr>
          <p:nvPr>
            <p:ph type="title"/>
          </p:nvPr>
        </p:nvSpPr>
        <p:spPr>
          <a:xfrm>
            <a:off x="609865" y="-27782"/>
            <a:ext cx="10514542"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878976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defTabSz="543697" rtl="0" eaLnBrk="1" fontAlgn="base" hangingPunct="1">
        <a:spcBef>
          <a:spcPct val="0"/>
        </a:spcBef>
        <a:spcAft>
          <a:spcPct val="0"/>
        </a:spcAft>
        <a:defRPr sz="4000" b="1" kern="1200" cap="all">
          <a:solidFill>
            <a:schemeClr val="bg1"/>
          </a:solidFill>
          <a:latin typeface="+mj-lt"/>
          <a:ea typeface="ＭＳ Ｐゴシック" charset="0"/>
          <a:cs typeface="ＭＳ Ｐゴシック" charset="0"/>
        </a:defRPr>
      </a:lvl1pPr>
      <a:lvl2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2pPr>
      <a:lvl3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3pPr>
      <a:lvl4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4pPr>
      <a:lvl5pPr algn="l" defTabSz="543697" rtl="0" eaLnBrk="1" fontAlgn="base" hangingPunct="1">
        <a:spcBef>
          <a:spcPct val="0"/>
        </a:spcBef>
        <a:spcAft>
          <a:spcPct val="0"/>
        </a:spcAft>
        <a:defRPr sz="4000" b="1">
          <a:solidFill>
            <a:schemeClr val="bg1"/>
          </a:solidFill>
          <a:latin typeface="Arial" charset="0"/>
          <a:ea typeface="ＭＳ Ｐゴシック" charset="0"/>
          <a:cs typeface="ＭＳ Ｐゴシック" charset="0"/>
        </a:defRPr>
      </a:lvl5pPr>
      <a:lvl6pPr marL="380985"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6pPr>
      <a:lvl7pPr marL="761970"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7pPr>
      <a:lvl8pPr marL="1142954"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8pPr>
      <a:lvl9pPr marL="1523939" algn="ctr" defTabSz="543697" rtl="0" eaLnBrk="1" fontAlgn="base" hangingPunct="1">
        <a:spcBef>
          <a:spcPct val="0"/>
        </a:spcBef>
        <a:spcAft>
          <a:spcPct val="0"/>
        </a:spcAft>
        <a:defRPr sz="5250">
          <a:solidFill>
            <a:schemeClr val="tx1"/>
          </a:solidFill>
          <a:latin typeface="Arial" charset="0"/>
          <a:ea typeface="ＭＳ Ｐゴシック" charset="0"/>
          <a:cs typeface="ＭＳ Ｐゴシック" charset="0"/>
        </a:defRPr>
      </a:lvl9pPr>
    </p:titleStyle>
    <p:bodyStyle>
      <a:lvl1pPr marL="407442" indent="-407442" algn="l" defTabSz="543697" rtl="0" eaLnBrk="1" fontAlgn="base" hangingPunct="1">
        <a:spcBef>
          <a:spcPct val="20000"/>
        </a:spcBef>
        <a:spcAft>
          <a:spcPct val="0"/>
        </a:spcAft>
        <a:buFont typeface="Arial" panose="020B0604020202020204" pitchFamily="34" charset="0"/>
        <a:buChar char="•"/>
        <a:defRPr sz="3833" kern="1200">
          <a:solidFill>
            <a:schemeClr val="tx1"/>
          </a:solidFill>
          <a:latin typeface="+mn-lt"/>
          <a:ea typeface="ＭＳ Ｐゴシック" charset="0"/>
          <a:cs typeface="ＭＳ Ｐゴシック" charset="0"/>
        </a:defRPr>
      </a:lvl1pPr>
      <a:lvl2pPr marL="883673" indent="-339976" algn="l" defTabSz="543697" rtl="0" eaLnBrk="1" fontAlgn="base" hangingPunct="1">
        <a:spcBef>
          <a:spcPct val="20000"/>
        </a:spcBef>
        <a:spcAft>
          <a:spcPct val="0"/>
        </a:spcAft>
        <a:buFont typeface="Courier New" panose="02070309020205020404" pitchFamily="49" charset="0"/>
        <a:buChar char="o"/>
        <a:defRPr sz="3333" kern="1200">
          <a:solidFill>
            <a:schemeClr val="tx1"/>
          </a:solidFill>
          <a:latin typeface="+mn-lt"/>
          <a:ea typeface="ＭＳ Ｐゴシック" charset="0"/>
          <a:cs typeface="+mn-cs"/>
        </a:defRPr>
      </a:lvl2pPr>
      <a:lvl3pPr marL="1359904" indent="-271187" algn="l" defTabSz="543697" rtl="0" eaLnBrk="1" fontAlgn="base" hangingPunct="1">
        <a:spcBef>
          <a:spcPct val="20000"/>
        </a:spcBef>
        <a:spcAft>
          <a:spcPct val="0"/>
        </a:spcAft>
        <a:buFont typeface="Wingdings" panose="05000000000000000000" pitchFamily="2" charset="2"/>
        <a:buChar char="§"/>
        <a:defRPr sz="2833" kern="1200">
          <a:solidFill>
            <a:schemeClr val="tx1"/>
          </a:solidFill>
          <a:latin typeface="+mn-lt"/>
          <a:ea typeface="ＭＳ Ｐゴシック" charset="0"/>
          <a:cs typeface="+mn-cs"/>
        </a:defRPr>
      </a:lvl3pPr>
      <a:lvl4pPr marL="1903601" indent="-271187" algn="l" defTabSz="543697" rtl="0" eaLnBrk="1" fontAlgn="base" hangingPunct="1">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4pPr>
      <a:lvl5pPr marL="2448621" indent="-271187" algn="l" defTabSz="543697" rtl="0" eaLnBrk="1" fontAlgn="base" hangingPunct="1">
        <a:spcBef>
          <a:spcPct val="20000"/>
        </a:spcBef>
        <a:spcAft>
          <a:spcPct val="0"/>
        </a:spcAft>
        <a:buFont typeface="Arial" panose="020B0604020202020204" pitchFamily="34" charset="0"/>
        <a:buChar char="»"/>
        <a:defRPr sz="2417" kern="1200">
          <a:solidFill>
            <a:schemeClr val="tx1"/>
          </a:solidFill>
          <a:latin typeface="+mn-lt"/>
          <a:ea typeface="ＭＳ Ｐゴシック" charset="0"/>
          <a:cs typeface="+mn-cs"/>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6.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hyperlink" Target="https://www.mpi.org/docs/default-source/chapter-leader/rise-awards/best-practices/marketplace-excellence---rise-up-mexico-chapter-2020.docx?sfvrsn=3129855a_4" TargetMode="External"/><Relationship Id="rId2" Type="http://schemas.openxmlformats.org/officeDocument/2006/relationships/hyperlink" Target="chrome-extension://efaidnbmnnnibpcajpcglclefindmkaj/https:/www.mpi.org/docs/default-source/chapter-leader/rise-awards/best-practices/marketplace-achievement---rise-up-southern-california-chapter-2019.pdf?sfvrsn=39994c3b_4" TargetMode="External"/><Relationship Id="rId1" Type="http://schemas.openxmlformats.org/officeDocument/2006/relationships/slideLayout" Target="../slideLayouts/slideLayout61.xml"/><Relationship Id="rId5" Type="http://schemas.openxmlformats.org/officeDocument/2006/relationships/image" Target="../media/image20.png"/><Relationship Id="rId4" Type="http://schemas.openxmlformats.org/officeDocument/2006/relationships/hyperlink" Target="chrome-extension://efaidnbmnnnibpcajpcglclefindmkaj/https:/www.mpi.org/docs/default-source/chapter-leader/rise-awards/best-practices/2024-marketplace-excellence.pdf?sfvrsn=dc1b4f55_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1.png"/><Relationship Id="rId1" Type="http://schemas.openxmlformats.org/officeDocument/2006/relationships/slideLayout" Target="../slideLayouts/slideLayout71.xml"/><Relationship Id="rId6" Type="http://schemas.openxmlformats.org/officeDocument/2006/relationships/image" Target="../media/image23.png"/><Relationship Id="rId5" Type="http://schemas.openxmlformats.org/officeDocument/2006/relationships/customXml" Target="../ink/ink2.xml"/><Relationship Id="rId4" Type="http://schemas.openxmlformats.org/officeDocument/2006/relationships/image" Target="../media/image2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E7C7-A0A0-4011-AD47-ECD5C013A083}"/>
              </a:ext>
            </a:extLst>
          </p:cNvPr>
          <p:cNvSpPr>
            <a:spLocks noGrp="1"/>
          </p:cNvSpPr>
          <p:nvPr>
            <p:ph type="title"/>
          </p:nvPr>
        </p:nvSpPr>
        <p:spPr>
          <a:xfrm>
            <a:off x="147647" y="4640707"/>
            <a:ext cx="11896703" cy="1171455"/>
          </a:xfrm>
        </p:spPr>
        <p:txBody>
          <a:bodyPr/>
          <a:lstStyle/>
          <a:p>
            <a:r>
              <a:rPr lang="en-US" sz="3600" dirty="0"/>
              <a:t>CHAPTER LEADERS' SOLUTION ROOM</a:t>
            </a:r>
            <a:br>
              <a:rPr lang="en-US" sz="3600" dirty="0"/>
            </a:br>
            <a:r>
              <a:rPr lang="en-US" sz="3200" dirty="0"/>
              <a:t>finance-sponsorship  BREAKOUT session</a:t>
            </a:r>
            <a:br>
              <a:rPr lang="en-US" sz="3600" dirty="0"/>
            </a:br>
            <a:br>
              <a:rPr lang="en-US" sz="4400" dirty="0"/>
            </a:br>
            <a:br>
              <a:rPr lang="en-US" sz="1600" b="0" cap="none" dirty="0"/>
            </a:br>
            <a:endParaRPr lang="en-US" b="0" dirty="0"/>
          </a:p>
        </p:txBody>
      </p:sp>
      <p:sp>
        <p:nvSpPr>
          <p:cNvPr id="3" name="Text Placeholder 2">
            <a:extLst>
              <a:ext uri="{FF2B5EF4-FFF2-40B4-BE49-F238E27FC236}">
                <a16:creationId xmlns:a16="http://schemas.microsoft.com/office/drawing/2014/main" id="{C689BBDF-EBE2-4E17-B999-337BE882F613}"/>
              </a:ext>
            </a:extLst>
          </p:cNvPr>
          <p:cNvSpPr>
            <a:spLocks noGrp="1"/>
          </p:cNvSpPr>
          <p:nvPr>
            <p:ph type="body" idx="1"/>
          </p:nvPr>
        </p:nvSpPr>
        <p:spPr>
          <a:xfrm>
            <a:off x="378648" y="3397846"/>
            <a:ext cx="4162511" cy="508363"/>
          </a:xfrm>
        </p:spPr>
        <p:txBody>
          <a:bodyPr/>
          <a:lstStyle/>
          <a:p>
            <a:r>
              <a:rPr lang="en-US" dirty="0"/>
              <a:t>Thursday</a:t>
            </a:r>
            <a:r>
              <a:rPr lang="en-US"/>
              <a:t>, May 8, </a:t>
            </a:r>
            <a:r>
              <a:rPr lang="en-US" dirty="0"/>
              <a:t>2025</a:t>
            </a:r>
          </a:p>
        </p:txBody>
      </p:sp>
      <p:pic>
        <p:nvPicPr>
          <p:cNvPr id="4" name="Picture 3">
            <a:extLst>
              <a:ext uri="{FF2B5EF4-FFF2-40B4-BE49-F238E27FC236}">
                <a16:creationId xmlns:a16="http://schemas.microsoft.com/office/drawing/2014/main" id="{E97CEDDD-3FE4-47C7-A9DD-1F16A3552146}"/>
              </a:ext>
            </a:extLst>
          </p:cNvPr>
          <p:cNvPicPr>
            <a:picLocks noChangeAspect="1"/>
          </p:cNvPicPr>
          <p:nvPr/>
        </p:nvPicPr>
        <p:blipFill>
          <a:blip r:embed="rId2"/>
          <a:stretch>
            <a:fillRect/>
          </a:stretch>
        </p:blipFill>
        <p:spPr>
          <a:xfrm>
            <a:off x="557720" y="1561431"/>
            <a:ext cx="3809515" cy="1935729"/>
          </a:xfrm>
          <a:prstGeom prst="rect">
            <a:avLst/>
          </a:prstGeom>
        </p:spPr>
      </p:pic>
      <p:sp>
        <p:nvSpPr>
          <p:cNvPr id="6" name="TextBox 5">
            <a:extLst>
              <a:ext uri="{FF2B5EF4-FFF2-40B4-BE49-F238E27FC236}">
                <a16:creationId xmlns:a16="http://schemas.microsoft.com/office/drawing/2014/main" id="{15672E20-7DA6-440A-865C-4BF95F3AFDC2}"/>
              </a:ext>
            </a:extLst>
          </p:cNvPr>
          <p:cNvSpPr txBox="1"/>
          <p:nvPr/>
        </p:nvSpPr>
        <p:spPr>
          <a:xfrm>
            <a:off x="8407248" y="3686603"/>
            <a:ext cx="2755123" cy="787588"/>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sz="1200" b="1" dirty="0">
                <a:latin typeface="Arial"/>
                <a:ea typeface="Times New Roman" panose="02020603050405020304" pitchFamily="18" charset="0"/>
              </a:rPr>
              <a:t>Federico Toja</a:t>
            </a:r>
          </a:p>
          <a:p>
            <a:pPr marL="0" marR="0" lvl="0" indent="0" algn="l" defTabSz="914400" rtl="0" eaLnBrk="1" fontAlgn="auto" latinLnBrk="0" hangingPunct="1">
              <a:lnSpc>
                <a:spcPct val="130000"/>
              </a:lnSpc>
              <a:spcBef>
                <a:spcPts val="0"/>
              </a:spcBef>
              <a:spcAft>
                <a:spcPts val="0"/>
              </a:spcAft>
              <a:buClrTx/>
              <a:buSzTx/>
              <a:buFontTx/>
              <a:buNone/>
              <a:tabLst/>
              <a:defRPr/>
            </a:pPr>
            <a:r>
              <a:rPr lang="en-US" sz="1200" dirty="0">
                <a:latin typeface="Arial"/>
                <a:ea typeface="Times New Roman" panose="02020603050405020304" pitchFamily="18" charset="0"/>
              </a:rPr>
              <a:t>Director Chapter Operations Europe</a:t>
            </a:r>
          </a:p>
          <a:p>
            <a:pPr marL="0" marR="0" lvl="0" indent="0" algn="l" defTabSz="914400" rtl="0" eaLnBrk="1" fontAlgn="auto" latinLnBrk="0" hangingPunct="1">
              <a:lnSpc>
                <a:spcPct val="130000"/>
              </a:lnSpc>
              <a:spcBef>
                <a:spcPts val="0"/>
              </a:spcBef>
              <a:spcAft>
                <a:spcPts val="0"/>
              </a:spcAft>
              <a:buClrTx/>
              <a:buSzTx/>
              <a:buFontTx/>
              <a:buNone/>
              <a:tabLst/>
              <a:defRPr/>
            </a:pPr>
            <a:r>
              <a:rPr lang="en-US" sz="1200" dirty="0">
                <a:latin typeface="Arial"/>
                <a:ea typeface="Times New Roman" panose="02020603050405020304" pitchFamily="18" charset="0"/>
              </a:rPr>
              <a:t>Meeting Professionals International</a:t>
            </a:r>
          </a:p>
        </p:txBody>
      </p:sp>
      <p:sp>
        <p:nvSpPr>
          <p:cNvPr id="9" name="TextBox 8">
            <a:extLst>
              <a:ext uri="{FF2B5EF4-FFF2-40B4-BE49-F238E27FC236}">
                <a16:creationId xmlns:a16="http://schemas.microsoft.com/office/drawing/2014/main" id="{C07CDE3F-19D0-430E-9456-51A1DABF3A1F}"/>
              </a:ext>
            </a:extLst>
          </p:cNvPr>
          <p:cNvSpPr txBox="1"/>
          <p:nvPr/>
        </p:nvSpPr>
        <p:spPr>
          <a:xfrm>
            <a:off x="5076384" y="3716059"/>
            <a:ext cx="258228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Steven G. Foster, CMP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Managing Partner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Foster+Fathom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MPI SW Region US Council Chair</a:t>
            </a:r>
          </a:p>
        </p:txBody>
      </p:sp>
      <p:pic>
        <p:nvPicPr>
          <p:cNvPr id="11" name="Picture 10">
            <a:extLst>
              <a:ext uri="{FF2B5EF4-FFF2-40B4-BE49-F238E27FC236}">
                <a16:creationId xmlns:a16="http://schemas.microsoft.com/office/drawing/2014/main" id="{201F8F19-2876-4D06-8C5B-13017B3E3B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1144" y="1132188"/>
            <a:ext cx="1874372" cy="2519840"/>
          </a:xfrm>
          <a:prstGeom prst="rect">
            <a:avLst/>
          </a:prstGeom>
        </p:spPr>
      </p:pic>
      <p:pic>
        <p:nvPicPr>
          <p:cNvPr id="8" name="Picture 7">
            <a:extLst>
              <a:ext uri="{FF2B5EF4-FFF2-40B4-BE49-F238E27FC236}">
                <a16:creationId xmlns:a16="http://schemas.microsoft.com/office/drawing/2014/main" id="{D0C1BAD2-1CBA-4081-8740-E54E578DD3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55501" y="1132188"/>
            <a:ext cx="1979248" cy="2554415"/>
          </a:xfrm>
          <a:prstGeom prst="rect">
            <a:avLst/>
          </a:prstGeom>
        </p:spPr>
      </p:pic>
      <p:pic>
        <p:nvPicPr>
          <p:cNvPr id="5" name="Picture 4">
            <a:extLst>
              <a:ext uri="{FF2B5EF4-FFF2-40B4-BE49-F238E27FC236}">
                <a16:creationId xmlns:a16="http://schemas.microsoft.com/office/drawing/2014/main" id="{D439BC5F-361F-4782-B2CE-53201F507167}"/>
              </a:ext>
            </a:extLst>
          </p:cNvPr>
          <p:cNvPicPr>
            <a:picLocks noChangeAspect="1"/>
          </p:cNvPicPr>
          <p:nvPr/>
        </p:nvPicPr>
        <p:blipFill>
          <a:blip r:embed="rId5"/>
          <a:stretch>
            <a:fillRect/>
          </a:stretch>
        </p:blipFill>
        <p:spPr>
          <a:xfrm>
            <a:off x="2439370" y="5818433"/>
            <a:ext cx="640544" cy="914400"/>
          </a:xfrm>
          <a:prstGeom prst="rect">
            <a:avLst/>
          </a:prstGeom>
        </p:spPr>
      </p:pic>
      <p:sp>
        <p:nvSpPr>
          <p:cNvPr id="10" name="TextBox 9">
            <a:extLst>
              <a:ext uri="{FF2B5EF4-FFF2-40B4-BE49-F238E27FC236}">
                <a16:creationId xmlns:a16="http://schemas.microsoft.com/office/drawing/2014/main" id="{AC40FF4C-02F9-441A-9C7D-DCCD24E17220}"/>
              </a:ext>
            </a:extLst>
          </p:cNvPr>
          <p:cNvSpPr txBox="1"/>
          <p:nvPr/>
        </p:nvSpPr>
        <p:spPr>
          <a:xfrm>
            <a:off x="3334771" y="6014023"/>
            <a:ext cx="8291130" cy="523220"/>
          </a:xfrm>
          <a:prstGeom prst="rect">
            <a:avLst/>
          </a:prstGeom>
          <a:noFill/>
        </p:spPr>
        <p:txBody>
          <a:bodyPr wrap="square" rtlCol="0">
            <a:spAutoFit/>
          </a:bodyPr>
          <a:lstStyle/>
          <a:p>
            <a:pPr marL="0" marR="0" lvl="0" indent="0" algn="l" defTabSz="543697"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panose="020B0600070205080204" pitchFamily="34" charset="-128"/>
                <a:cs typeface="+mn-cs"/>
              </a:rPr>
              <a:t>This breakout session will be recorded so that it can be shared with any board members not currently on the call today. Please keep microphone muted &amp; use the chat for questions</a:t>
            </a:r>
          </a:p>
        </p:txBody>
      </p:sp>
    </p:spTree>
    <p:extLst>
      <p:ext uri="{BB962C8B-B14F-4D97-AF65-F5344CB8AC3E}">
        <p14:creationId xmlns:p14="http://schemas.microsoft.com/office/powerpoint/2010/main" val="2770944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D97FBF-E366-4242-B24A-1F8B5BA44D4D}"/>
              </a:ext>
            </a:extLst>
          </p:cNvPr>
          <p:cNvSpPr>
            <a:spLocks noGrp="1"/>
          </p:cNvSpPr>
          <p:nvPr>
            <p:ph idx="1"/>
          </p:nvPr>
        </p:nvSpPr>
        <p:spPr>
          <a:xfrm>
            <a:off x="403046" y="2109340"/>
            <a:ext cx="7450038" cy="3930436"/>
          </a:xfrm>
        </p:spPr>
        <p:txBody>
          <a:bodyPr/>
          <a:lstStyle/>
          <a:p>
            <a:pPr marL="0" indent="-407035">
              <a:spcBef>
                <a:spcPts val="0"/>
              </a:spcBef>
              <a:spcAft>
                <a:spcPts val="0"/>
              </a:spcAft>
            </a:pPr>
            <a:r>
              <a:rPr lang="en-US" sz="2400" b="1" dirty="0">
                <a:latin typeface="Aptos" panose="020B0004020202020204" pitchFamily="34" charset="0"/>
                <a:ea typeface="ＭＳ Ｐゴシック"/>
                <a:cs typeface="Times New Roman"/>
              </a:rPr>
              <a:t>MPI QuickBooks Training (CLRP)</a:t>
            </a:r>
          </a:p>
          <a:p>
            <a:pPr marL="476231" lvl="1" indent="-407035">
              <a:spcBef>
                <a:spcPts val="0"/>
              </a:spcBef>
              <a:spcAft>
                <a:spcPts val="0"/>
              </a:spcAft>
            </a:pPr>
            <a:r>
              <a:rPr lang="en-US" sz="2400" dirty="0">
                <a:latin typeface="Aptos" panose="020B0004020202020204" pitchFamily="34" charset="0"/>
                <a:ea typeface="ＭＳ Ｐゴシック"/>
                <a:cs typeface="Times New Roman"/>
              </a:rPr>
              <a:t>Chapter Leader Resource Page</a:t>
            </a:r>
          </a:p>
          <a:p>
            <a:pPr marL="0" indent="-407035">
              <a:spcBef>
                <a:spcPts val="0"/>
              </a:spcBef>
              <a:spcAft>
                <a:spcPts val="0"/>
              </a:spcAft>
            </a:pPr>
            <a:endParaRPr lang="en-US" sz="2400" b="1" dirty="0">
              <a:latin typeface="Aptos" panose="020B0004020202020204" pitchFamily="34" charset="0"/>
              <a:ea typeface="ＭＳ Ｐゴシック"/>
              <a:cs typeface="Times New Roman"/>
            </a:endParaRPr>
          </a:p>
          <a:p>
            <a:pPr marL="0" indent="-407035">
              <a:spcBef>
                <a:spcPts val="0"/>
              </a:spcBef>
              <a:spcAft>
                <a:spcPts val="0"/>
              </a:spcAft>
            </a:pPr>
            <a:r>
              <a:rPr lang="en-US" sz="2400" b="1" dirty="0">
                <a:latin typeface="Aptos" panose="020B0004020202020204" pitchFamily="34" charset="0"/>
                <a:ea typeface="ＭＳ Ｐゴシック"/>
                <a:cs typeface="Times New Roman"/>
              </a:rPr>
              <a:t>RISE Award Finance Submissions (CLRP)</a:t>
            </a:r>
          </a:p>
          <a:p>
            <a:pPr marL="476231" lvl="1" indent="-407035">
              <a:spcBef>
                <a:spcPts val="0"/>
              </a:spcBef>
              <a:spcAft>
                <a:spcPts val="0"/>
              </a:spcAft>
            </a:pPr>
            <a:r>
              <a:rPr lang="en-US" sz="2400" dirty="0">
                <a:latin typeface="Aptos" panose="020B0004020202020204" pitchFamily="34" charset="0"/>
                <a:ea typeface="ＭＳ Ｐゴシック"/>
                <a:cs typeface="Times New Roman"/>
                <a:hlinkClick r:id="rId2"/>
              </a:rPr>
              <a:t>MPI SOCAL Online Advertising Portal</a:t>
            </a:r>
            <a:endParaRPr lang="en-US" sz="2400" dirty="0">
              <a:latin typeface="Aptos" panose="020B0004020202020204" pitchFamily="34" charset="0"/>
              <a:ea typeface="ＭＳ Ｐゴシック"/>
              <a:cs typeface="Times New Roman"/>
            </a:endParaRPr>
          </a:p>
          <a:p>
            <a:pPr marL="476231" lvl="1" indent="-407035">
              <a:spcBef>
                <a:spcPts val="0"/>
              </a:spcBef>
              <a:spcAft>
                <a:spcPts val="0"/>
              </a:spcAft>
            </a:pPr>
            <a:r>
              <a:rPr lang="en-US" sz="2400" dirty="0">
                <a:latin typeface="Aptos" panose="020B0004020202020204" pitchFamily="34" charset="0"/>
                <a:ea typeface="ＭＳ Ｐゴシック"/>
                <a:cs typeface="Times New Roman"/>
                <a:hlinkClick r:id="rId3"/>
              </a:rPr>
              <a:t>MPI Mexico Planner Sponsored Tables</a:t>
            </a:r>
            <a:endParaRPr lang="en-US" sz="2400" dirty="0">
              <a:latin typeface="Aptos" panose="020B0004020202020204" pitchFamily="34" charset="0"/>
              <a:ea typeface="ＭＳ Ｐゴシック"/>
              <a:cs typeface="Times New Roman"/>
            </a:endParaRPr>
          </a:p>
          <a:p>
            <a:pPr marL="476231" lvl="1" indent="-407035">
              <a:spcBef>
                <a:spcPts val="0"/>
              </a:spcBef>
              <a:spcAft>
                <a:spcPts val="0"/>
              </a:spcAft>
            </a:pPr>
            <a:r>
              <a:rPr lang="en-US" sz="2400" dirty="0">
                <a:latin typeface="Aptos" panose="020B0004020202020204" pitchFamily="34" charset="0"/>
                <a:ea typeface="ＭＳ Ｐゴシック"/>
                <a:cs typeface="Times New Roman"/>
                <a:hlinkClick r:id="rId4"/>
              </a:rPr>
              <a:t>MPI Wisconsin Chapter Marketplace Excellence</a:t>
            </a:r>
            <a:endParaRPr lang="en-US" sz="2400" dirty="0">
              <a:latin typeface="Aptos" panose="020B0004020202020204" pitchFamily="34" charset="0"/>
              <a:ea typeface="ＭＳ Ｐゴシック"/>
              <a:cs typeface="Times New Roman"/>
            </a:endParaRPr>
          </a:p>
          <a:p>
            <a:pPr marL="476231" lvl="1" indent="-407035">
              <a:spcBef>
                <a:spcPts val="0"/>
              </a:spcBef>
              <a:spcAft>
                <a:spcPts val="0"/>
              </a:spcAft>
            </a:pPr>
            <a:endParaRPr lang="en-US" sz="2400" dirty="0">
              <a:latin typeface="Aptos" panose="020B0004020202020204" pitchFamily="34" charset="0"/>
              <a:ea typeface="ＭＳ Ｐゴシック"/>
              <a:cs typeface="Times New Roman"/>
            </a:endParaRPr>
          </a:p>
          <a:p>
            <a:pPr marL="0" indent="-407035">
              <a:spcBef>
                <a:spcPts val="0"/>
              </a:spcBef>
              <a:spcAft>
                <a:spcPts val="0"/>
              </a:spcAft>
              <a:defRPr/>
            </a:pPr>
            <a:r>
              <a:rPr lang="en-US" sz="2400" b="1" dirty="0">
                <a:latin typeface="Aptos" panose="020B0004020202020204" pitchFamily="34" charset="0"/>
              </a:rPr>
              <a:t>Regional Council Support</a:t>
            </a:r>
            <a:endParaRPr kumimoji="0" lang="en-US" sz="2400" b="1" i="0" u="none" strike="noStrike" kern="1200" cap="none" spc="0" normalizeH="0" baseline="0" noProof="0" dirty="0">
              <a:ln>
                <a:noFill/>
              </a:ln>
              <a:solidFill>
                <a:prstClr val="black"/>
              </a:solidFill>
              <a:effectLst/>
              <a:uLnTx/>
              <a:uFillTx/>
              <a:latin typeface="Aptos" panose="020B0004020202020204" pitchFamily="34" charset="0"/>
              <a:ea typeface="ＭＳ Ｐゴシック"/>
              <a:cs typeface="Times New Roman"/>
            </a:endParaRPr>
          </a:p>
          <a:p>
            <a:pPr marL="476231" lvl="1" indent="-407035">
              <a:spcBef>
                <a:spcPts val="0"/>
              </a:spcBef>
              <a:spcAft>
                <a:spcPts val="0"/>
              </a:spcAft>
              <a:defRPr/>
            </a:pPr>
            <a:r>
              <a:rPr lang="en-US" sz="2400" dirty="0">
                <a:latin typeface="Aptos" panose="020B0004020202020204" pitchFamily="34" charset="0"/>
              </a:rPr>
              <a:t>FY2025 Goals</a:t>
            </a:r>
          </a:p>
          <a:p>
            <a:pPr marL="407442" marR="0" lvl="0" indent="-407442" algn="l" defTabSz="543697"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ptos" panose="020B0004020202020204" pitchFamily="34" charset="0"/>
              <a:ea typeface="ＭＳ Ｐゴシック" charset="0"/>
            </a:endParaRPr>
          </a:p>
          <a:p>
            <a:pPr marL="476231" lvl="1" indent="-407035">
              <a:spcBef>
                <a:spcPts val="0"/>
              </a:spcBef>
              <a:spcAft>
                <a:spcPts val="0"/>
              </a:spcAft>
            </a:pPr>
            <a:endParaRPr lang="en-US" sz="2400" dirty="0">
              <a:latin typeface="Aptos" panose="020B0004020202020204" pitchFamily="34" charset="0"/>
              <a:ea typeface="ＭＳ Ｐゴシック"/>
              <a:cs typeface="Times New Roman"/>
            </a:endParaRPr>
          </a:p>
          <a:p>
            <a:pPr marL="526396" lvl="1" indent="-457200">
              <a:spcBef>
                <a:spcPts val="0"/>
              </a:spcBef>
              <a:spcAft>
                <a:spcPts val="0"/>
              </a:spcAft>
              <a:buFont typeface="Arial" panose="020B0604020202020204" pitchFamily="34" charset="0"/>
              <a:buChar char="•"/>
            </a:pPr>
            <a:endParaRPr lang="en-US" sz="2800" dirty="0">
              <a:latin typeface="Aptos" panose="020B0004020202020204" pitchFamily="34" charset="0"/>
            </a:endParaRPr>
          </a:p>
          <a:p>
            <a:pPr marL="407035" indent="-407035"/>
            <a:endParaRPr lang="en-US" dirty="0"/>
          </a:p>
        </p:txBody>
      </p:sp>
      <p:sp>
        <p:nvSpPr>
          <p:cNvPr id="3" name="Title 2">
            <a:extLst>
              <a:ext uri="{FF2B5EF4-FFF2-40B4-BE49-F238E27FC236}">
                <a16:creationId xmlns:a16="http://schemas.microsoft.com/office/drawing/2014/main" id="{CB9B98D9-3C49-48E5-A438-697C75B6D6CC}"/>
              </a:ext>
            </a:extLst>
          </p:cNvPr>
          <p:cNvSpPr>
            <a:spLocks noGrp="1"/>
          </p:cNvSpPr>
          <p:nvPr>
            <p:ph type="title"/>
          </p:nvPr>
        </p:nvSpPr>
        <p:spPr/>
        <p:txBody>
          <a:bodyPr/>
          <a:lstStyle/>
          <a:p>
            <a:r>
              <a:rPr lang="en-US" dirty="0"/>
              <a:t>TOPICS FOR CONVERSATION</a:t>
            </a:r>
          </a:p>
        </p:txBody>
      </p:sp>
      <p:pic>
        <p:nvPicPr>
          <p:cNvPr id="4" name="Picture 3">
            <a:extLst>
              <a:ext uri="{FF2B5EF4-FFF2-40B4-BE49-F238E27FC236}">
                <a16:creationId xmlns:a16="http://schemas.microsoft.com/office/drawing/2014/main" id="{2B3FC8FB-96F3-FFB2-9E76-878ACA816038}"/>
              </a:ext>
            </a:extLst>
          </p:cNvPr>
          <p:cNvPicPr>
            <a:picLocks noChangeAspect="1"/>
          </p:cNvPicPr>
          <p:nvPr/>
        </p:nvPicPr>
        <p:blipFill>
          <a:blip r:embed="rId5">
            <a:clrChange>
              <a:clrFrom>
                <a:srgbClr val="FFFFFF"/>
              </a:clrFrom>
              <a:clrTo>
                <a:srgbClr val="FFFFFF">
                  <a:alpha val="0"/>
                </a:srgbClr>
              </a:clrTo>
            </a:clrChange>
          </a:blip>
          <a:srcRect t="17257" b="14172"/>
          <a:stretch/>
        </p:blipFill>
        <p:spPr>
          <a:xfrm>
            <a:off x="7055447" y="3030305"/>
            <a:ext cx="5076265" cy="2088506"/>
          </a:xfrm>
          <a:prstGeom prst="rect">
            <a:avLst/>
          </a:prstGeom>
        </p:spPr>
      </p:pic>
    </p:spTree>
    <p:extLst>
      <p:ext uri="{BB962C8B-B14F-4D97-AF65-F5344CB8AC3E}">
        <p14:creationId xmlns:p14="http://schemas.microsoft.com/office/powerpoint/2010/main" val="932466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1BE0F4-E802-4A50-9DE0-51AB7F73C3C3}"/>
              </a:ext>
            </a:extLst>
          </p:cNvPr>
          <p:cNvSpPr>
            <a:spLocks noGrp="1"/>
          </p:cNvSpPr>
          <p:nvPr>
            <p:ph idx="1"/>
          </p:nvPr>
        </p:nvSpPr>
        <p:spPr>
          <a:xfrm>
            <a:off x="989557" y="1966586"/>
            <a:ext cx="10673860" cy="4409161"/>
          </a:xfrm>
        </p:spPr>
        <p:txBody>
          <a:bodyPr/>
          <a:lstStyle/>
          <a:p>
            <a:r>
              <a:rPr lang="en-US" sz="3200" dirty="0"/>
              <a:t>Online Training #1 – Completed 3/4/2025</a:t>
            </a:r>
          </a:p>
          <a:p>
            <a:endParaRPr lang="en-US" sz="3200" dirty="0"/>
          </a:p>
          <a:p>
            <a:r>
              <a:rPr lang="en-US" sz="3200" dirty="0"/>
              <a:t>Online Training #2 - </a:t>
            </a:r>
            <a:r>
              <a:rPr lang="en-US" sz="3200"/>
              <a:t>July 31, </a:t>
            </a:r>
            <a:r>
              <a:rPr lang="en-US" sz="3200" dirty="0"/>
              <a:t>2025</a:t>
            </a:r>
          </a:p>
          <a:p>
            <a:endParaRPr lang="en-US" sz="3200" dirty="0"/>
          </a:p>
          <a:p>
            <a:r>
              <a:rPr lang="en-US" sz="3200" dirty="0"/>
              <a:t>Recording posted on CLRP </a:t>
            </a:r>
          </a:p>
          <a:p>
            <a:endParaRPr lang="en-US" sz="3200" dirty="0"/>
          </a:p>
        </p:txBody>
      </p:sp>
      <p:sp>
        <p:nvSpPr>
          <p:cNvPr id="3" name="CasellaDiTesto 2">
            <a:extLst>
              <a:ext uri="{FF2B5EF4-FFF2-40B4-BE49-F238E27FC236}">
                <a16:creationId xmlns:a16="http://schemas.microsoft.com/office/drawing/2014/main" id="{FB123620-7FD4-ADA3-209F-18E787C97D59}"/>
              </a:ext>
            </a:extLst>
          </p:cNvPr>
          <p:cNvSpPr txBox="1"/>
          <p:nvPr/>
        </p:nvSpPr>
        <p:spPr>
          <a:xfrm>
            <a:off x="1340286" y="400835"/>
            <a:ext cx="61606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prstClr val="white"/>
                </a:solidFill>
                <a:effectLst/>
                <a:uLnTx/>
                <a:uFillTx/>
                <a:latin typeface="Arial"/>
                <a:ea typeface="+mn-ea"/>
                <a:cs typeface="+mn-cs"/>
              </a:rPr>
              <a:t>QUICKBOOKS TRAININGS</a:t>
            </a:r>
          </a:p>
        </p:txBody>
      </p:sp>
    </p:spTree>
    <p:extLst>
      <p:ext uri="{BB962C8B-B14F-4D97-AF65-F5344CB8AC3E}">
        <p14:creationId xmlns:p14="http://schemas.microsoft.com/office/powerpoint/2010/main" val="1550902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2E2163A4-26F8-6C38-E885-74E871681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559FFC42-AE8C-DD1F-FC28-80D06DAFA58B}"/>
                  </a:ext>
                </a:extLst>
              </p14:cNvPr>
              <p14:cNvContentPartPr/>
              <p14:nvPr/>
            </p14:nvContentPartPr>
            <p14:xfrm>
              <a:off x="3527640" y="6080880"/>
              <a:ext cx="2134080" cy="75960"/>
            </p14:xfrm>
          </p:contentPart>
        </mc:Choice>
        <mc:Fallback xmlns="">
          <p:pic>
            <p:nvPicPr>
              <p:cNvPr id="7" name="Ink 6">
                <a:extLst>
                  <a:ext uri="{FF2B5EF4-FFF2-40B4-BE49-F238E27FC236}">
                    <a16:creationId xmlns:a16="http://schemas.microsoft.com/office/drawing/2014/main" id="{559FFC42-AE8C-DD1F-FC28-80D06DAFA58B}"/>
                  </a:ext>
                </a:extLst>
              </p:cNvPr>
              <p:cNvPicPr/>
              <p:nvPr/>
            </p:nvPicPr>
            <p:blipFill>
              <a:blip r:embed="rId4"/>
              <a:stretch>
                <a:fillRect/>
              </a:stretch>
            </p:blipFill>
            <p:spPr>
              <a:xfrm>
                <a:off x="3473640" y="5972880"/>
                <a:ext cx="224172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EF16E8B3-5559-A422-9AF6-611E445843D1}"/>
                  </a:ext>
                </a:extLst>
              </p14:cNvPr>
              <p14:cNvContentPartPr/>
              <p14:nvPr/>
            </p14:nvContentPartPr>
            <p14:xfrm>
              <a:off x="7337520" y="2948880"/>
              <a:ext cx="1966320" cy="107280"/>
            </p14:xfrm>
          </p:contentPart>
        </mc:Choice>
        <mc:Fallback xmlns="">
          <p:pic>
            <p:nvPicPr>
              <p:cNvPr id="9" name="Ink 8">
                <a:extLst>
                  <a:ext uri="{FF2B5EF4-FFF2-40B4-BE49-F238E27FC236}">
                    <a16:creationId xmlns:a16="http://schemas.microsoft.com/office/drawing/2014/main" id="{EF16E8B3-5559-A422-9AF6-611E445843D1}"/>
                  </a:ext>
                </a:extLst>
              </p:cNvPr>
              <p:cNvPicPr/>
              <p:nvPr/>
            </p:nvPicPr>
            <p:blipFill>
              <a:blip r:embed="rId6"/>
              <a:stretch>
                <a:fillRect/>
              </a:stretch>
            </p:blipFill>
            <p:spPr>
              <a:xfrm>
                <a:off x="7283880" y="2840880"/>
                <a:ext cx="207396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CAD6F167-7D5D-62AC-E1B7-811AD87211A2}"/>
                  </a:ext>
                </a:extLst>
              </p14:cNvPr>
              <p14:cNvContentPartPr/>
              <p14:nvPr/>
            </p14:nvContentPartPr>
            <p14:xfrm>
              <a:off x="3535560" y="3329760"/>
              <a:ext cx="2149200" cy="46080"/>
            </p14:xfrm>
          </p:contentPart>
        </mc:Choice>
        <mc:Fallback xmlns="">
          <p:pic>
            <p:nvPicPr>
              <p:cNvPr id="11" name="Ink 10">
                <a:extLst>
                  <a:ext uri="{FF2B5EF4-FFF2-40B4-BE49-F238E27FC236}">
                    <a16:creationId xmlns:a16="http://schemas.microsoft.com/office/drawing/2014/main" id="{CAD6F167-7D5D-62AC-E1B7-811AD87211A2}"/>
                  </a:ext>
                </a:extLst>
              </p:cNvPr>
              <p:cNvPicPr/>
              <p:nvPr/>
            </p:nvPicPr>
            <p:blipFill>
              <a:blip r:embed="rId8"/>
              <a:stretch>
                <a:fillRect/>
              </a:stretch>
            </p:blipFill>
            <p:spPr>
              <a:xfrm>
                <a:off x="3481560" y="3221760"/>
                <a:ext cx="2256840" cy="261720"/>
              </a:xfrm>
              <a:prstGeom prst="rect">
                <a:avLst/>
              </a:prstGeom>
            </p:spPr>
          </p:pic>
        </mc:Fallback>
      </mc:AlternateContent>
      <p:pic>
        <p:nvPicPr>
          <p:cNvPr id="13" name="Picture 12" descr="A screenshot of a computer&#10;&#10;AI-generated content may be incorrect.">
            <a:extLst>
              <a:ext uri="{FF2B5EF4-FFF2-40B4-BE49-F238E27FC236}">
                <a16:creationId xmlns:a16="http://schemas.microsoft.com/office/drawing/2014/main" id="{22F63EBB-8B1D-31F4-5DFA-0277B5A2FD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7260" y="4285935"/>
            <a:ext cx="2478341" cy="1870905"/>
          </a:xfrm>
          <a:prstGeom prst="rect">
            <a:avLst/>
          </a:prstGeom>
        </p:spPr>
      </p:pic>
    </p:spTree>
    <p:extLst>
      <p:ext uri="{BB962C8B-B14F-4D97-AF65-F5344CB8AC3E}">
        <p14:creationId xmlns:p14="http://schemas.microsoft.com/office/powerpoint/2010/main" val="2197374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F445-A476-4CD7-D807-1DD18CD410CF}"/>
              </a:ext>
            </a:extLst>
          </p:cNvPr>
          <p:cNvSpPr>
            <a:spLocks noGrp="1"/>
          </p:cNvSpPr>
          <p:nvPr>
            <p:ph type="title"/>
          </p:nvPr>
        </p:nvSpPr>
        <p:spPr>
          <a:xfrm>
            <a:off x="0" y="122830"/>
            <a:ext cx="10943575" cy="1119116"/>
          </a:xfrm>
        </p:spPr>
        <p:txBody>
          <a:bodyPr/>
          <a:lstStyle/>
          <a:p>
            <a:r>
              <a:rPr lang="en-US" sz="4000" b="1" dirty="0">
                <a:latin typeface="Aptos" panose="020B0004020202020204" pitchFamily="34" charset="0"/>
              </a:rPr>
              <a:t>Chapter SPONSORSHIP Best Practices</a:t>
            </a:r>
            <a:endParaRPr lang="en-US" dirty="0"/>
          </a:p>
        </p:txBody>
      </p:sp>
      <p:sp>
        <p:nvSpPr>
          <p:cNvPr id="4" name="TextBox 3">
            <a:extLst>
              <a:ext uri="{FF2B5EF4-FFF2-40B4-BE49-F238E27FC236}">
                <a16:creationId xmlns:a16="http://schemas.microsoft.com/office/drawing/2014/main" id="{D1440968-DAE3-23F0-443F-BF9D4A44F880}"/>
              </a:ext>
            </a:extLst>
          </p:cNvPr>
          <p:cNvSpPr txBox="1"/>
          <p:nvPr/>
        </p:nvSpPr>
        <p:spPr>
          <a:xfrm>
            <a:off x="167184" y="1549892"/>
            <a:ext cx="10267734" cy="5157822"/>
          </a:xfrm>
          <a:prstGeom prst="rect">
            <a:avLst/>
          </a:prstGeom>
          <a:noFill/>
        </p:spPr>
        <p:txBody>
          <a:bodyPr wrap="square">
            <a:spAutoFit/>
          </a:bodyPr>
          <a:lstStyle/>
          <a:p>
            <a:pPr algn="l">
              <a:spcBef>
                <a:spcPts val="1500"/>
              </a:spcBef>
              <a:spcAft>
                <a:spcPts val="750"/>
              </a:spcAft>
              <a:buNone/>
            </a:pPr>
            <a:r>
              <a:rPr lang="en-US" sz="2000" b="0" i="0" dirty="0">
                <a:solidFill>
                  <a:srgbClr val="001D35"/>
                </a:solidFill>
                <a:effectLst/>
                <a:latin typeface="Google Sans"/>
              </a:rPr>
              <a:t>1. </a:t>
            </a:r>
            <a:r>
              <a:rPr lang="en-US" sz="2000" b="1" i="0" dirty="0">
                <a:solidFill>
                  <a:srgbClr val="001D35"/>
                </a:solidFill>
                <a:effectLst/>
                <a:latin typeface="Google Sans"/>
              </a:rPr>
              <a:t>Research and Understand Potential Sponsors</a:t>
            </a:r>
          </a:p>
          <a:p>
            <a:pPr lvl="1">
              <a:spcBef>
                <a:spcPts val="750"/>
              </a:spcBef>
              <a:spcAft>
                <a:spcPts val="1500"/>
              </a:spcAft>
              <a:buFont typeface="Arial" panose="020B0604020202020204" pitchFamily="34" charset="0"/>
              <a:buChar char="•"/>
            </a:pPr>
            <a:r>
              <a:rPr lang="en-US" sz="2000" i="0" dirty="0">
                <a:solidFill>
                  <a:srgbClr val="001D35"/>
                </a:solidFill>
                <a:effectLst/>
                <a:latin typeface="Google Sans"/>
              </a:rPr>
              <a:t>Tailor the Ask </a:t>
            </a:r>
            <a:r>
              <a:rPr lang="en-US" sz="2000" b="1" i="0" dirty="0">
                <a:solidFill>
                  <a:srgbClr val="001D35"/>
                </a:solidFill>
                <a:effectLst/>
                <a:latin typeface="Google Sans"/>
              </a:rPr>
              <a:t>- </a:t>
            </a:r>
            <a:r>
              <a:rPr lang="en-US" sz="2000" i="0" dirty="0">
                <a:solidFill>
                  <a:srgbClr val="001D35"/>
                </a:solidFill>
                <a:effectLst/>
                <a:latin typeface="Google Sans"/>
              </a:rPr>
              <a:t> (d</a:t>
            </a:r>
            <a:r>
              <a:rPr lang="en-US" sz="2000" b="0" i="0" dirty="0">
                <a:solidFill>
                  <a:srgbClr val="001D35"/>
                </a:solidFill>
                <a:effectLst/>
                <a:latin typeface="Google Sans"/>
              </a:rPr>
              <a:t>on't use a one-size-fits-all approach)</a:t>
            </a:r>
          </a:p>
          <a:p>
            <a:pPr algn="l">
              <a:spcBef>
                <a:spcPts val="1500"/>
              </a:spcBef>
              <a:spcAft>
                <a:spcPts val="750"/>
              </a:spcAft>
              <a:buNone/>
            </a:pPr>
            <a:r>
              <a:rPr lang="en-US" sz="2000" b="0" i="0" dirty="0">
                <a:solidFill>
                  <a:srgbClr val="001D35"/>
                </a:solidFill>
                <a:effectLst/>
                <a:latin typeface="Google Sans"/>
              </a:rPr>
              <a:t>2. </a:t>
            </a:r>
            <a:r>
              <a:rPr lang="en-US" sz="2000" b="1" i="0" dirty="0">
                <a:solidFill>
                  <a:srgbClr val="001D35"/>
                </a:solidFill>
                <a:effectLst/>
                <a:latin typeface="Google Sans"/>
              </a:rPr>
              <a:t>Develop a Compelling Sponsorship Proposal</a:t>
            </a:r>
          </a:p>
          <a:p>
            <a:pPr lvl="1" fontAlgn="ctr">
              <a:spcBef>
                <a:spcPts val="750"/>
              </a:spcBef>
              <a:spcAft>
                <a:spcPts val="600"/>
              </a:spcAft>
              <a:buFont typeface="Arial" panose="020B0604020202020204" pitchFamily="34" charset="0"/>
              <a:buChar char="•"/>
            </a:pPr>
            <a:r>
              <a:rPr lang="en-US" sz="2000" i="0" dirty="0">
                <a:solidFill>
                  <a:srgbClr val="001D35"/>
                </a:solidFill>
                <a:effectLst/>
                <a:latin typeface="Google Sans"/>
              </a:rPr>
              <a:t>Identify your goals </a:t>
            </a:r>
            <a:r>
              <a:rPr lang="en-US" sz="2000" b="1" i="0" dirty="0">
                <a:solidFill>
                  <a:srgbClr val="001D35"/>
                </a:solidFill>
                <a:effectLst/>
                <a:latin typeface="Google Sans"/>
              </a:rPr>
              <a:t>- </a:t>
            </a:r>
            <a:r>
              <a:rPr lang="en-US" sz="2000" b="0" i="0" dirty="0">
                <a:solidFill>
                  <a:srgbClr val="001D35"/>
                </a:solidFill>
                <a:effectLst/>
                <a:latin typeface="Google Sans"/>
              </a:rPr>
              <a:t> (increased membership, funding, awareness)</a:t>
            </a:r>
          </a:p>
          <a:p>
            <a:pPr lvl="1" fontAlgn="ctr">
              <a:spcBef>
                <a:spcPts val="750"/>
              </a:spcBef>
              <a:spcAft>
                <a:spcPts val="600"/>
              </a:spcAft>
              <a:buFont typeface="Arial" panose="020B0604020202020204" pitchFamily="34" charset="0"/>
              <a:buChar char="•"/>
            </a:pPr>
            <a:r>
              <a:rPr lang="en-US" sz="2000" i="0" dirty="0">
                <a:solidFill>
                  <a:srgbClr val="001D35"/>
                </a:solidFill>
                <a:effectLst/>
                <a:latin typeface="Google Sans"/>
              </a:rPr>
              <a:t>Highlight unique opportunities – (s</a:t>
            </a:r>
            <a:r>
              <a:rPr lang="en-US" sz="2000" b="0" i="0" dirty="0">
                <a:solidFill>
                  <a:srgbClr val="001D35"/>
                </a:solidFill>
                <a:effectLst/>
                <a:latin typeface="Google Sans"/>
              </a:rPr>
              <a:t>howcase value-added benefits)</a:t>
            </a:r>
          </a:p>
          <a:p>
            <a:pPr lvl="1" fontAlgn="ctr">
              <a:spcBef>
                <a:spcPts val="750"/>
              </a:spcBef>
              <a:spcAft>
                <a:spcPts val="600"/>
              </a:spcAft>
              <a:buFont typeface="Arial" panose="020B0604020202020204" pitchFamily="34" charset="0"/>
              <a:buChar char="•"/>
            </a:pPr>
            <a:r>
              <a:rPr lang="en-US" sz="2000" i="0" dirty="0">
                <a:solidFill>
                  <a:srgbClr val="001D35"/>
                </a:solidFill>
                <a:effectLst/>
                <a:latin typeface="Google Sans"/>
              </a:rPr>
              <a:t>Customized sponsorship package – (tiered </a:t>
            </a:r>
            <a:r>
              <a:rPr lang="en-US" sz="2000" b="0" i="0" dirty="0">
                <a:solidFill>
                  <a:srgbClr val="001D35"/>
                </a:solidFill>
                <a:effectLst/>
                <a:latin typeface="Google Sans"/>
              </a:rPr>
              <a:t>levels of investment ROI)  </a:t>
            </a:r>
          </a:p>
          <a:p>
            <a:pPr algn="l">
              <a:spcBef>
                <a:spcPts val="1500"/>
              </a:spcBef>
              <a:spcAft>
                <a:spcPts val="750"/>
              </a:spcAft>
              <a:buNone/>
            </a:pPr>
            <a:r>
              <a:rPr lang="en-US" sz="2000" b="0" i="0" dirty="0">
                <a:solidFill>
                  <a:srgbClr val="001D35"/>
                </a:solidFill>
                <a:effectLst/>
                <a:latin typeface="Google Sans"/>
              </a:rPr>
              <a:t>3. </a:t>
            </a:r>
            <a:r>
              <a:rPr lang="en-US" sz="2000" b="1" i="0" dirty="0">
                <a:solidFill>
                  <a:srgbClr val="001D35"/>
                </a:solidFill>
                <a:effectLst/>
                <a:latin typeface="Google Sans"/>
              </a:rPr>
              <a:t>Leverage Relationships</a:t>
            </a:r>
          </a:p>
          <a:p>
            <a:pPr lvl="1" fontAlgn="ctr">
              <a:spcBef>
                <a:spcPts val="750"/>
              </a:spcBef>
              <a:spcAft>
                <a:spcPts val="600"/>
              </a:spcAft>
              <a:buFont typeface="Arial" panose="020B0604020202020204" pitchFamily="34" charset="0"/>
              <a:buChar char="•"/>
            </a:pPr>
            <a:r>
              <a:rPr lang="en-US" sz="2000" b="0" i="0" dirty="0">
                <a:solidFill>
                  <a:srgbClr val="001D35"/>
                </a:solidFill>
                <a:effectLst/>
                <a:latin typeface="Google Sans"/>
              </a:rPr>
              <a:t>Treat and promote sponsors like partners, not just donors. </a:t>
            </a:r>
          </a:p>
          <a:p>
            <a:pPr lvl="1" fontAlgn="ctr">
              <a:spcBef>
                <a:spcPts val="750"/>
              </a:spcBef>
              <a:spcAft>
                <a:spcPts val="600"/>
              </a:spcAft>
              <a:buFont typeface="Arial" panose="020B0604020202020204" pitchFamily="34" charset="0"/>
              <a:buChar char="•"/>
            </a:pPr>
            <a:r>
              <a:rPr lang="en-US" sz="2000" b="0" i="0" dirty="0">
                <a:solidFill>
                  <a:srgbClr val="001D35"/>
                </a:solidFill>
                <a:effectLst/>
                <a:latin typeface="Google Sans"/>
              </a:rPr>
              <a:t>Track the impact of the sponsorship and measure success against goals </a:t>
            </a:r>
          </a:p>
          <a:p>
            <a:pPr lvl="1" fontAlgn="ctr">
              <a:spcBef>
                <a:spcPts val="750"/>
              </a:spcBef>
              <a:spcAft>
                <a:spcPts val="600"/>
              </a:spcAft>
              <a:buFont typeface="Arial" panose="020B0604020202020204" pitchFamily="34" charset="0"/>
              <a:buChar char="•"/>
            </a:pPr>
            <a:r>
              <a:rPr lang="en-US" sz="2000" i="0" dirty="0">
                <a:solidFill>
                  <a:srgbClr val="001D35"/>
                </a:solidFill>
                <a:effectLst/>
                <a:latin typeface="Google Sans"/>
              </a:rPr>
              <a:t>Provide value to sponsors and actively promote them</a:t>
            </a:r>
            <a:endParaRPr lang="en-US" sz="2000" b="0" i="0" dirty="0">
              <a:solidFill>
                <a:srgbClr val="001D35"/>
              </a:solidFill>
              <a:effectLst/>
              <a:latin typeface="Google Sans"/>
            </a:endParaRPr>
          </a:p>
        </p:txBody>
      </p:sp>
      <p:pic>
        <p:nvPicPr>
          <p:cNvPr id="3" name="Picture 2">
            <a:extLst>
              <a:ext uri="{FF2B5EF4-FFF2-40B4-BE49-F238E27FC236}">
                <a16:creationId xmlns:a16="http://schemas.microsoft.com/office/drawing/2014/main" id="{D20379D7-F97D-C775-00CE-E643D26F2B94}"/>
              </a:ext>
            </a:extLst>
          </p:cNvPr>
          <p:cNvPicPr>
            <a:picLocks noChangeAspect="1"/>
          </p:cNvPicPr>
          <p:nvPr/>
        </p:nvPicPr>
        <p:blipFill>
          <a:blip r:embed="rId3"/>
          <a:stretch>
            <a:fillRect/>
          </a:stretch>
        </p:blipFill>
        <p:spPr>
          <a:xfrm>
            <a:off x="8053374" y="2348412"/>
            <a:ext cx="3892684" cy="3560781"/>
          </a:xfrm>
          <a:prstGeom prst="rect">
            <a:avLst/>
          </a:prstGeom>
        </p:spPr>
      </p:pic>
      <p:sp>
        <p:nvSpPr>
          <p:cNvPr id="5" name="Rectangle: Rounded Corners 4">
            <a:extLst>
              <a:ext uri="{FF2B5EF4-FFF2-40B4-BE49-F238E27FC236}">
                <a16:creationId xmlns:a16="http://schemas.microsoft.com/office/drawing/2014/main" id="{F727C7F0-7DB5-6F29-4D66-91547987C7BE}"/>
              </a:ext>
            </a:extLst>
          </p:cNvPr>
          <p:cNvSpPr/>
          <p:nvPr/>
        </p:nvSpPr>
        <p:spPr>
          <a:xfrm>
            <a:off x="8053372" y="3861995"/>
            <a:ext cx="3892685" cy="94667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solidFill>
                  <a:schemeClr val="tx1"/>
                </a:solidFill>
              </a:rPr>
              <a:t>Chapter Partnerships</a:t>
            </a:r>
          </a:p>
        </p:txBody>
      </p:sp>
    </p:spTree>
    <p:extLst>
      <p:ext uri="{BB962C8B-B14F-4D97-AF65-F5344CB8AC3E}">
        <p14:creationId xmlns:p14="http://schemas.microsoft.com/office/powerpoint/2010/main" val="249297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52803-3FE3-D398-3830-5F2F5FF93073}"/>
              </a:ext>
            </a:extLst>
          </p:cNvPr>
          <p:cNvSpPr>
            <a:spLocks noGrp="1"/>
          </p:cNvSpPr>
          <p:nvPr>
            <p:ph type="title"/>
          </p:nvPr>
        </p:nvSpPr>
        <p:spPr/>
        <p:txBody>
          <a:bodyPr/>
          <a:lstStyle/>
          <a:p>
            <a:r>
              <a:rPr lang="en-US" dirty="0"/>
              <a:t>MPI Regional Council SUPPORT</a:t>
            </a:r>
          </a:p>
        </p:txBody>
      </p:sp>
      <p:sp>
        <p:nvSpPr>
          <p:cNvPr id="4" name="TextBox 3">
            <a:extLst>
              <a:ext uri="{FF2B5EF4-FFF2-40B4-BE49-F238E27FC236}">
                <a16:creationId xmlns:a16="http://schemas.microsoft.com/office/drawing/2014/main" id="{23D6AFE0-84EA-AA32-13B8-A806595649F6}"/>
              </a:ext>
            </a:extLst>
          </p:cNvPr>
          <p:cNvSpPr txBox="1"/>
          <p:nvPr/>
        </p:nvSpPr>
        <p:spPr>
          <a:xfrm>
            <a:off x="523804" y="1668256"/>
            <a:ext cx="4844262" cy="4753096"/>
          </a:xfrm>
          <a:prstGeom prst="rect">
            <a:avLst/>
          </a:prstGeom>
          <a:noFill/>
        </p:spPr>
        <p:txBody>
          <a:bodyPr wrap="square">
            <a:spAutoFit/>
          </a:bodyPr>
          <a:lstStyle/>
          <a:p>
            <a:pPr algn="l">
              <a:spcBef>
                <a:spcPts val="1500"/>
              </a:spcBef>
              <a:spcAft>
                <a:spcPts val="750"/>
              </a:spcAft>
            </a:pPr>
            <a:r>
              <a:rPr lang="en-US" sz="2400" b="1" i="0" dirty="0">
                <a:solidFill>
                  <a:srgbClr val="000000"/>
                </a:solidFill>
                <a:effectLst/>
                <a:latin typeface="Aptos" panose="020B0004020202020204" pitchFamily="34" charset="0"/>
              </a:rPr>
              <a:t>2025 Council of Regional Chairs</a:t>
            </a:r>
            <a:br>
              <a:rPr lang="en-US" b="0" i="0" dirty="0">
                <a:solidFill>
                  <a:srgbClr val="4A4A4A"/>
                </a:solidFill>
                <a:effectLst/>
                <a:latin typeface="Aptos" panose="020B0004020202020204" pitchFamily="34" charset="0"/>
              </a:rPr>
            </a:br>
            <a:endParaRPr lang="en-US" b="0" i="0" dirty="0">
              <a:solidFill>
                <a:srgbClr val="4A4A4A"/>
              </a:solidFill>
              <a:effectLst/>
              <a:latin typeface="Aptos" panose="020B0004020202020204" pitchFamily="34" charset="0"/>
            </a:endParaRPr>
          </a:p>
          <a:p>
            <a:pPr algn="l">
              <a:lnSpc>
                <a:spcPts val="1800"/>
              </a:lnSpc>
              <a:spcAft>
                <a:spcPts val="750"/>
              </a:spcAft>
            </a:pPr>
            <a:r>
              <a:rPr lang="en-US" sz="2000" b="0" i="0" dirty="0">
                <a:solidFill>
                  <a:srgbClr val="4A4A4A"/>
                </a:solidFill>
                <a:effectLst/>
                <a:latin typeface="Aptos" panose="020B0004020202020204" pitchFamily="34" charset="0"/>
              </a:rPr>
              <a:t>Charles Bello, Board Liaison</a:t>
            </a:r>
          </a:p>
          <a:p>
            <a:pPr algn="l">
              <a:lnSpc>
                <a:spcPts val="1800"/>
              </a:lnSpc>
              <a:spcAft>
                <a:spcPts val="750"/>
              </a:spcAft>
            </a:pPr>
            <a:r>
              <a:rPr lang="en-US" sz="2000" b="0" i="0" dirty="0">
                <a:solidFill>
                  <a:srgbClr val="4A4A4A"/>
                </a:solidFill>
                <a:effectLst/>
                <a:latin typeface="Aptos" panose="020B0004020202020204" pitchFamily="34" charset="0"/>
              </a:rPr>
              <a:t>Nicole Newman, Board Liaison</a:t>
            </a:r>
          </a:p>
          <a:p>
            <a:pPr>
              <a:lnSpc>
                <a:spcPts val="1800"/>
              </a:lnSpc>
              <a:spcAft>
                <a:spcPts val="750"/>
              </a:spcAft>
            </a:pPr>
            <a:r>
              <a:rPr lang="en-US" sz="2000" dirty="0">
                <a:solidFill>
                  <a:srgbClr val="4A4A4A"/>
                </a:solidFill>
                <a:latin typeface="Aptos" panose="020B0004020202020204" pitchFamily="34" charset="0"/>
              </a:rPr>
              <a:t>Timothy Gunn, Staff Management Liaison</a:t>
            </a:r>
          </a:p>
          <a:p>
            <a:pPr>
              <a:lnSpc>
                <a:spcPts val="1800"/>
              </a:lnSpc>
              <a:spcAft>
                <a:spcPts val="750"/>
              </a:spcAft>
            </a:pPr>
            <a:r>
              <a:rPr lang="en-US" sz="2000" dirty="0">
                <a:solidFill>
                  <a:srgbClr val="4A4A4A"/>
                </a:solidFill>
                <a:latin typeface="Aptos" panose="020B0004020202020204" pitchFamily="34" charset="0"/>
              </a:rPr>
              <a:t>MaryAnne Bobrow – Pacific US</a:t>
            </a:r>
          </a:p>
          <a:p>
            <a:pPr>
              <a:lnSpc>
                <a:spcPts val="1800"/>
              </a:lnSpc>
              <a:spcAft>
                <a:spcPts val="750"/>
              </a:spcAft>
            </a:pPr>
            <a:r>
              <a:rPr lang="en-US" sz="2000" dirty="0">
                <a:solidFill>
                  <a:srgbClr val="4A4A4A"/>
                </a:solidFill>
                <a:latin typeface="Aptos" panose="020B0004020202020204" pitchFamily="34" charset="0"/>
              </a:rPr>
              <a:t>Steven Foster – Southwest US</a:t>
            </a:r>
          </a:p>
          <a:p>
            <a:pPr>
              <a:lnSpc>
                <a:spcPts val="1800"/>
              </a:lnSpc>
              <a:spcAft>
                <a:spcPts val="750"/>
              </a:spcAft>
            </a:pPr>
            <a:r>
              <a:rPr lang="en-US" sz="2000" dirty="0">
                <a:solidFill>
                  <a:srgbClr val="4A4A4A"/>
                </a:solidFill>
                <a:latin typeface="Aptos" panose="020B0004020202020204" pitchFamily="34" charset="0"/>
              </a:rPr>
              <a:t>Shannon Jones  – Southeast US</a:t>
            </a:r>
          </a:p>
          <a:p>
            <a:pPr>
              <a:lnSpc>
                <a:spcPts val="1800"/>
              </a:lnSpc>
              <a:spcAft>
                <a:spcPts val="750"/>
              </a:spcAft>
            </a:pPr>
            <a:r>
              <a:rPr lang="en-US" sz="2000" dirty="0">
                <a:solidFill>
                  <a:srgbClr val="4A4A4A"/>
                </a:solidFill>
                <a:latin typeface="Aptos" panose="020B0004020202020204" pitchFamily="34" charset="0"/>
              </a:rPr>
              <a:t>Pamela Kammerer – Northeast US</a:t>
            </a:r>
          </a:p>
          <a:p>
            <a:pPr>
              <a:lnSpc>
                <a:spcPts val="1800"/>
              </a:lnSpc>
              <a:spcAft>
                <a:spcPts val="750"/>
              </a:spcAft>
            </a:pPr>
            <a:r>
              <a:rPr lang="en-US" sz="2000" dirty="0">
                <a:solidFill>
                  <a:srgbClr val="4A4A4A"/>
                </a:solidFill>
                <a:latin typeface="Aptos" panose="020B0004020202020204" pitchFamily="34" charset="0"/>
              </a:rPr>
              <a:t>William Kubiak – Midwest US</a:t>
            </a:r>
          </a:p>
          <a:p>
            <a:pPr>
              <a:lnSpc>
                <a:spcPts val="1800"/>
              </a:lnSpc>
              <a:spcAft>
                <a:spcPts val="750"/>
              </a:spcAft>
            </a:pPr>
            <a:r>
              <a:rPr lang="en-US" sz="2000" dirty="0">
                <a:solidFill>
                  <a:srgbClr val="4A4A4A"/>
                </a:solidFill>
                <a:latin typeface="Aptos" panose="020B0004020202020204" pitchFamily="34" charset="0"/>
              </a:rPr>
              <a:t>Ricardo Magana – LATAM</a:t>
            </a:r>
          </a:p>
          <a:p>
            <a:pPr algn="l">
              <a:lnSpc>
                <a:spcPts val="1800"/>
              </a:lnSpc>
              <a:spcAft>
                <a:spcPts val="750"/>
              </a:spcAft>
            </a:pPr>
            <a:r>
              <a:rPr lang="en-US" sz="2000" b="0" i="0" dirty="0">
                <a:solidFill>
                  <a:srgbClr val="4A4A4A"/>
                </a:solidFill>
                <a:effectLst/>
                <a:latin typeface="Aptos" panose="020B0004020202020204" pitchFamily="34" charset="0"/>
              </a:rPr>
              <a:t>Suzanne Medcalf Mulligan - EMEA &amp; APAC </a:t>
            </a:r>
          </a:p>
          <a:p>
            <a:pPr algn="l">
              <a:lnSpc>
                <a:spcPts val="1800"/>
              </a:lnSpc>
              <a:spcAft>
                <a:spcPts val="750"/>
              </a:spcAft>
            </a:pPr>
            <a:r>
              <a:rPr lang="en-US" sz="2000" b="0" i="0" dirty="0">
                <a:solidFill>
                  <a:srgbClr val="4A4A4A"/>
                </a:solidFill>
                <a:effectLst/>
                <a:latin typeface="Aptos" panose="020B0004020202020204" pitchFamily="34" charset="0"/>
              </a:rPr>
              <a:t>Helene Moberg - Canada</a:t>
            </a:r>
          </a:p>
          <a:p>
            <a:pPr algn="l">
              <a:lnSpc>
                <a:spcPts val="1800"/>
              </a:lnSpc>
              <a:spcAft>
                <a:spcPts val="750"/>
              </a:spcAft>
            </a:pPr>
            <a:endParaRPr lang="en-US" sz="2000" b="0" i="0" dirty="0">
              <a:solidFill>
                <a:srgbClr val="4A4A4A"/>
              </a:solidFill>
              <a:effectLst/>
              <a:latin typeface="Aptos" panose="020B0004020202020204" pitchFamily="34" charset="0"/>
            </a:endParaRPr>
          </a:p>
        </p:txBody>
      </p:sp>
      <p:sp>
        <p:nvSpPr>
          <p:cNvPr id="5" name="TextBox 4">
            <a:extLst>
              <a:ext uri="{FF2B5EF4-FFF2-40B4-BE49-F238E27FC236}">
                <a16:creationId xmlns:a16="http://schemas.microsoft.com/office/drawing/2014/main" id="{5846A11E-1785-5AD6-B73D-442B5F715264}"/>
              </a:ext>
            </a:extLst>
          </p:cNvPr>
          <p:cNvSpPr txBox="1"/>
          <p:nvPr/>
        </p:nvSpPr>
        <p:spPr>
          <a:xfrm>
            <a:off x="5747273" y="1889375"/>
            <a:ext cx="6094206" cy="3970318"/>
          </a:xfrm>
          <a:prstGeom prst="rect">
            <a:avLst/>
          </a:prstGeom>
          <a:noFill/>
        </p:spPr>
        <p:txBody>
          <a:bodyPr wrap="square">
            <a:spAutoFit/>
          </a:bodyPr>
          <a:lstStyle/>
          <a:p>
            <a:r>
              <a:rPr lang="en-US" b="0" i="0" dirty="0">
                <a:solidFill>
                  <a:srgbClr val="545454"/>
                </a:solidFill>
                <a:effectLst/>
                <a:latin typeface="Arial" panose="020B0604020202020204" pitchFamily="34" charset="0"/>
              </a:rPr>
              <a:t>The Council of Regional Chairs will be responsible for fostering collaboration, excellence, and continuous improvement across the established MPI regions, providing strategic direction, benchmarking, best practices and mentorship. They will create a cohesive and effective regional council that will support and empower their respective regions, while providing mentorship and support to Chapter leaders. </a:t>
            </a:r>
          </a:p>
          <a:p>
            <a:endParaRPr lang="en-US" dirty="0">
              <a:solidFill>
                <a:srgbClr val="545454"/>
              </a:solidFill>
              <a:latin typeface="Arial" panose="020B0604020202020204" pitchFamily="34" charset="0"/>
            </a:endParaRPr>
          </a:p>
          <a:p>
            <a:r>
              <a:rPr lang="en-US" b="0" i="0" dirty="0">
                <a:solidFill>
                  <a:srgbClr val="545454"/>
                </a:solidFill>
                <a:effectLst/>
                <a:latin typeface="Arial" panose="020B0604020202020204" pitchFamily="34" charset="0"/>
              </a:rPr>
              <a:t>The Regional Chairs will enhance their leadership skills, share knowledge and work with their regions to implement best practices.  The goal is to provide strategic leadership and promote consistency, innovation and the highest standards of performance across all regions.</a:t>
            </a:r>
            <a:endParaRPr lang="en-US" dirty="0"/>
          </a:p>
        </p:txBody>
      </p:sp>
    </p:spTree>
    <p:extLst>
      <p:ext uri="{BB962C8B-B14F-4D97-AF65-F5344CB8AC3E}">
        <p14:creationId xmlns:p14="http://schemas.microsoft.com/office/powerpoint/2010/main" val="905945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64DFB7-5670-4856-96F4-1DE590B5198B}"/>
              </a:ext>
            </a:extLst>
          </p:cNvPr>
          <p:cNvSpPr txBox="1"/>
          <p:nvPr/>
        </p:nvSpPr>
        <p:spPr>
          <a:xfrm>
            <a:off x="2740478" y="2767280"/>
            <a:ext cx="6711043" cy="1323439"/>
          </a:xfrm>
          <a:prstGeom prst="rect">
            <a:avLst/>
          </a:prstGeom>
          <a:noFill/>
        </p:spPr>
        <p:txBody>
          <a:bodyPr wrap="square" rtlCol="0">
            <a:spAutoFit/>
          </a:bodyPr>
          <a:lstStyle/>
          <a:p>
            <a:pPr algn="ctr"/>
            <a:r>
              <a:rPr lang="en-US" sz="8000" b="1" dirty="0">
                <a:solidFill>
                  <a:srgbClr val="00B0F0"/>
                </a:solidFill>
              </a:rPr>
              <a:t>Q &amp; A</a:t>
            </a:r>
          </a:p>
        </p:txBody>
      </p:sp>
    </p:spTree>
    <p:extLst>
      <p:ext uri="{BB962C8B-B14F-4D97-AF65-F5344CB8AC3E}">
        <p14:creationId xmlns:p14="http://schemas.microsoft.com/office/powerpoint/2010/main" val="860170600"/>
      </p:ext>
    </p:extLst>
  </p:cSld>
  <p:clrMapOvr>
    <a:masterClrMapping/>
  </p:clrMapOvr>
  <mc:AlternateContent xmlns:mc="http://schemas.openxmlformats.org/markup-compatibility/2006" xmlns:p14="http://schemas.microsoft.com/office/powerpoint/2010/main">
    <mc:Choice Requires="p14">
      <p:transition spd="slow" p14:dur="2000" advTm="1039"/>
    </mc:Choice>
    <mc:Fallback xmlns="">
      <p:transition spd="slow" advTm="103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8D5CE-756D-C45E-8CF1-7F6C4B4E3F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F54A57-42F1-322C-A40C-50B736D19840}"/>
              </a:ext>
            </a:extLst>
          </p:cNvPr>
          <p:cNvSpPr txBox="1"/>
          <p:nvPr/>
        </p:nvSpPr>
        <p:spPr>
          <a:xfrm>
            <a:off x="2740478" y="2767280"/>
            <a:ext cx="6711043" cy="1323439"/>
          </a:xfrm>
          <a:prstGeom prst="rect">
            <a:avLst/>
          </a:prstGeom>
          <a:noFill/>
        </p:spPr>
        <p:txBody>
          <a:bodyPr wrap="square" rtlCol="0">
            <a:spAutoFit/>
          </a:bodyPr>
          <a:lstStyle/>
          <a:p>
            <a:pPr algn="ctr"/>
            <a:r>
              <a:rPr lang="en-US" sz="8000" b="1" dirty="0">
                <a:solidFill>
                  <a:srgbClr val="00B0F0"/>
                </a:solidFill>
              </a:rPr>
              <a:t>THANK YOU!</a:t>
            </a:r>
          </a:p>
        </p:txBody>
      </p:sp>
    </p:spTree>
    <p:extLst>
      <p:ext uri="{BB962C8B-B14F-4D97-AF65-F5344CB8AC3E}">
        <p14:creationId xmlns:p14="http://schemas.microsoft.com/office/powerpoint/2010/main" val="257246367"/>
      </p:ext>
    </p:extLst>
  </p:cSld>
  <p:clrMapOvr>
    <a:masterClrMapping/>
  </p:clrMapOvr>
  <mc:AlternateContent xmlns:mc="http://schemas.openxmlformats.org/markup-compatibility/2006" xmlns:p14="http://schemas.microsoft.com/office/powerpoint/2010/main">
    <mc:Choice Requires="p14">
      <p:transition spd="slow" p14:dur="2000" advTm="1039"/>
    </mc:Choice>
    <mc:Fallback xmlns="">
      <p:transition spd="slow" advTm="1039"/>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53C2167-958D-2D43-8EE8-463AFD6A9E61}" vid="{D40F5B29-40D4-F64F-BD95-64EED9F0E91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PI_template2_V2 [Read-Only]" id="{4359E433-A331-4F47-8702-78BDE4468E6E}" vid="{4B4E2B60-B874-47E2-84E2-1A4E4E88991B}"/>
    </a:ext>
  </a:ext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D577D5E3-AEE5-E443-97A8-C70A48F5962A}" vid="{2831AD06-6C3E-6647-BBB3-BD1944C6FCC6}"/>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D577D5E3-AEE5-E443-97A8-C70A48F5962A}" vid="{2831AD06-6C3E-6647-BBB3-BD1944C6FCC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33d90dc-c7ac-497f-92e2-e3498c137b2f">
      <Terms xmlns="http://schemas.microsoft.com/office/infopath/2007/PartnerControls"/>
    </lcf76f155ced4ddcb4097134ff3c332f>
    <TaxCatchAll xmlns="aad401c1-1c12-4c0d-bc41-33f007f14bcb"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8D459A3DC5BE46A4BE75D0DA0B31EF" ma:contentTypeVersion="22" ma:contentTypeDescription="Create a new document." ma:contentTypeScope="" ma:versionID="e62e10efea3b68a773edc67c48e97e44">
  <xsd:schema xmlns:xsd="http://www.w3.org/2001/XMLSchema" xmlns:xs="http://www.w3.org/2001/XMLSchema" xmlns:p="http://schemas.microsoft.com/office/2006/metadata/properties" xmlns:ns1="http://schemas.microsoft.com/sharepoint/v3" xmlns:ns2="e33d90dc-c7ac-497f-92e2-e3498c137b2f" xmlns:ns3="aad401c1-1c12-4c0d-bc41-33f007f14bcb" targetNamespace="http://schemas.microsoft.com/office/2006/metadata/properties" ma:root="true" ma:fieldsID="d8562bde325e38c683b5f73e336c47af" ns1:_="" ns2:_="" ns3:_="">
    <xsd:import namespace="http://schemas.microsoft.com/sharepoint/v3"/>
    <xsd:import namespace="e33d90dc-c7ac-497f-92e2-e3498c137b2f"/>
    <xsd:import namespace="aad401c1-1c12-4c0d-bc41-33f007f14b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MediaServiceLocation" minOccurs="0"/>
                <xsd:element ref="ns3:TaxCatchAll" minOccurs="0"/>
                <xsd:element ref="ns2:lcf76f155ced4ddcb4097134ff3c332f"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3d90dc-c7ac-497f-92e2-e3498c137b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839da0d-f77e-4699-8082-78dcea7779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d401c1-1c12-4c0d-bc41-33f007f14bc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41e806f-573c-4121-991f-eb85f2bb5c60}" ma:internalName="TaxCatchAll" ma:showField="CatchAllData" ma:web="aad401c1-1c12-4c0d-bc41-33f007f14b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7C1195-9E7A-4468-A8C7-C195C90A9278}">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aad401c1-1c12-4c0d-bc41-33f007f14bcb"/>
    <ds:schemaRef ds:uri="e33d90dc-c7ac-497f-92e2-e3498c137b2f"/>
    <ds:schemaRef ds:uri="http://schemas.microsoft.com/office/infopath/2007/PartnerControls"/>
    <ds:schemaRef ds:uri="http://www.w3.org/XML/1998/namespace"/>
    <ds:schemaRef ds:uri="http://purl.org/dc/terms/"/>
    <ds:schemaRef ds:uri="http://schemas.microsoft.com/sharepoint/v3"/>
    <ds:schemaRef ds:uri="http://purl.org/dc/dcmitype/"/>
  </ds:schemaRefs>
</ds:datastoreItem>
</file>

<file path=customXml/itemProps2.xml><?xml version="1.0" encoding="utf-8"?>
<ds:datastoreItem xmlns:ds="http://schemas.openxmlformats.org/officeDocument/2006/customXml" ds:itemID="{885E06E1-DBCD-49EB-92A9-31AFA620DAAA}">
  <ds:schemaRefs>
    <ds:schemaRef ds:uri="http://schemas.microsoft.com/sharepoint/v3/contenttype/forms"/>
  </ds:schemaRefs>
</ds:datastoreItem>
</file>

<file path=customXml/itemProps3.xml><?xml version="1.0" encoding="utf-8"?>
<ds:datastoreItem xmlns:ds="http://schemas.openxmlformats.org/officeDocument/2006/customXml" ds:itemID="{34F19911-F532-4E10-B285-E17B77275D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3d90dc-c7ac-497f-92e2-e3498c137b2f"/>
    <ds:schemaRef ds:uri="aad401c1-1c12-4c0d-bc41-33f007f14b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415</Words>
  <Application>Microsoft Office PowerPoint</Application>
  <PresentationFormat>Widescreen</PresentationFormat>
  <Paragraphs>62</Paragraphs>
  <Slides>8</Slides>
  <Notes>3</Notes>
  <HiddenSlides>0</HiddenSlides>
  <MMClips>0</MMClips>
  <ScaleCrop>false</ScaleCrop>
  <HeadingPairs>
    <vt:vector size="6" baseType="variant">
      <vt:variant>
        <vt:lpstr>Caratteri utilizzati</vt:lpstr>
      </vt:variant>
      <vt:variant>
        <vt:i4>8</vt:i4>
      </vt:variant>
      <vt:variant>
        <vt:lpstr>Tema</vt:lpstr>
      </vt:variant>
      <vt:variant>
        <vt:i4>4</vt:i4>
      </vt:variant>
      <vt:variant>
        <vt:lpstr>Titoli diapositive</vt:lpstr>
      </vt:variant>
      <vt:variant>
        <vt:i4>8</vt:i4>
      </vt:variant>
    </vt:vector>
  </HeadingPairs>
  <TitlesOfParts>
    <vt:vector size="20" baseType="lpstr">
      <vt:lpstr>Adobe Fan Heiti Std B</vt:lpstr>
      <vt:lpstr>Aptos</vt:lpstr>
      <vt:lpstr>Arial</vt:lpstr>
      <vt:lpstr>Calibri</vt:lpstr>
      <vt:lpstr>Courier New</vt:lpstr>
      <vt:lpstr>Google Sans</vt:lpstr>
      <vt:lpstr>Helvetica</vt:lpstr>
      <vt:lpstr>Wingdings</vt:lpstr>
      <vt:lpstr>1_Office Theme</vt:lpstr>
      <vt:lpstr>Office Theme</vt:lpstr>
      <vt:lpstr>2_Office Theme</vt:lpstr>
      <vt:lpstr>3_Office Theme</vt:lpstr>
      <vt:lpstr>CHAPTER LEADERS' SOLUTION ROOM finance-sponsorship  BREAKOUT session   </vt:lpstr>
      <vt:lpstr>TOPICS FOR CONVERSATION</vt:lpstr>
      <vt:lpstr>Presentazione standard di PowerPoint</vt:lpstr>
      <vt:lpstr>Presentazione standard di PowerPoint</vt:lpstr>
      <vt:lpstr>Chapter SPONSORSHIP Best Practices</vt:lpstr>
      <vt:lpstr>MPI Regional Council SUPPORT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Speaker(s)</dc:title>
  <dc:creator>Nikki Daniel</dc:creator>
  <cp:lastModifiedBy>Federico Toja</cp:lastModifiedBy>
  <cp:revision>410</cp:revision>
  <cp:lastPrinted>2017-03-29T21:33:12Z</cp:lastPrinted>
  <dcterms:created xsi:type="dcterms:W3CDTF">2017-01-30T15:43:28Z</dcterms:created>
  <dcterms:modified xsi:type="dcterms:W3CDTF">2025-05-08T12:19:09Z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0x0101006E8D459A3DC5BE46A4BE75D0DA0B31EF</vt:lpwstr>
  </property>
  <property fmtid="{D5CDD505-2E9C-101B-9397-08002B2CF9AE}" pid="3" name="MediaServiceImageTags">
    <vt:lpwstr/>
  </property>
</Properties>
</file>