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91" r:id="rId5"/>
    <p:sldMasterId id="2147483706" r:id="rId6"/>
    <p:sldMasterId id="2147483738" r:id="rId7"/>
  </p:sldMasterIdLst>
  <p:notesMasterIdLst>
    <p:notesMasterId r:id="rId21"/>
  </p:notesMasterIdLst>
  <p:sldIdLst>
    <p:sldId id="3419" r:id="rId8"/>
    <p:sldId id="3416" r:id="rId9"/>
    <p:sldId id="258" r:id="rId10"/>
    <p:sldId id="3439" r:id="rId11"/>
    <p:sldId id="3450" r:id="rId12"/>
    <p:sldId id="8437" r:id="rId13"/>
    <p:sldId id="3447" r:id="rId14"/>
    <p:sldId id="3448" r:id="rId15"/>
    <p:sldId id="3442" r:id="rId16"/>
    <p:sldId id="3449" r:id="rId17"/>
    <p:sldId id="3451" r:id="rId18"/>
    <p:sldId id="3428" r:id="rId19"/>
    <p:sldId id="733" r:id="rId2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7A5701-9E10-E807-1CF2-B7640AF5462B}" name="Angela Layton" initials="AL" userId="S::alayton@mpiweb.org::3a97870b-659e-457e-a028-64f2e094d873" providerId="AD"/>
  <p188:author id="{6371FC3B-E3F6-98A5-40F5-83E33D9EF551}" name="Timothy Gunn" initials="TG" userId="S::tgunn@mpiweb.org::88719ba8-18e8-419a-8bb6-5b93dbfdec8d" providerId="AD"/>
  <p188:author id="{D7B21342-B78A-B2E3-FF5E-D6D0DEA702E2}" name="Marcelo DeOliveira" initials="MD" userId="S::mdeoliveira@mpiweb.org::10d24e1d-7848-46c6-ad9b-6aff10d4180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i Sanders" initials="KS" lastIdx="9" clrIdx="0">
    <p:extLst>
      <p:ext uri="{19B8F6BF-5375-455C-9EA6-DF929625EA0E}">
        <p15:presenceInfo xmlns:p15="http://schemas.microsoft.com/office/powerpoint/2012/main" userId="S-1-5-21-2217682678-438929676-3122455028-262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B230"/>
    <a:srgbClr val="3278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6417CF-186B-364B-52DC-9EEF241C05DA}" v="180" dt="2025-05-08T13:21:31.967"/>
    <p1510:client id="{5CACE7A4-A208-B267-E1A4-4D50AED07B1C}" v="159" dt="2025-05-07T18:48:57.637"/>
    <p1510:client id="{795AE81E-00B2-BA29-120D-FEB01269CD2D}" v="136" dt="2025-05-07T22:12:03.296"/>
    <p1510:client id="{C871D327-07FF-4532-9ADA-78C0DCC684A9}" v="9" dt="2025-05-08T13:32:04.9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EBE8E461-2DBC-4FB2-9179-DDB92930D1F1}" type="datetimeFigureOut">
              <a:rPr lang="en-US" smtClean="0"/>
              <a:t>5/9/2025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672DA4DC-03F2-4F09-933C-157C60FBE58B}" type="slidenum">
              <a:rPr lang="en-US" smtClean="0"/>
              <a:t>‹#›</a:t>
            </a:fld>
            <a:endParaRPr lang="en-US"/>
          </a:p>
        </p:txBody>
      </p:sp>
    </p:spTree>
    <p:extLst>
      <p:ext uri="{BB962C8B-B14F-4D97-AF65-F5344CB8AC3E}">
        <p14:creationId xmlns:p14="http://schemas.microsoft.com/office/powerpoint/2010/main" val="387150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Solution Room Winter 2025</a:t>
            </a:r>
          </a:p>
          <a:p>
            <a:endParaRPr lang="en-US" dirty="0"/>
          </a:p>
          <a:p>
            <a:r>
              <a:rPr lang="en-US" dirty="0"/>
              <a:t>Chat box</a:t>
            </a:r>
            <a:endParaRPr lang="en-US" dirty="0">
              <a:cs typeface="Calibri"/>
            </a:endParaRPr>
          </a:p>
          <a:p>
            <a:pPr marL="228600" indent="-228600">
              <a:buAutoNum type="arabicPeriod"/>
            </a:pPr>
            <a:r>
              <a:rPr lang="en-US" dirty="0"/>
              <a:t>MPI Chapter</a:t>
            </a:r>
            <a:endParaRPr lang="en-US" dirty="0">
              <a:cs typeface="Calibri"/>
            </a:endParaRPr>
          </a:p>
          <a:p>
            <a:pPr marL="228600" indent="-228600">
              <a:buAutoNum type="arabicPeriod"/>
            </a:pPr>
            <a:r>
              <a:rPr lang="en-US" dirty="0"/>
              <a:t>Chapter Leader Title</a:t>
            </a:r>
            <a:endParaRPr lang="en-US" dirty="0">
              <a:cs typeface="Calibri"/>
            </a:endParaRPr>
          </a:p>
        </p:txBody>
      </p:sp>
      <p:sp>
        <p:nvSpPr>
          <p:cNvPr id="4" name="Slide Number Placeholder 3"/>
          <p:cNvSpPr>
            <a:spLocks noGrp="1"/>
          </p:cNvSpPr>
          <p:nvPr>
            <p:ph type="sldNum" sz="quarter" idx="5"/>
          </p:nvPr>
        </p:nvSpPr>
        <p:spPr/>
        <p:txBody>
          <a:bodyPr/>
          <a:lstStyle/>
          <a:p>
            <a:fld id="{672DA4DC-03F2-4F09-933C-157C60FBE58B}" type="slidenum">
              <a:rPr lang="en-US" smtClean="0"/>
              <a:t>1</a:t>
            </a:fld>
            <a:endParaRPr lang="en-US"/>
          </a:p>
        </p:txBody>
      </p:sp>
    </p:spTree>
    <p:extLst>
      <p:ext uri="{BB962C8B-B14F-4D97-AF65-F5344CB8AC3E}">
        <p14:creationId xmlns:p14="http://schemas.microsoft.com/office/powerpoint/2010/main" val="2134813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list of the breakout rooms for today’s Solution Room.  We will jump into the rooms shortly so hang tight.</a:t>
            </a:r>
          </a:p>
        </p:txBody>
      </p:sp>
      <p:sp>
        <p:nvSpPr>
          <p:cNvPr id="4" name="Slide Number Placeholder 3"/>
          <p:cNvSpPr>
            <a:spLocks noGrp="1"/>
          </p:cNvSpPr>
          <p:nvPr>
            <p:ph type="sldNum" sz="quarter" idx="5"/>
          </p:nvPr>
        </p:nvSpPr>
        <p:spPr/>
        <p:txBody>
          <a:bodyPr/>
          <a:lstStyle/>
          <a:p>
            <a:pPr marL="0" marR="0" lvl="0" indent="0" algn="r" defTabSz="652463" rtl="0" eaLnBrk="0" fontAlgn="base" latinLnBrk="0" hangingPunct="0">
              <a:lnSpc>
                <a:spcPct val="100000"/>
              </a:lnSpc>
              <a:spcBef>
                <a:spcPct val="0"/>
              </a:spcBef>
              <a:spcAft>
                <a:spcPct val="0"/>
              </a:spcAft>
              <a:buClrTx/>
              <a:buSzTx/>
              <a:buFontTx/>
              <a:buNone/>
              <a:tabLst/>
              <a:defRPr/>
            </a:pPr>
            <a:fld id="{A1C87BCD-AA43-435F-91FD-6946498A55E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652463"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19979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open our breakout rooms, I am going to take a few minutes to share some updates on projects and programs designed to support you and your teams.</a:t>
            </a:r>
            <a:endParaRPr lang="en-US" sz="1200">
              <a:solidFill>
                <a:schemeClr val="bg1">
                  <a:lumMod val="50000"/>
                </a:schemeClr>
              </a:solidFill>
              <a:latin typeface="+mj-lt"/>
            </a:endParaRPr>
          </a:p>
        </p:txBody>
      </p:sp>
      <p:sp>
        <p:nvSpPr>
          <p:cNvPr id="4" name="Slide Number Placeholder 3"/>
          <p:cNvSpPr>
            <a:spLocks noGrp="1"/>
          </p:cNvSpPr>
          <p:nvPr>
            <p:ph type="sldNum" sz="quarter" idx="5"/>
          </p:nvPr>
        </p:nvSpPr>
        <p:spPr/>
        <p:txBody>
          <a:bodyPr/>
          <a:lstStyle/>
          <a:p>
            <a:pPr marL="0" marR="0" lvl="0" indent="0" algn="r" defTabSz="652463" rtl="0" eaLnBrk="0" fontAlgn="base" latinLnBrk="0" hangingPunct="0">
              <a:lnSpc>
                <a:spcPct val="100000"/>
              </a:lnSpc>
              <a:spcBef>
                <a:spcPct val="0"/>
              </a:spcBef>
              <a:spcAft>
                <a:spcPct val="0"/>
              </a:spcAft>
              <a:buClrTx/>
              <a:buSzTx/>
              <a:buFontTx/>
              <a:buNone/>
              <a:tabLst/>
              <a:defRPr/>
            </a:pPr>
            <a:fld id="{A1C87BCD-AA43-435F-91FD-6946498A55E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652463"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19979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252A6-88EF-E4FD-8F1F-FB7A30ACF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EE0EA5-BB5A-1D7C-70B7-75D14036C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1959D3-2074-1B9E-57E8-824AE21D6877}"/>
              </a:ext>
            </a:extLst>
          </p:cNvPr>
          <p:cNvSpPr>
            <a:spLocks noGrp="1"/>
          </p:cNvSpPr>
          <p:nvPr>
            <p:ph type="body" idx="1"/>
          </p:nvPr>
        </p:nvSpPr>
        <p:spPr/>
        <p:txBody>
          <a:bodyPr/>
          <a:lstStyle/>
          <a:p>
            <a:r>
              <a:rPr lang="en-US"/>
              <a:t>AL:</a:t>
            </a:r>
          </a:p>
          <a:p>
            <a:endParaRPr lang="en-US"/>
          </a:p>
          <a:p>
            <a:r>
              <a:rPr lang="en-US"/>
              <a:t>Since our last update, we have officially launched the long-anticipated Volunteer Chapter Leader Communities on MPI.org. Each leadership domain has a community for current Volunteer Chapter Leaders to interact, ask questions and share best practices to make our MPI ecosystem stronger! If you are new to MPI Communities, be sure to log in and set your communication preferences. Join the conversation today!</a:t>
            </a:r>
          </a:p>
          <a:p>
            <a:r>
              <a:rPr lang="en-US"/>
              <a:t> </a:t>
            </a:r>
          </a:p>
          <a:p>
            <a:r>
              <a:rPr lang="en-US"/>
              <a:t>Now, over to Leslie. </a:t>
            </a:r>
          </a:p>
        </p:txBody>
      </p:sp>
    </p:spTree>
    <p:extLst>
      <p:ext uri="{BB962C8B-B14F-4D97-AF65-F5344CB8AC3E}">
        <p14:creationId xmlns:p14="http://schemas.microsoft.com/office/powerpoint/2010/main" val="3029872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WEC to your chapter website.</a:t>
            </a:r>
          </a:p>
          <a:p>
            <a:endParaRPr lang="en-US"/>
          </a:p>
          <a:p>
            <a:r>
              <a:rPr lang="en-US"/>
              <a:t>Send this information to your current Board Members</a:t>
            </a:r>
          </a:p>
        </p:txBody>
      </p:sp>
      <p:sp>
        <p:nvSpPr>
          <p:cNvPr id="4" name="Slide Number Placeholder 3"/>
          <p:cNvSpPr>
            <a:spLocks noGrp="1"/>
          </p:cNvSpPr>
          <p:nvPr>
            <p:ph type="sldNum" sz="quarter" idx="5"/>
          </p:nvPr>
        </p:nvSpPr>
        <p:spPr/>
        <p:txBody>
          <a:bodyPr/>
          <a:lstStyle/>
          <a:p>
            <a:fld id="{672DA4DC-03F2-4F09-933C-157C60FBE58B}" type="slidenum">
              <a:rPr lang="en-US" smtClean="0"/>
              <a:t>9</a:t>
            </a:fld>
            <a:endParaRPr lang="en-US"/>
          </a:p>
        </p:txBody>
      </p:sp>
    </p:spTree>
    <p:extLst>
      <p:ext uri="{BB962C8B-B14F-4D97-AF65-F5344CB8AC3E}">
        <p14:creationId xmlns:p14="http://schemas.microsoft.com/office/powerpoint/2010/main" val="679657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0FC9F-7445-9D26-CADE-CB24D7675B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BC3C3-E590-905E-0CFA-66CCA41429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5985D-FE81-217C-277A-E7EDFEE5F574}"/>
              </a:ext>
            </a:extLst>
          </p:cNvPr>
          <p:cNvSpPr>
            <a:spLocks noGrp="1"/>
          </p:cNvSpPr>
          <p:nvPr>
            <p:ph type="body" idx="1"/>
          </p:nvPr>
        </p:nvSpPr>
        <p:spPr/>
        <p:txBody>
          <a:bodyPr/>
          <a:lstStyle/>
          <a:p>
            <a:r>
              <a:rPr lang="en-US"/>
              <a:t>Add WEC to your chapter website.</a:t>
            </a:r>
          </a:p>
          <a:p>
            <a:endParaRPr lang="en-US"/>
          </a:p>
          <a:p>
            <a:r>
              <a:rPr lang="en-US"/>
              <a:t>Send this information to your current Board Members</a:t>
            </a:r>
          </a:p>
        </p:txBody>
      </p:sp>
      <p:sp>
        <p:nvSpPr>
          <p:cNvPr id="4" name="Slide Number Placeholder 3">
            <a:extLst>
              <a:ext uri="{FF2B5EF4-FFF2-40B4-BE49-F238E27FC236}">
                <a16:creationId xmlns:a16="http://schemas.microsoft.com/office/drawing/2014/main" id="{6E2C7701-40C9-E4EB-5F1D-EDE01F6C170E}"/>
              </a:ext>
            </a:extLst>
          </p:cNvPr>
          <p:cNvSpPr>
            <a:spLocks noGrp="1"/>
          </p:cNvSpPr>
          <p:nvPr>
            <p:ph type="sldNum" sz="quarter" idx="5"/>
          </p:nvPr>
        </p:nvSpPr>
        <p:spPr/>
        <p:txBody>
          <a:bodyPr/>
          <a:lstStyle/>
          <a:p>
            <a:fld id="{672DA4DC-03F2-4F09-933C-157C60FBE58B}" type="slidenum">
              <a:rPr lang="en-US" smtClean="0"/>
              <a:t>10</a:t>
            </a:fld>
            <a:endParaRPr lang="en-US"/>
          </a:p>
        </p:txBody>
      </p:sp>
    </p:spTree>
    <p:extLst>
      <p:ext uri="{BB962C8B-B14F-4D97-AF65-F5344CB8AC3E}">
        <p14:creationId xmlns:p14="http://schemas.microsoft.com/office/powerpoint/2010/main" val="3876478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0EE83-5312-FFED-E7DA-69B99747B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2CFFD-FE43-39A0-6716-27025F2F0A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64982D-7F94-2DA2-900D-45D9077F531C}"/>
              </a:ext>
            </a:extLst>
          </p:cNvPr>
          <p:cNvSpPr>
            <a:spLocks noGrp="1"/>
          </p:cNvSpPr>
          <p:nvPr>
            <p:ph type="body" idx="1"/>
          </p:nvPr>
        </p:nvSpPr>
        <p:spPr/>
        <p:txBody>
          <a:bodyPr/>
          <a:lstStyle/>
          <a:p>
            <a:r>
              <a:rPr lang="en-US"/>
              <a:t>Add WEC to your chapter website.</a:t>
            </a:r>
          </a:p>
          <a:p>
            <a:endParaRPr lang="en-US"/>
          </a:p>
          <a:p>
            <a:r>
              <a:rPr lang="en-US"/>
              <a:t>Send this information to your current Board Members</a:t>
            </a:r>
          </a:p>
        </p:txBody>
      </p:sp>
      <p:sp>
        <p:nvSpPr>
          <p:cNvPr id="4" name="Slide Number Placeholder 3">
            <a:extLst>
              <a:ext uri="{FF2B5EF4-FFF2-40B4-BE49-F238E27FC236}">
                <a16:creationId xmlns:a16="http://schemas.microsoft.com/office/drawing/2014/main" id="{181C709F-146E-B970-1BDC-5BCF19B56740}"/>
              </a:ext>
            </a:extLst>
          </p:cNvPr>
          <p:cNvSpPr>
            <a:spLocks noGrp="1"/>
          </p:cNvSpPr>
          <p:nvPr>
            <p:ph type="sldNum" sz="quarter" idx="5"/>
          </p:nvPr>
        </p:nvSpPr>
        <p:spPr/>
        <p:txBody>
          <a:bodyPr/>
          <a:lstStyle/>
          <a:p>
            <a:fld id="{672DA4DC-03F2-4F09-933C-157C60FBE58B}" type="slidenum">
              <a:rPr lang="en-US" smtClean="0"/>
              <a:t>11</a:t>
            </a:fld>
            <a:endParaRPr lang="en-US"/>
          </a:p>
        </p:txBody>
      </p:sp>
    </p:spTree>
    <p:extLst>
      <p:ext uri="{BB962C8B-B14F-4D97-AF65-F5344CB8AC3E}">
        <p14:creationId xmlns:p14="http://schemas.microsoft.com/office/powerpoint/2010/main" val="296149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 </a:t>
            </a:r>
          </a:p>
          <a:p>
            <a:endParaRPr lang="en-US"/>
          </a:p>
          <a:p>
            <a:r>
              <a:rPr lang="en-US"/>
              <a:t>Now its time for our breakout sessions.   We have a team of subject matter experts waiting for you to join them. They will facilitate our 5 breakout sessions.  Pick your breakout from the buttons your Zoom navigation bar.  We will end the breakout rooms in approximately 30 minutes.  Have fun and see you back here at the end of today’s Solution Room.</a:t>
            </a:r>
          </a:p>
          <a:p>
            <a:endParaRPr lang="en-US"/>
          </a:p>
          <a:p>
            <a:endParaRPr lang="en-US"/>
          </a:p>
        </p:txBody>
      </p:sp>
      <p:sp>
        <p:nvSpPr>
          <p:cNvPr id="4" name="Slide Number Placeholder 3"/>
          <p:cNvSpPr>
            <a:spLocks noGrp="1"/>
          </p:cNvSpPr>
          <p:nvPr>
            <p:ph type="sldNum" sz="quarter" idx="5"/>
          </p:nvPr>
        </p:nvSpPr>
        <p:spPr/>
        <p:txBody>
          <a:bodyPr/>
          <a:lstStyle/>
          <a:p>
            <a:fld id="{672DA4DC-03F2-4F09-933C-157C60FBE58B}" type="slidenum">
              <a:rPr lang="en-US" smtClean="0"/>
              <a:t>12</a:t>
            </a:fld>
            <a:endParaRPr lang="en-US"/>
          </a:p>
        </p:txBody>
      </p:sp>
    </p:spTree>
    <p:extLst>
      <p:ext uri="{BB962C8B-B14F-4D97-AF65-F5344CB8AC3E}">
        <p14:creationId xmlns:p14="http://schemas.microsoft.com/office/powerpoint/2010/main" val="4058505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52463" rtl="0" eaLnBrk="0" fontAlgn="base" latinLnBrk="0" hangingPunct="0">
              <a:lnSpc>
                <a:spcPct val="100000"/>
              </a:lnSpc>
              <a:spcBef>
                <a:spcPct val="0"/>
              </a:spcBef>
              <a:spcAft>
                <a:spcPct val="0"/>
              </a:spcAft>
              <a:buClrTx/>
              <a:buSzTx/>
              <a:buFontTx/>
              <a:buNone/>
              <a:tabLst/>
              <a:defRPr/>
            </a:pPr>
            <a:fld id="{B7B63D04-C6C3-D542-9F39-6FDE8433130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652463"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273362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337180" y="3545305"/>
            <a:ext cx="2833768" cy="1138683"/>
          </a:xfrm>
          <a:prstGeom prst="rect">
            <a:avLst/>
          </a:prstGeom>
        </p:spPr>
      </p:pic>
      <p:sp>
        <p:nvSpPr>
          <p:cNvPr id="11" name="Rectangle 10"/>
          <p:cNvSpPr/>
          <p:nvPr userDrawn="1"/>
        </p:nvSpPr>
        <p:spPr>
          <a:xfrm>
            <a:off x="4716461" y="6505075"/>
            <a:ext cx="5633058" cy="352925"/>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368968" y="352926"/>
            <a:ext cx="11454064" cy="6152149"/>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716461" y="4867820"/>
            <a:ext cx="5951539" cy="838023"/>
          </a:xfrm>
        </p:spPr>
        <p:txBody>
          <a:bodyPr>
            <a:normAutofit/>
          </a:bodyPr>
          <a:lstStyle>
            <a:lvl1pPr marL="0" indent="0" algn="l">
              <a:buNone/>
              <a:defRPr sz="22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itle 1"/>
          <p:cNvSpPr>
            <a:spLocks noGrp="1"/>
          </p:cNvSpPr>
          <p:nvPr>
            <p:ph type="ctrTitle"/>
          </p:nvPr>
        </p:nvSpPr>
        <p:spPr>
          <a:xfrm>
            <a:off x="4716461" y="3361470"/>
            <a:ext cx="5951539" cy="1506351"/>
          </a:xfrm>
        </p:spPr>
        <p:txBody>
          <a:bodyPr anchor="ctr">
            <a:normAutofit/>
          </a:bodyPr>
          <a:lstStyle>
            <a:lvl1pPr algn="l">
              <a:defRPr sz="4400" cap="all" baseline="0">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790505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ayout 2 - Image Medium">
    <p:spTree>
      <p:nvGrpSpPr>
        <p:cNvPr id="1" name=""/>
        <p:cNvGrpSpPr/>
        <p:nvPr/>
      </p:nvGrpSpPr>
      <p:grpSpPr>
        <a:xfrm>
          <a:off x="0" y="0"/>
          <a:ext cx="0" cy="0"/>
          <a:chOff x="0" y="0"/>
          <a:chExt cx="0" cy="0"/>
        </a:xfrm>
      </p:grpSpPr>
      <p:grpSp>
        <p:nvGrpSpPr>
          <p:cNvPr id="17" name="Group 16"/>
          <p:cNvGrpSpPr/>
          <p:nvPr userDrawn="1"/>
        </p:nvGrpSpPr>
        <p:grpSpPr>
          <a:xfrm>
            <a:off x="0" y="0"/>
            <a:ext cx="12192000" cy="6858000"/>
            <a:chOff x="0" y="0"/>
            <a:chExt cx="12192000" cy="685800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0" y="0"/>
              <a:ext cx="12192000" cy="6857999"/>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userDrawn="1"/>
        </p:nvSpPr>
        <p:spPr>
          <a:xfrm>
            <a:off x="255493" y="2448759"/>
            <a:ext cx="11645153" cy="1840852"/>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userDrawn="1">
            <p:ph type="dt" sz="half" idx="10"/>
          </p:nvPr>
        </p:nvSpPr>
        <p:spPr/>
        <p:txBody>
          <a:bodyPr/>
          <a:lstStyle/>
          <a:p>
            <a:fld id="{A8117BF7-3C01-614B-B1D0-EFC01705D4A0}" type="datetimeFigureOut">
              <a:rPr lang="en-US" smtClean="0"/>
              <a:pPr/>
              <a:t>5/9/2025</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a:t>
            </a:fld>
            <a:endParaRPr lang="en-US"/>
          </a:p>
        </p:txBody>
      </p:sp>
      <p:sp>
        <p:nvSpPr>
          <p:cNvPr id="12" name="Title 11"/>
          <p:cNvSpPr>
            <a:spLocks noGrp="1"/>
          </p:cNvSpPr>
          <p:nvPr userDrawn="1">
            <p:ph type="title"/>
          </p:nvPr>
        </p:nvSpPr>
        <p:spPr/>
        <p:txBody>
          <a:bodyPr>
            <a:normAutofit/>
          </a:bodyPr>
          <a:lstStyle>
            <a:lvl1pPr>
              <a:defRPr sz="4000">
                <a:solidFill>
                  <a:schemeClr val="tx1"/>
                </a:solidFill>
              </a:defRPr>
            </a:lvl1pPr>
          </a:lstStyle>
          <a:p>
            <a:r>
              <a:rPr lang="en-US"/>
              <a:t>Click to edit Master title style</a:t>
            </a:r>
          </a:p>
        </p:txBody>
      </p:sp>
      <p:sp>
        <p:nvSpPr>
          <p:cNvPr id="16" name="Content Placeholder 15"/>
          <p:cNvSpPr>
            <a:spLocks noGrp="1"/>
          </p:cNvSpPr>
          <p:nvPr userDrawn="1">
            <p:ph sz="quarter" idx="13"/>
          </p:nvPr>
        </p:nvSpPr>
        <p:spPr>
          <a:xfrm>
            <a:off x="838200" y="2449513"/>
            <a:ext cx="3200400" cy="1839912"/>
          </a:xfrm>
        </p:spPr>
        <p:txBody>
          <a:bodyPr anchor="ctr">
            <a:noAutofit/>
          </a:bodyPr>
          <a:lstStyle>
            <a:lvl1pPr marL="0" indent="0">
              <a:buNone/>
              <a:defRPr sz="2800" b="1" cap="all" baseline="0"/>
            </a:lvl1pPr>
          </a:lstStyle>
          <a:p>
            <a:pPr lvl="0"/>
            <a:r>
              <a:rPr lang="en-US"/>
              <a:t>Edit Master text styles</a:t>
            </a:r>
          </a:p>
        </p:txBody>
      </p:sp>
      <p:grpSp>
        <p:nvGrpSpPr>
          <p:cNvPr id="13" name="Group 12"/>
          <p:cNvGrpSpPr/>
          <p:nvPr userDrawn="1"/>
        </p:nvGrpSpPr>
        <p:grpSpPr>
          <a:xfrm>
            <a:off x="10737130" y="6176963"/>
            <a:ext cx="1454870" cy="681037"/>
            <a:chOff x="10737130" y="6176963"/>
            <a:chExt cx="1454870" cy="681037"/>
          </a:xfrm>
        </p:grpSpPr>
        <p:sp>
          <p:nvSpPr>
            <p:cNvPr id="14" name="Rectangle 1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229734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ayout 2 - Image &amp; Content">
    <p:spTree>
      <p:nvGrpSpPr>
        <p:cNvPr id="1" name=""/>
        <p:cNvGrpSpPr/>
        <p:nvPr/>
      </p:nvGrpSpPr>
      <p:grpSpPr>
        <a:xfrm>
          <a:off x="0" y="0"/>
          <a:ext cx="0" cy="0"/>
          <a:chOff x="0" y="0"/>
          <a:chExt cx="0" cy="0"/>
        </a:xfrm>
      </p:grpSpPr>
      <p:grpSp>
        <p:nvGrpSpPr>
          <p:cNvPr id="17" name="Group 16"/>
          <p:cNvGrpSpPr/>
          <p:nvPr userDrawn="1"/>
        </p:nvGrpSpPr>
        <p:grpSpPr>
          <a:xfrm>
            <a:off x="0" y="0"/>
            <a:ext cx="12192000" cy="6858000"/>
            <a:chOff x="0" y="0"/>
            <a:chExt cx="12192000" cy="685800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0" y="0"/>
              <a:ext cx="12192000" cy="6857999"/>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userDrawn="1">
            <p:ph type="dt" sz="half" idx="10"/>
          </p:nvPr>
        </p:nvSpPr>
        <p:spPr/>
        <p:txBody>
          <a:bodyPr/>
          <a:lstStyle/>
          <a:p>
            <a:fld id="{A8117BF7-3C01-614B-B1D0-EFC01705D4A0}" type="datetimeFigureOut">
              <a:rPr lang="en-US" smtClean="0"/>
              <a:pPr/>
              <a:t>5/9/2025</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a:t>
            </a:fld>
            <a:endParaRPr lang="en-US"/>
          </a:p>
        </p:txBody>
      </p:sp>
      <p:sp>
        <p:nvSpPr>
          <p:cNvPr id="12" name="Title 11"/>
          <p:cNvSpPr>
            <a:spLocks noGrp="1"/>
          </p:cNvSpPr>
          <p:nvPr userDrawn="1">
            <p:ph type="title"/>
          </p:nvPr>
        </p:nvSpPr>
        <p:spPr/>
        <p:txBody>
          <a:bodyPr>
            <a:normAutofit/>
          </a:bodyPr>
          <a:lstStyle>
            <a:lvl1pPr>
              <a:defRPr sz="4000">
                <a:solidFill>
                  <a:schemeClr val="tx1"/>
                </a:solidFill>
              </a:defRPr>
            </a:lvl1pPr>
          </a:lstStyle>
          <a:p>
            <a:r>
              <a:rPr lang="en-US"/>
              <a:t>Click to edit Master title style</a:t>
            </a:r>
          </a:p>
        </p:txBody>
      </p:sp>
      <p:sp>
        <p:nvSpPr>
          <p:cNvPr id="10" name="Content Placeholder 9"/>
          <p:cNvSpPr>
            <a:spLocks noGrp="1"/>
          </p:cNvSpPr>
          <p:nvPr>
            <p:ph sz="quarter" idx="14"/>
          </p:nvPr>
        </p:nvSpPr>
        <p:spPr>
          <a:xfrm>
            <a:off x="838200" y="1773425"/>
            <a:ext cx="5011615" cy="43178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5"/>
          </p:nvPr>
        </p:nvSpPr>
        <p:spPr>
          <a:xfrm>
            <a:off x="6342063" y="1773424"/>
            <a:ext cx="5011737" cy="4322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p:cNvGrpSpPr/>
          <p:nvPr userDrawn="1"/>
        </p:nvGrpSpPr>
        <p:grpSpPr>
          <a:xfrm>
            <a:off x="10737130" y="6176963"/>
            <a:ext cx="1454870" cy="681037"/>
            <a:chOff x="10737130" y="6176963"/>
            <a:chExt cx="1454870" cy="681037"/>
          </a:xfrm>
        </p:grpSpPr>
        <p:sp>
          <p:nvSpPr>
            <p:cNvPr id="14" name="Rectangle 1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428097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Layout 2 - Image &amp; Content">
    <p:spTree>
      <p:nvGrpSpPr>
        <p:cNvPr id="1" name=""/>
        <p:cNvGrpSpPr/>
        <p:nvPr/>
      </p:nvGrpSpPr>
      <p:grpSpPr>
        <a:xfrm>
          <a:off x="0" y="0"/>
          <a:ext cx="0" cy="0"/>
          <a:chOff x="0" y="0"/>
          <a:chExt cx="0" cy="0"/>
        </a:xfrm>
      </p:grpSpPr>
      <p:grpSp>
        <p:nvGrpSpPr>
          <p:cNvPr id="17" name="Group 16"/>
          <p:cNvGrpSpPr/>
          <p:nvPr userDrawn="1"/>
        </p:nvGrpSpPr>
        <p:grpSpPr>
          <a:xfrm>
            <a:off x="0" y="0"/>
            <a:ext cx="12192000" cy="6858000"/>
            <a:chOff x="0" y="0"/>
            <a:chExt cx="12192000" cy="685800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0" y="0"/>
              <a:ext cx="12192000" cy="6857999"/>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userDrawn="1">
            <p:ph type="dt" sz="half" idx="10"/>
          </p:nvPr>
        </p:nvSpPr>
        <p:spPr/>
        <p:txBody>
          <a:bodyPr/>
          <a:lstStyle/>
          <a:p>
            <a:fld id="{A8117BF7-3C01-614B-B1D0-EFC01705D4A0}" type="datetimeFigureOut">
              <a:rPr lang="en-US" smtClean="0"/>
              <a:pPr/>
              <a:t>5/9/2025</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a:t>
            </a:fld>
            <a:endParaRPr lang="en-US"/>
          </a:p>
        </p:txBody>
      </p:sp>
      <p:sp>
        <p:nvSpPr>
          <p:cNvPr id="12" name="Title 11"/>
          <p:cNvSpPr>
            <a:spLocks noGrp="1"/>
          </p:cNvSpPr>
          <p:nvPr userDrawn="1">
            <p:ph type="title"/>
          </p:nvPr>
        </p:nvSpPr>
        <p:spPr/>
        <p:txBody>
          <a:bodyPr>
            <a:normAutofit/>
          </a:bodyPr>
          <a:lstStyle>
            <a:lvl1pPr>
              <a:defRPr sz="4000">
                <a:solidFill>
                  <a:schemeClr val="tx1"/>
                </a:solidFill>
              </a:defRPr>
            </a:lvl1pPr>
          </a:lstStyle>
          <a:p>
            <a:r>
              <a:rPr lang="en-US"/>
              <a:t>Click to edit Master title style</a:t>
            </a:r>
          </a:p>
        </p:txBody>
      </p:sp>
      <p:sp>
        <p:nvSpPr>
          <p:cNvPr id="10" name="Content Placeholder 9"/>
          <p:cNvSpPr>
            <a:spLocks noGrp="1"/>
          </p:cNvSpPr>
          <p:nvPr>
            <p:ph sz="quarter" idx="14"/>
          </p:nvPr>
        </p:nvSpPr>
        <p:spPr>
          <a:xfrm>
            <a:off x="838200" y="1773425"/>
            <a:ext cx="10515600" cy="43178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p:cNvGrpSpPr/>
          <p:nvPr userDrawn="1"/>
        </p:nvGrpSpPr>
        <p:grpSpPr>
          <a:xfrm>
            <a:off x="10737130" y="6176963"/>
            <a:ext cx="1454870" cy="681037"/>
            <a:chOff x="10737130" y="6176963"/>
            <a:chExt cx="1454870" cy="681037"/>
          </a:xfrm>
        </p:grpSpPr>
        <p:sp>
          <p:nvSpPr>
            <p:cNvPr id="13" name="Rectangle 12"/>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370625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Layout 2 - Image &amp; Content">
    <p:spTree>
      <p:nvGrpSpPr>
        <p:cNvPr id="1" name=""/>
        <p:cNvGrpSpPr/>
        <p:nvPr/>
      </p:nvGrpSpPr>
      <p:grpSpPr>
        <a:xfrm>
          <a:off x="0" y="0"/>
          <a:ext cx="0" cy="0"/>
          <a:chOff x="0" y="0"/>
          <a:chExt cx="0" cy="0"/>
        </a:xfrm>
      </p:grpSpPr>
      <p:grpSp>
        <p:nvGrpSpPr>
          <p:cNvPr id="17" name="Group 16"/>
          <p:cNvGrpSpPr/>
          <p:nvPr userDrawn="1"/>
        </p:nvGrpSpPr>
        <p:grpSpPr>
          <a:xfrm>
            <a:off x="0" y="0"/>
            <a:ext cx="12192000" cy="6858000"/>
            <a:chOff x="0" y="0"/>
            <a:chExt cx="12192000" cy="685800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0" y="0"/>
              <a:ext cx="12192000" cy="6857999"/>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userDrawn="1">
            <p:ph type="dt" sz="half" idx="10"/>
          </p:nvPr>
        </p:nvSpPr>
        <p:spPr/>
        <p:txBody>
          <a:bodyPr/>
          <a:lstStyle/>
          <a:p>
            <a:fld id="{A8117BF7-3C01-614B-B1D0-EFC01705D4A0}" type="datetimeFigureOut">
              <a:rPr lang="en-US" smtClean="0"/>
              <a:pPr/>
              <a:t>5/9/2025</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a:t>
            </a:fld>
            <a:endParaRPr lang="en-US"/>
          </a:p>
        </p:txBody>
      </p:sp>
      <p:sp>
        <p:nvSpPr>
          <p:cNvPr id="12" name="Title 11"/>
          <p:cNvSpPr>
            <a:spLocks noGrp="1"/>
          </p:cNvSpPr>
          <p:nvPr userDrawn="1">
            <p:ph type="title"/>
          </p:nvPr>
        </p:nvSpPr>
        <p:spPr/>
        <p:txBody>
          <a:bodyPr>
            <a:normAutofit/>
          </a:bodyPr>
          <a:lstStyle>
            <a:lvl1pPr>
              <a:defRPr sz="4000">
                <a:solidFill>
                  <a:schemeClr val="tx1"/>
                </a:solidFill>
              </a:defRPr>
            </a:lvl1pPr>
          </a:lstStyle>
          <a:p>
            <a:r>
              <a:rPr lang="en-US"/>
              <a:t>Click to edit Master title style</a:t>
            </a:r>
          </a:p>
        </p:txBody>
      </p:sp>
      <p:sp>
        <p:nvSpPr>
          <p:cNvPr id="13" name="Rectangle 12"/>
          <p:cNvSpPr/>
          <p:nvPr userDrawn="1"/>
        </p:nvSpPr>
        <p:spPr>
          <a:xfrm>
            <a:off x="255493" y="1856427"/>
            <a:ext cx="11645153" cy="1122300"/>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p:cNvSpPr>
            <a:spLocks noGrp="1"/>
          </p:cNvSpPr>
          <p:nvPr>
            <p:ph sz="quarter" idx="13"/>
          </p:nvPr>
        </p:nvSpPr>
        <p:spPr>
          <a:xfrm>
            <a:off x="838200" y="1856427"/>
            <a:ext cx="3200400" cy="1122300"/>
          </a:xfrm>
        </p:spPr>
        <p:txBody>
          <a:bodyPr anchor="ctr">
            <a:noAutofit/>
          </a:bodyPr>
          <a:lstStyle>
            <a:lvl1pPr marL="0" indent="0">
              <a:buNone/>
              <a:defRPr sz="2800" b="1" cap="all" baseline="0"/>
            </a:lvl1pPr>
          </a:lstStyle>
          <a:p>
            <a:pPr lvl="0"/>
            <a:r>
              <a:rPr lang="en-US"/>
              <a:t>Edit Master text styles</a:t>
            </a:r>
          </a:p>
        </p:txBody>
      </p:sp>
      <p:sp>
        <p:nvSpPr>
          <p:cNvPr id="10" name="Content Placeholder 9"/>
          <p:cNvSpPr>
            <a:spLocks noGrp="1"/>
          </p:cNvSpPr>
          <p:nvPr>
            <p:ph sz="quarter" idx="14"/>
          </p:nvPr>
        </p:nvSpPr>
        <p:spPr>
          <a:xfrm>
            <a:off x="838200" y="3141663"/>
            <a:ext cx="5527675" cy="2949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10737130" y="6176963"/>
            <a:ext cx="1454870" cy="681037"/>
            <a:chOff x="10737130" y="6176963"/>
            <a:chExt cx="1454870" cy="681037"/>
          </a:xfrm>
        </p:grpSpPr>
        <p:sp>
          <p:nvSpPr>
            <p:cNvPr id="15" name="Rectangle 14"/>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496139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yout 2 - Title Only">
    <p:spTree>
      <p:nvGrpSpPr>
        <p:cNvPr id="1" name=""/>
        <p:cNvGrpSpPr/>
        <p:nvPr/>
      </p:nvGrpSpPr>
      <p:grpSpPr>
        <a:xfrm>
          <a:off x="0" y="0"/>
          <a:ext cx="0" cy="0"/>
          <a:chOff x="0" y="0"/>
          <a:chExt cx="0" cy="0"/>
        </a:xfrm>
      </p:grpSpPr>
      <p:grpSp>
        <p:nvGrpSpPr>
          <p:cNvPr id="17" name="Group 16"/>
          <p:cNvGrpSpPr/>
          <p:nvPr userDrawn="1"/>
        </p:nvGrpSpPr>
        <p:grpSpPr>
          <a:xfrm>
            <a:off x="0" y="0"/>
            <a:ext cx="12192000" cy="6858000"/>
            <a:chOff x="0" y="0"/>
            <a:chExt cx="12192000" cy="685800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0" y="0"/>
              <a:ext cx="12192000" cy="6857999"/>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userDrawn="1">
            <p:ph type="dt" sz="half" idx="10"/>
          </p:nvPr>
        </p:nvSpPr>
        <p:spPr/>
        <p:txBody>
          <a:bodyPr/>
          <a:lstStyle/>
          <a:p>
            <a:fld id="{A8117BF7-3C01-614B-B1D0-EFC01705D4A0}" type="datetimeFigureOut">
              <a:rPr lang="en-US" smtClean="0"/>
              <a:pPr/>
              <a:t>5/9/2025</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a:t>
            </a:fld>
            <a:endParaRPr lang="en-US"/>
          </a:p>
        </p:txBody>
      </p:sp>
      <p:sp>
        <p:nvSpPr>
          <p:cNvPr id="12" name="Title 11"/>
          <p:cNvSpPr>
            <a:spLocks noGrp="1"/>
          </p:cNvSpPr>
          <p:nvPr userDrawn="1">
            <p:ph type="title"/>
          </p:nvPr>
        </p:nvSpPr>
        <p:spPr/>
        <p:txBody>
          <a:bodyPr>
            <a:normAutofit/>
          </a:bodyPr>
          <a:lstStyle>
            <a:lvl1pPr>
              <a:defRPr sz="4000">
                <a:solidFill>
                  <a:schemeClr val="tx1"/>
                </a:solidFill>
              </a:defRPr>
            </a:lvl1pPr>
          </a:lstStyle>
          <a:p>
            <a:r>
              <a:rPr lang="en-US"/>
              <a:t>Click to edit Master title style</a:t>
            </a:r>
          </a:p>
        </p:txBody>
      </p:sp>
      <p:grpSp>
        <p:nvGrpSpPr>
          <p:cNvPr id="10" name="Group 9"/>
          <p:cNvGrpSpPr/>
          <p:nvPr userDrawn="1"/>
        </p:nvGrpSpPr>
        <p:grpSpPr>
          <a:xfrm>
            <a:off x="10737130" y="6176963"/>
            <a:ext cx="1454870" cy="681037"/>
            <a:chOff x="10737130" y="6176963"/>
            <a:chExt cx="1454870" cy="681037"/>
          </a:xfrm>
        </p:grpSpPr>
        <p:sp>
          <p:nvSpPr>
            <p:cNvPr id="11" name="Rectangle 10"/>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282486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yout 2 - Copy">
    <p:spTree>
      <p:nvGrpSpPr>
        <p:cNvPr id="1" name=""/>
        <p:cNvGrpSpPr/>
        <p:nvPr/>
      </p:nvGrpSpPr>
      <p:grpSpPr>
        <a:xfrm>
          <a:off x="0" y="0"/>
          <a:ext cx="0" cy="0"/>
          <a:chOff x="0" y="0"/>
          <a:chExt cx="0" cy="0"/>
        </a:xfrm>
      </p:grpSpPr>
      <p:grpSp>
        <p:nvGrpSpPr>
          <p:cNvPr id="3" name="Group 2"/>
          <p:cNvGrpSpPr/>
          <p:nvPr userDrawn="1"/>
        </p:nvGrpSpPr>
        <p:grpSpPr>
          <a:xfrm>
            <a:off x="10737130" y="6176963"/>
            <a:ext cx="1454870" cy="681037"/>
            <a:chOff x="10737130" y="6176963"/>
            <a:chExt cx="1454870" cy="681037"/>
          </a:xfrm>
        </p:grpSpPr>
        <p:sp>
          <p:nvSpPr>
            <p:cNvPr id="4" name="Rectangle 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301760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Layout 2 - Copy">
    <p:spTree>
      <p:nvGrpSpPr>
        <p:cNvPr id="1" name=""/>
        <p:cNvGrpSpPr/>
        <p:nvPr/>
      </p:nvGrpSpPr>
      <p:grpSpPr>
        <a:xfrm>
          <a:off x="0" y="0"/>
          <a:ext cx="0" cy="0"/>
          <a:chOff x="0" y="0"/>
          <a:chExt cx="0" cy="0"/>
        </a:xfrm>
      </p:grpSpPr>
      <p:sp>
        <p:nvSpPr>
          <p:cNvPr id="2" name="Title 1"/>
          <p:cNvSpPr>
            <a:spLocks noGrp="1"/>
          </p:cNvSpPr>
          <p:nvPr>
            <p:ph type="title"/>
          </p:nvPr>
        </p:nvSpPr>
        <p:spPr>
          <a:xfrm>
            <a:off x="838200" y="955914"/>
            <a:ext cx="10515600" cy="726830"/>
          </a:xfrm>
        </p:spPr>
        <p:txBody>
          <a:bodyPr/>
          <a:lstStyle>
            <a:lvl1pPr>
              <a:defRPr>
                <a:solidFill>
                  <a:srgbClr val="04C7F0"/>
                </a:solidFill>
              </a:defRPr>
            </a:lvl1pPr>
          </a:lstStyle>
          <a:p>
            <a:r>
              <a:rPr lang="en-US"/>
              <a:t>Click to edit Master title style</a:t>
            </a:r>
          </a:p>
        </p:txBody>
      </p:sp>
      <p:sp>
        <p:nvSpPr>
          <p:cNvPr id="4" name="Rectangle 3"/>
          <p:cNvSpPr/>
          <p:nvPr userDrawn="1"/>
        </p:nvSpPr>
        <p:spPr>
          <a:xfrm>
            <a:off x="0" y="1616587"/>
            <a:ext cx="12191999" cy="1122300"/>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15"/>
          <p:cNvSpPr>
            <a:spLocks noGrp="1"/>
          </p:cNvSpPr>
          <p:nvPr>
            <p:ph sz="quarter" idx="13"/>
          </p:nvPr>
        </p:nvSpPr>
        <p:spPr>
          <a:xfrm>
            <a:off x="838200" y="1616587"/>
            <a:ext cx="10515600" cy="1122300"/>
          </a:xfrm>
        </p:spPr>
        <p:txBody>
          <a:bodyPr anchor="ctr">
            <a:noAutofit/>
          </a:bodyPr>
          <a:lstStyle>
            <a:lvl1pPr marL="0" indent="0">
              <a:buNone/>
              <a:defRPr sz="2800" b="1" cap="none" baseline="0"/>
            </a:lvl1pPr>
          </a:lstStyle>
          <a:p>
            <a:pPr lvl="0"/>
            <a:r>
              <a:rPr lang="en-US"/>
              <a:t>Edit Master text styles</a:t>
            </a:r>
          </a:p>
        </p:txBody>
      </p:sp>
      <p:grpSp>
        <p:nvGrpSpPr>
          <p:cNvPr id="6" name="Group 5"/>
          <p:cNvGrpSpPr/>
          <p:nvPr userDrawn="1"/>
        </p:nvGrpSpPr>
        <p:grpSpPr>
          <a:xfrm>
            <a:off x="10737130" y="6176963"/>
            <a:ext cx="1454870" cy="681037"/>
            <a:chOff x="10737130" y="6176963"/>
            <a:chExt cx="1454870" cy="681037"/>
          </a:xfrm>
        </p:grpSpPr>
        <p:sp>
          <p:nvSpPr>
            <p:cNvPr id="7" name="Rectangle 6"/>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3297919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Layout 3 - Section Header">
    <p:spTree>
      <p:nvGrpSpPr>
        <p:cNvPr id="1" name=""/>
        <p:cNvGrpSpPr/>
        <p:nvPr/>
      </p:nvGrpSpPr>
      <p:grpSpPr>
        <a:xfrm>
          <a:off x="0" y="0"/>
          <a:ext cx="0" cy="0"/>
          <a:chOff x="0" y="0"/>
          <a:chExt cx="0" cy="0"/>
        </a:xfrm>
      </p:grpSpPr>
      <p:grpSp>
        <p:nvGrpSpPr>
          <p:cNvPr id="23" name="Group 22"/>
          <p:cNvGrpSpPr/>
          <p:nvPr userDrawn="1"/>
        </p:nvGrpSpPr>
        <p:grpSpPr>
          <a:xfrm>
            <a:off x="0" y="0"/>
            <a:ext cx="12192000" cy="6858000"/>
            <a:chOff x="0" y="0"/>
            <a:chExt cx="12192000" cy="6858000"/>
          </a:xfrm>
        </p:grpSpPr>
        <p:pic>
          <p:nvPicPr>
            <p:cNvPr id="17" name="Picture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Rectangle 17"/>
            <p:cNvSpPr/>
            <p:nvPr userDrawn="1"/>
          </p:nvSpPr>
          <p:spPr>
            <a:xfrm>
              <a:off x="320842" y="304800"/>
              <a:ext cx="11534274" cy="62885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0" y="2790498"/>
              <a:ext cx="12192000" cy="1431879"/>
            </a:xfrm>
            <a:prstGeom prst="rect">
              <a:avLst/>
            </a:prstGeom>
            <a:solidFill>
              <a:srgbClr val="04C7F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p:nvPr>
        </p:nvSpPr>
        <p:spPr>
          <a:xfrm>
            <a:off x="831850" y="2790498"/>
            <a:ext cx="10515600" cy="1431879"/>
          </a:xfrm>
        </p:spPr>
        <p:txBody>
          <a:bodyPr anchor="ctr"/>
          <a:lstStyle>
            <a:lvl1pPr algn="ctr">
              <a:defRPr sz="4400"/>
            </a:lvl1pPr>
          </a:lstStyle>
          <a:p>
            <a:r>
              <a:rPr lang="en-US"/>
              <a:t>Click to edit Master title style</a:t>
            </a:r>
          </a:p>
        </p:txBody>
      </p:sp>
      <p:sp>
        <p:nvSpPr>
          <p:cNvPr id="3" name="Text Placeholder 2"/>
          <p:cNvSpPr>
            <a:spLocks noGrp="1"/>
          </p:cNvSpPr>
          <p:nvPr userDrawn="1">
            <p:ph type="body" idx="1"/>
          </p:nvPr>
        </p:nvSpPr>
        <p:spPr>
          <a:xfrm>
            <a:off x="831850" y="4222377"/>
            <a:ext cx="10515600" cy="115056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userDrawn="1">
            <p:ph type="dt" sz="half" idx="10"/>
          </p:nvPr>
        </p:nvSpPr>
        <p:spPr/>
        <p:txBody>
          <a:bodyPr/>
          <a:lstStyle/>
          <a:p>
            <a:fld id="{A8117BF7-3C01-614B-B1D0-EFC01705D4A0}" type="datetimeFigureOut">
              <a:rPr lang="en-US" smtClean="0"/>
              <a:t>5/9/2025</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889E4787-24E0-EC45-9EC5-2282C909BA56}" type="slidenum">
              <a:rPr lang="en-US" smtClean="0"/>
              <a:t>‹#›</a:t>
            </a:fld>
            <a:endParaRPr lang="en-US"/>
          </a:p>
        </p:txBody>
      </p:sp>
      <p:grpSp>
        <p:nvGrpSpPr>
          <p:cNvPr id="11" name="Group 10"/>
          <p:cNvGrpSpPr/>
          <p:nvPr userDrawn="1"/>
        </p:nvGrpSpPr>
        <p:grpSpPr>
          <a:xfrm>
            <a:off x="10737130" y="6176963"/>
            <a:ext cx="1454870" cy="681037"/>
            <a:chOff x="10737130" y="6176963"/>
            <a:chExt cx="1454870" cy="681037"/>
          </a:xfrm>
        </p:grpSpPr>
        <p:sp>
          <p:nvSpPr>
            <p:cNvPr id="12" name="Rectangle 11"/>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3184442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Layout 2 - Copy/no ghost">
    <p:spTree>
      <p:nvGrpSpPr>
        <p:cNvPr id="1" name=""/>
        <p:cNvGrpSpPr/>
        <p:nvPr/>
      </p:nvGrpSpPr>
      <p:grpSpPr>
        <a:xfrm>
          <a:off x="0" y="0"/>
          <a:ext cx="0" cy="0"/>
          <a:chOff x="0" y="0"/>
          <a:chExt cx="0" cy="0"/>
        </a:xfrm>
      </p:grpSpPr>
      <p:grpSp>
        <p:nvGrpSpPr>
          <p:cNvPr id="22" name="Group 21"/>
          <p:cNvGrpSpPr/>
          <p:nvPr userDrawn="1"/>
        </p:nvGrpSpPr>
        <p:grpSpPr>
          <a:xfrm>
            <a:off x="0" y="0"/>
            <a:ext cx="12192000" cy="6858000"/>
            <a:chOff x="0" y="0"/>
            <a:chExt cx="12192000" cy="6858000"/>
          </a:xfrm>
        </p:grpSpPr>
        <p:pic>
          <p:nvPicPr>
            <p:cNvPr id="23" name="Picture 2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Rectangle 23"/>
            <p:cNvSpPr/>
            <p:nvPr userDrawn="1"/>
          </p:nvSpPr>
          <p:spPr>
            <a:xfrm>
              <a:off x="0" y="0"/>
              <a:ext cx="12192000" cy="6857999"/>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fld id="{A8117BF7-3C01-614B-B1D0-EFC01705D4A0}" type="datetimeFigureOut">
              <a:rPr lang="en-US" smtClean="0"/>
              <a:pPr/>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9E4787-24E0-EC45-9EC5-2282C909BA56}" type="slidenum">
              <a:rPr lang="en-US" smtClean="0"/>
              <a:pPr/>
              <a:t>‹#›</a:t>
            </a:fld>
            <a:endParaRPr lang="en-US"/>
          </a:p>
        </p:txBody>
      </p:sp>
      <p:sp>
        <p:nvSpPr>
          <p:cNvPr id="27" name="Title 1"/>
          <p:cNvSpPr>
            <a:spLocks noGrp="1"/>
          </p:cNvSpPr>
          <p:nvPr>
            <p:ph type="title" hasCustomPrompt="1"/>
          </p:nvPr>
        </p:nvSpPr>
        <p:spPr>
          <a:xfrm>
            <a:off x="838200" y="365125"/>
            <a:ext cx="10515600" cy="1325563"/>
          </a:xfrm>
        </p:spPr>
        <p:txBody>
          <a:bodyPr>
            <a:normAutofit/>
          </a:bodyPr>
          <a:lstStyle>
            <a:lvl1pPr>
              <a:defRPr sz="4000">
                <a:solidFill>
                  <a:srgbClr val="04C7F0"/>
                </a:solidFill>
              </a:defRPr>
            </a:lvl1pPr>
          </a:lstStyle>
          <a:p>
            <a:r>
              <a:rPr lang="en-US"/>
              <a:t>Click to edit Master title style`</a:t>
            </a:r>
          </a:p>
        </p:txBody>
      </p:sp>
      <p:sp>
        <p:nvSpPr>
          <p:cNvPr id="28" name="Content Placeholder 2"/>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10737130" y="6176963"/>
            <a:ext cx="1454870" cy="681037"/>
            <a:chOff x="10737130" y="6176963"/>
            <a:chExt cx="1454870" cy="681037"/>
          </a:xfrm>
        </p:grpSpPr>
        <p:sp>
          <p:nvSpPr>
            <p:cNvPr id="16" name="Rectangle 15"/>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835862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ayout 3 - Image Ful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8117BF7-3C01-614B-B1D0-EFC01705D4A0}" type="datetimeFigureOut">
              <a:rPr lang="en-US" smtClean="0"/>
              <a:pPr/>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9E4787-24E0-EC45-9EC5-2282C909BA56}" type="slidenum">
              <a:rPr lang="en-US" smtClean="0"/>
              <a:pPr/>
              <a:t>‹#›</a:t>
            </a:fld>
            <a:endParaRPr lang="en-US"/>
          </a:p>
        </p:txBody>
      </p:sp>
      <p:grpSp>
        <p:nvGrpSpPr>
          <p:cNvPr id="12" name="Group 11"/>
          <p:cNvGrpSpPr/>
          <p:nvPr userDrawn="1"/>
        </p:nvGrpSpPr>
        <p:grpSpPr>
          <a:xfrm>
            <a:off x="0" y="0"/>
            <a:ext cx="12192000" cy="6858000"/>
            <a:chOff x="0" y="0"/>
            <a:chExt cx="12192000" cy="685800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0" y="0"/>
              <a:ext cx="12192000" cy="6857999"/>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0"/>
          <p:cNvSpPr>
            <a:spLocks noGrp="1"/>
          </p:cNvSpPr>
          <p:nvPr>
            <p:ph type="title"/>
          </p:nvPr>
        </p:nvSpPr>
        <p:spPr/>
        <p:txBody>
          <a:bodyPr>
            <a:normAutofit/>
          </a:bodyPr>
          <a:lstStyle>
            <a:lvl1pPr algn="ctr">
              <a:defRPr sz="4000">
                <a:solidFill>
                  <a:srgbClr val="04C7F0"/>
                </a:solidFill>
              </a:defRPr>
            </a:lvl1pPr>
          </a:lstStyle>
          <a:p>
            <a:r>
              <a:rPr lang="en-US"/>
              <a:t>Click to edit Master title style</a:t>
            </a:r>
          </a:p>
        </p:txBody>
      </p:sp>
      <p:grpSp>
        <p:nvGrpSpPr>
          <p:cNvPr id="13" name="Group 12"/>
          <p:cNvGrpSpPr/>
          <p:nvPr userDrawn="1"/>
        </p:nvGrpSpPr>
        <p:grpSpPr>
          <a:xfrm>
            <a:off x="10737130" y="6176963"/>
            <a:ext cx="1454870" cy="681037"/>
            <a:chOff x="10737130" y="6176963"/>
            <a:chExt cx="1454870" cy="681037"/>
          </a:xfrm>
        </p:grpSpPr>
        <p:sp>
          <p:nvSpPr>
            <p:cNvPr id="14" name="Rectangle 1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54322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1 - Section Header">
    <p:spTree>
      <p:nvGrpSpPr>
        <p:cNvPr id="1" name=""/>
        <p:cNvGrpSpPr/>
        <p:nvPr/>
      </p:nvGrpSpPr>
      <p:grpSpPr>
        <a:xfrm>
          <a:off x="0" y="0"/>
          <a:ext cx="0" cy="0"/>
          <a:chOff x="0" y="0"/>
          <a:chExt cx="0" cy="0"/>
        </a:xfrm>
      </p:grpSpPr>
      <p:sp>
        <p:nvSpPr>
          <p:cNvPr id="12" name="Rectangle 11"/>
          <p:cNvSpPr/>
          <p:nvPr userDrawn="1"/>
        </p:nvSpPr>
        <p:spPr>
          <a:xfrm>
            <a:off x="368968" y="352926"/>
            <a:ext cx="11454064" cy="6152149"/>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userDrawn="1"/>
        </p:nvGrpSpPr>
        <p:grpSpPr>
          <a:xfrm>
            <a:off x="0" y="0"/>
            <a:ext cx="12192000" cy="6858000"/>
            <a:chOff x="0" y="0"/>
            <a:chExt cx="12192000" cy="685800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userDrawn="1"/>
          </p:nvSpPr>
          <p:spPr>
            <a:xfrm>
              <a:off x="0" y="2709816"/>
              <a:ext cx="12192000" cy="1270514"/>
            </a:xfrm>
            <a:prstGeom prst="rect">
              <a:avLst/>
            </a:prstGeom>
            <a:solidFill>
              <a:srgbClr val="04C7F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p:cNvSpPr>
            <a:spLocks noGrp="1"/>
          </p:cNvSpPr>
          <p:nvPr>
            <p:ph type="title"/>
          </p:nvPr>
        </p:nvSpPr>
        <p:spPr>
          <a:xfrm>
            <a:off x="831850" y="2709816"/>
            <a:ext cx="10515600" cy="1270514"/>
          </a:xfrm>
        </p:spPr>
        <p:txBody>
          <a:bodyPr anchor="ctr"/>
          <a:lstStyle>
            <a:lvl1pPr algn="ctr">
              <a:defRPr sz="4400"/>
            </a:lvl1pPr>
          </a:lstStyle>
          <a:p>
            <a:r>
              <a:rPr lang="en-US"/>
              <a:t>Click to edit Master title style</a:t>
            </a:r>
          </a:p>
        </p:txBody>
      </p:sp>
      <p:sp>
        <p:nvSpPr>
          <p:cNvPr id="14" name="Text Placeholder 2"/>
          <p:cNvSpPr>
            <a:spLocks noGrp="1"/>
          </p:cNvSpPr>
          <p:nvPr>
            <p:ph type="body" idx="1"/>
          </p:nvPr>
        </p:nvSpPr>
        <p:spPr>
          <a:xfrm>
            <a:off x="831850" y="3980330"/>
            <a:ext cx="10515600" cy="1392609"/>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16" name="Group 15"/>
          <p:cNvGrpSpPr/>
          <p:nvPr userDrawn="1"/>
        </p:nvGrpSpPr>
        <p:grpSpPr>
          <a:xfrm>
            <a:off x="10737130" y="6176963"/>
            <a:ext cx="1454870" cy="681037"/>
            <a:chOff x="10737130" y="6176963"/>
            <a:chExt cx="1454870" cy="681037"/>
          </a:xfrm>
        </p:grpSpPr>
        <p:sp>
          <p:nvSpPr>
            <p:cNvPr id="17" name="Rectangle 16"/>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873982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Layout 3 - Two Content">
    <p:spTree>
      <p:nvGrpSpPr>
        <p:cNvPr id="1" name=""/>
        <p:cNvGrpSpPr/>
        <p:nvPr/>
      </p:nvGrpSpPr>
      <p:grpSpPr>
        <a:xfrm>
          <a:off x="0" y="0"/>
          <a:ext cx="0" cy="0"/>
          <a:chOff x="0" y="0"/>
          <a:chExt cx="0" cy="0"/>
        </a:xfrm>
      </p:grpSpPr>
      <p:grpSp>
        <p:nvGrpSpPr>
          <p:cNvPr id="9" name="Group 8"/>
          <p:cNvGrpSpPr/>
          <p:nvPr userDrawn="1"/>
        </p:nvGrpSpPr>
        <p:grpSpPr>
          <a:xfrm>
            <a:off x="0" y="0"/>
            <a:ext cx="12192000" cy="6858000"/>
            <a:chOff x="0" y="0"/>
            <a:chExt cx="12192000" cy="685800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ectangle 10"/>
            <p:cNvSpPr/>
            <p:nvPr userDrawn="1"/>
          </p:nvSpPr>
          <p:spPr>
            <a:xfrm>
              <a:off x="0" y="0"/>
              <a:ext cx="12192000" cy="6857999"/>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221668" y="6593305"/>
              <a:ext cx="3750869" cy="264695"/>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lvl1pPr>
              <a:defRPr sz="4000">
                <a:solidFill>
                  <a:srgbClr val="04C7F0"/>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117BF7-3C01-614B-B1D0-EFC01705D4A0}"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E4787-24E0-EC45-9EC5-2282C909BA56}" type="slidenum">
              <a:rPr lang="en-US" smtClean="0"/>
              <a:t>‹#›</a:t>
            </a:fld>
            <a:endParaRPr lang="en-US"/>
          </a:p>
        </p:txBody>
      </p:sp>
    </p:spTree>
    <p:extLst>
      <p:ext uri="{BB962C8B-B14F-4D97-AF65-F5344CB8AC3E}">
        <p14:creationId xmlns:p14="http://schemas.microsoft.com/office/powerpoint/2010/main" val="315119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Layout 4 - Section Header">
    <p:spTree>
      <p:nvGrpSpPr>
        <p:cNvPr id="1" name=""/>
        <p:cNvGrpSpPr/>
        <p:nvPr/>
      </p:nvGrpSpPr>
      <p:grpSpPr>
        <a:xfrm>
          <a:off x="0" y="0"/>
          <a:ext cx="0" cy="0"/>
          <a:chOff x="0" y="0"/>
          <a:chExt cx="0" cy="0"/>
        </a:xfrm>
      </p:grpSpPr>
      <p:grpSp>
        <p:nvGrpSpPr>
          <p:cNvPr id="9" name="Group 8"/>
          <p:cNvGrpSpPr/>
          <p:nvPr userDrawn="1"/>
        </p:nvGrpSpPr>
        <p:grpSpPr>
          <a:xfrm>
            <a:off x="0" y="0"/>
            <a:ext cx="12192000" cy="6858000"/>
            <a:chOff x="0" y="0"/>
            <a:chExt cx="12192000" cy="6858000"/>
          </a:xfrm>
        </p:grpSpPr>
        <p:grpSp>
          <p:nvGrpSpPr>
            <p:cNvPr id="13" name="Group 12"/>
            <p:cNvGrpSpPr/>
            <p:nvPr userDrawn="1"/>
          </p:nvGrpSpPr>
          <p:grpSpPr>
            <a:xfrm>
              <a:off x="0" y="0"/>
              <a:ext cx="12192000" cy="6858000"/>
              <a:chOff x="0" y="0"/>
              <a:chExt cx="12192000" cy="6858000"/>
            </a:xfrm>
          </p:grpSpPr>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Rectangle 14"/>
              <p:cNvSpPr/>
              <p:nvPr/>
            </p:nvSpPr>
            <p:spPr>
              <a:xfrm>
                <a:off x="320842" y="304800"/>
                <a:ext cx="11534274" cy="62885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userDrawn="1"/>
          </p:nvSpPr>
          <p:spPr>
            <a:xfrm>
              <a:off x="0" y="2709816"/>
              <a:ext cx="12192000" cy="1270514"/>
            </a:xfrm>
            <a:prstGeom prst="rect">
              <a:avLst/>
            </a:prstGeom>
            <a:solidFill>
              <a:srgbClr val="04C7F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p:nvPr>
        </p:nvSpPr>
        <p:spPr>
          <a:xfrm>
            <a:off x="831850" y="2709816"/>
            <a:ext cx="10515600" cy="1270514"/>
          </a:xfrm>
        </p:spPr>
        <p:txBody>
          <a:bodyPr anchor="ctr"/>
          <a:lstStyle>
            <a:lvl1pPr algn="ctr">
              <a:defRPr sz="4400"/>
            </a:lvl1pPr>
          </a:lstStyle>
          <a:p>
            <a:r>
              <a:rPr lang="en-US"/>
              <a:t>Click to edit Master title style</a:t>
            </a:r>
          </a:p>
        </p:txBody>
      </p:sp>
      <p:sp>
        <p:nvSpPr>
          <p:cNvPr id="3" name="Text Placeholder 2"/>
          <p:cNvSpPr>
            <a:spLocks noGrp="1"/>
          </p:cNvSpPr>
          <p:nvPr userDrawn="1">
            <p:ph type="body" idx="1"/>
          </p:nvPr>
        </p:nvSpPr>
        <p:spPr>
          <a:xfrm>
            <a:off x="831850" y="3980330"/>
            <a:ext cx="10515600" cy="1392609"/>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userDrawn="1">
            <p:ph type="dt" sz="half" idx="10"/>
          </p:nvPr>
        </p:nvSpPr>
        <p:spPr/>
        <p:txBody>
          <a:bodyPr/>
          <a:lstStyle/>
          <a:p>
            <a:fld id="{A8117BF7-3C01-614B-B1D0-EFC01705D4A0}" type="datetimeFigureOut">
              <a:rPr lang="en-US" smtClean="0"/>
              <a:t>5/9/2025</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889E4787-24E0-EC45-9EC5-2282C909BA56}" type="slidenum">
              <a:rPr lang="en-US" smtClean="0"/>
              <a:t>‹#›</a:t>
            </a:fld>
            <a:endParaRPr lang="en-US"/>
          </a:p>
        </p:txBody>
      </p:sp>
      <p:grpSp>
        <p:nvGrpSpPr>
          <p:cNvPr id="12" name="Group 11"/>
          <p:cNvGrpSpPr/>
          <p:nvPr userDrawn="1"/>
        </p:nvGrpSpPr>
        <p:grpSpPr>
          <a:xfrm>
            <a:off x="10737130" y="6176963"/>
            <a:ext cx="1454870" cy="681037"/>
            <a:chOff x="10737130" y="6176963"/>
            <a:chExt cx="1454870" cy="681037"/>
          </a:xfrm>
        </p:grpSpPr>
        <p:sp>
          <p:nvSpPr>
            <p:cNvPr id="16" name="Rectangle 15"/>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720576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ayout 4 - Copy &amp; icon">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12"/>
          <p:cNvSpPr/>
          <p:nvPr userDrawn="1"/>
        </p:nvSpPr>
        <p:spPr>
          <a:xfrm>
            <a:off x="0" y="0"/>
            <a:ext cx="12192000" cy="6857999"/>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userDrawn="1">
            <p:ph type="dt" sz="half" idx="10"/>
          </p:nvPr>
        </p:nvSpPr>
        <p:spPr/>
        <p:txBody>
          <a:bodyPr/>
          <a:lstStyle/>
          <a:p>
            <a:fld id="{A8117BF7-3C01-614B-B1D0-EFC01705D4A0}" type="datetimeFigureOut">
              <a:rPr lang="en-US" smtClean="0"/>
              <a:pPr/>
              <a:t>5/9/2025</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a:t>
            </a:fld>
            <a:endParaRPr lang="en-US"/>
          </a:p>
        </p:txBody>
      </p:sp>
      <p:sp>
        <p:nvSpPr>
          <p:cNvPr id="12" name="Title 11"/>
          <p:cNvSpPr>
            <a:spLocks noGrp="1"/>
          </p:cNvSpPr>
          <p:nvPr userDrawn="1">
            <p:ph type="title"/>
          </p:nvPr>
        </p:nvSpPr>
        <p:spPr>
          <a:xfrm>
            <a:off x="838200" y="365125"/>
            <a:ext cx="10515600" cy="887467"/>
          </a:xfrm>
        </p:spPr>
        <p:txBody>
          <a:bodyPr>
            <a:normAutofit/>
          </a:bodyPr>
          <a:lstStyle>
            <a:lvl1pPr>
              <a:defRPr sz="4000">
                <a:solidFill>
                  <a:srgbClr val="04C7F0"/>
                </a:solidFill>
              </a:defRPr>
            </a:lvl1pPr>
          </a:lstStyle>
          <a:p>
            <a:r>
              <a:rPr lang="en-US"/>
              <a:t>Click to edit Master title style</a:t>
            </a:r>
          </a:p>
        </p:txBody>
      </p:sp>
      <p:sp>
        <p:nvSpPr>
          <p:cNvPr id="16" name="Content Placeholder 15"/>
          <p:cNvSpPr>
            <a:spLocks noGrp="1"/>
          </p:cNvSpPr>
          <p:nvPr userDrawn="1">
            <p:ph sz="quarter" idx="14"/>
          </p:nvPr>
        </p:nvSpPr>
        <p:spPr>
          <a:xfrm>
            <a:off x="838200" y="1534979"/>
            <a:ext cx="10515599" cy="4556677"/>
          </a:xfrm>
        </p:spPr>
        <p:txBody>
          <a:bodyPr/>
          <a:lstStyle>
            <a:lvl1pPr>
              <a:defRPr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p:cNvGrpSpPr/>
          <p:nvPr userDrawn="1"/>
        </p:nvGrpSpPr>
        <p:grpSpPr>
          <a:xfrm>
            <a:off x="10737130" y="6176963"/>
            <a:ext cx="1454870" cy="681037"/>
            <a:chOff x="10737130" y="6176963"/>
            <a:chExt cx="1454870" cy="681037"/>
          </a:xfrm>
        </p:grpSpPr>
        <p:sp>
          <p:nvSpPr>
            <p:cNvPr id="14" name="Rectangle 1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2865491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Layout 4 - Copy &amp; icon">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12"/>
          <p:cNvSpPr/>
          <p:nvPr userDrawn="1"/>
        </p:nvSpPr>
        <p:spPr>
          <a:xfrm>
            <a:off x="0" y="0"/>
            <a:ext cx="12192000" cy="6857999"/>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userDrawn="1">
            <p:ph type="dt" sz="half" idx="10"/>
          </p:nvPr>
        </p:nvSpPr>
        <p:spPr/>
        <p:txBody>
          <a:bodyPr/>
          <a:lstStyle/>
          <a:p>
            <a:fld id="{A8117BF7-3C01-614B-B1D0-EFC01705D4A0}" type="datetimeFigureOut">
              <a:rPr lang="en-US" smtClean="0"/>
              <a:pPr/>
              <a:t>5/9/2025</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a:t>
            </a:fld>
            <a:endParaRPr lang="en-US"/>
          </a:p>
        </p:txBody>
      </p:sp>
      <p:sp>
        <p:nvSpPr>
          <p:cNvPr id="12" name="Title 11"/>
          <p:cNvSpPr>
            <a:spLocks noGrp="1"/>
          </p:cNvSpPr>
          <p:nvPr userDrawn="1">
            <p:ph type="title"/>
          </p:nvPr>
        </p:nvSpPr>
        <p:spPr>
          <a:xfrm>
            <a:off x="838200" y="365125"/>
            <a:ext cx="10515600" cy="887467"/>
          </a:xfrm>
        </p:spPr>
        <p:txBody>
          <a:bodyPr>
            <a:normAutofit/>
          </a:bodyPr>
          <a:lstStyle>
            <a:lvl1pPr>
              <a:defRPr sz="4000">
                <a:solidFill>
                  <a:srgbClr val="04C7F0"/>
                </a:solidFill>
              </a:defRPr>
            </a:lvl1pPr>
          </a:lstStyle>
          <a:p>
            <a:r>
              <a:rPr lang="en-US"/>
              <a:t>Click to edit Master title style</a:t>
            </a:r>
          </a:p>
        </p:txBody>
      </p:sp>
      <p:sp>
        <p:nvSpPr>
          <p:cNvPr id="16" name="Content Placeholder 15"/>
          <p:cNvSpPr>
            <a:spLocks noGrp="1"/>
          </p:cNvSpPr>
          <p:nvPr userDrawn="1">
            <p:ph sz="quarter" idx="14"/>
          </p:nvPr>
        </p:nvSpPr>
        <p:spPr>
          <a:xfrm>
            <a:off x="838201" y="1534979"/>
            <a:ext cx="4800600" cy="4556677"/>
          </a:xfrm>
        </p:spPr>
        <p:txBody>
          <a:bodyPr/>
          <a:lstStyle>
            <a:lvl1pPr>
              <a:defRPr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p:cNvGrpSpPr/>
          <p:nvPr userDrawn="1"/>
        </p:nvGrpSpPr>
        <p:grpSpPr>
          <a:xfrm>
            <a:off x="10737130" y="6176963"/>
            <a:ext cx="1454870" cy="681037"/>
            <a:chOff x="10737130" y="6176963"/>
            <a:chExt cx="1454870" cy="681037"/>
          </a:xfrm>
        </p:grpSpPr>
        <p:sp>
          <p:nvSpPr>
            <p:cNvPr id="14" name="Rectangle 1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
        <p:nvSpPr>
          <p:cNvPr id="18" name="Content Placeholder 15"/>
          <p:cNvSpPr>
            <a:spLocks noGrp="1"/>
          </p:cNvSpPr>
          <p:nvPr>
            <p:ph sz="quarter" idx="15"/>
          </p:nvPr>
        </p:nvSpPr>
        <p:spPr>
          <a:xfrm>
            <a:off x="6553200" y="1517286"/>
            <a:ext cx="4800600" cy="4556677"/>
          </a:xfrm>
        </p:spPr>
        <p:txBody>
          <a:bodyPr/>
          <a:lstStyle>
            <a:lvl1pPr>
              <a:defRPr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320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Layout 4 - Copy &amp; icon">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12"/>
          <p:cNvSpPr/>
          <p:nvPr userDrawn="1"/>
        </p:nvSpPr>
        <p:spPr>
          <a:xfrm>
            <a:off x="0" y="0"/>
            <a:ext cx="12192000" cy="6857999"/>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userDrawn="1">
            <p:ph type="dt" sz="half" idx="10"/>
          </p:nvPr>
        </p:nvSpPr>
        <p:spPr/>
        <p:txBody>
          <a:bodyPr/>
          <a:lstStyle/>
          <a:p>
            <a:fld id="{A8117BF7-3C01-614B-B1D0-EFC01705D4A0}" type="datetimeFigureOut">
              <a:rPr lang="en-US" smtClean="0"/>
              <a:pPr/>
              <a:t>5/9/2025</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a:t>
            </a:fld>
            <a:endParaRPr lang="en-US"/>
          </a:p>
        </p:txBody>
      </p:sp>
      <p:sp>
        <p:nvSpPr>
          <p:cNvPr id="12" name="Title 11"/>
          <p:cNvSpPr>
            <a:spLocks noGrp="1"/>
          </p:cNvSpPr>
          <p:nvPr userDrawn="1">
            <p:ph type="title"/>
          </p:nvPr>
        </p:nvSpPr>
        <p:spPr>
          <a:xfrm>
            <a:off x="838200" y="365125"/>
            <a:ext cx="10515600" cy="887467"/>
          </a:xfrm>
        </p:spPr>
        <p:txBody>
          <a:bodyPr>
            <a:normAutofit/>
          </a:bodyPr>
          <a:lstStyle>
            <a:lvl1pPr>
              <a:defRPr sz="4000">
                <a:solidFill>
                  <a:srgbClr val="04C7F0"/>
                </a:solidFill>
              </a:defRPr>
            </a:lvl1pPr>
          </a:lstStyle>
          <a:p>
            <a:r>
              <a:rPr lang="en-US"/>
              <a:t>Click to edit Master title style</a:t>
            </a:r>
          </a:p>
        </p:txBody>
      </p:sp>
      <p:sp>
        <p:nvSpPr>
          <p:cNvPr id="16" name="Content Placeholder 15"/>
          <p:cNvSpPr>
            <a:spLocks noGrp="1"/>
          </p:cNvSpPr>
          <p:nvPr userDrawn="1">
            <p:ph sz="quarter" idx="14"/>
          </p:nvPr>
        </p:nvSpPr>
        <p:spPr>
          <a:xfrm>
            <a:off x="4677508" y="1534979"/>
            <a:ext cx="6676291" cy="4556677"/>
          </a:xfrm>
        </p:spPr>
        <p:txBody>
          <a:bodyPr/>
          <a:lstStyle>
            <a:lvl1pPr>
              <a:defRPr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p:cNvGrpSpPr/>
          <p:nvPr userDrawn="1"/>
        </p:nvGrpSpPr>
        <p:grpSpPr>
          <a:xfrm>
            <a:off x="10737130" y="6176963"/>
            <a:ext cx="1454870" cy="681037"/>
            <a:chOff x="10737130" y="6176963"/>
            <a:chExt cx="1454870" cy="681037"/>
          </a:xfrm>
        </p:grpSpPr>
        <p:sp>
          <p:nvSpPr>
            <p:cNvPr id="14" name="Rectangle 1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735789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6" name="Group 5"/>
          <p:cNvGrpSpPr/>
          <p:nvPr userDrawn="1"/>
        </p:nvGrpSpPr>
        <p:grpSpPr>
          <a:xfrm>
            <a:off x="0" y="0"/>
            <a:ext cx="12192000" cy="6858000"/>
            <a:chOff x="0" y="0"/>
            <a:chExt cx="12192000" cy="685800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p:nvSpPr>
          <p:spPr>
            <a:xfrm>
              <a:off x="2869026" y="2833711"/>
              <a:ext cx="6352591" cy="861774"/>
            </a:xfrm>
            <a:prstGeom prst="rect">
              <a:avLst/>
            </a:prstGeom>
            <a:noFill/>
          </p:spPr>
          <p:txBody>
            <a:bodyPr wrap="square" rtlCol="0">
              <a:spAutoFit/>
            </a:bodyPr>
            <a:lstStyle/>
            <a:p>
              <a:pPr algn="ctr"/>
              <a:r>
                <a:rPr lang="en-US" sz="4800">
                  <a:solidFill>
                    <a:schemeClr val="bg1"/>
                  </a:solidFill>
                  <a:latin typeface="Arial" charset="0"/>
                  <a:ea typeface="Arial" charset="0"/>
                  <a:cs typeface="Arial" charset="0"/>
                </a:rPr>
                <a:t>DISCUSSION</a:t>
              </a:r>
            </a:p>
          </p:txBody>
        </p:sp>
        <p:sp>
          <p:nvSpPr>
            <p:cNvPr id="9" name="Rectangle 8"/>
            <p:cNvSpPr/>
            <p:nvPr/>
          </p:nvSpPr>
          <p:spPr>
            <a:xfrm>
              <a:off x="282387" y="282388"/>
              <a:ext cx="11591365" cy="631091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0321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grpSp>
        <p:nvGrpSpPr>
          <p:cNvPr id="6" name="Group 5"/>
          <p:cNvGrpSpPr/>
          <p:nvPr userDrawn="1"/>
        </p:nvGrpSpPr>
        <p:grpSpPr>
          <a:xfrm>
            <a:off x="0" y="0"/>
            <a:ext cx="12192000" cy="6858000"/>
            <a:chOff x="0" y="0"/>
            <a:chExt cx="12192000" cy="685800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p:cNvSpPr/>
            <p:nvPr/>
          </p:nvSpPr>
          <p:spPr>
            <a:xfrm>
              <a:off x="0" y="0"/>
              <a:ext cx="12192000" cy="6858000"/>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43837" y="2564770"/>
              <a:ext cx="6352591" cy="1107996"/>
            </a:xfrm>
            <a:prstGeom prst="rect">
              <a:avLst/>
            </a:prstGeom>
            <a:noFill/>
          </p:spPr>
          <p:txBody>
            <a:bodyPr wrap="square" rtlCol="0">
              <a:spAutoFit/>
            </a:bodyPr>
            <a:lstStyle/>
            <a:p>
              <a:pPr algn="ctr"/>
              <a:r>
                <a:rPr lang="en-US" sz="6600">
                  <a:solidFill>
                    <a:schemeClr val="bg1"/>
                  </a:solidFill>
                  <a:latin typeface="Arial" charset="0"/>
                  <a:ea typeface="Arial" charset="0"/>
                  <a:cs typeface="Arial" charset="0"/>
                </a:rPr>
                <a:t>THANK YOU.</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82886" y="5199838"/>
              <a:ext cx="1626228" cy="653461"/>
            </a:xfrm>
            <a:prstGeom prst="rect">
              <a:avLst/>
            </a:prstGeom>
          </p:spPr>
        </p:pic>
        <p:sp>
          <p:nvSpPr>
            <p:cNvPr id="11" name="Rectangle 10"/>
            <p:cNvSpPr/>
            <p:nvPr/>
          </p:nvSpPr>
          <p:spPr>
            <a:xfrm>
              <a:off x="282387" y="282388"/>
              <a:ext cx="11591365"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21668" y="6593305"/>
              <a:ext cx="3750869" cy="264695"/>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0090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10089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dirty="0"/>
              <a:pPr/>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6405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27" y="6011343"/>
            <a:ext cx="1749297" cy="728111"/>
          </a:xfrm>
          <a:prstGeom prst="rect">
            <a:avLst/>
          </a:prstGeom>
        </p:spPr>
      </p:pic>
      <p:cxnSp>
        <p:nvCxnSpPr>
          <p:cNvPr id="5" name="Straight Connector 4"/>
          <p:cNvCxnSpPr/>
          <p:nvPr userDrawn="1"/>
        </p:nvCxnSpPr>
        <p:spPr>
          <a:xfrm flipV="1">
            <a:off x="-29550" y="5828973"/>
            <a:ext cx="12221550" cy="12606"/>
          </a:xfrm>
          <a:prstGeom prst="line">
            <a:avLst/>
          </a:prstGeom>
          <a:ln w="1016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8605326" y="6187628"/>
            <a:ext cx="3423388" cy="487954"/>
          </a:xfrm>
          <a:prstGeom prst="rect">
            <a:avLst/>
          </a:prstGeom>
          <a:noFill/>
        </p:spPr>
        <p:txBody>
          <a:bodyPr wrap="square" rtlCol="0">
            <a:spAutoFit/>
          </a:bodyPr>
          <a:lstStyle/>
          <a:p>
            <a:r>
              <a:rPr lang="en-US" sz="2571">
                <a:solidFill>
                  <a:schemeClr val="bg2">
                    <a:lumMod val="50000"/>
                  </a:schemeClr>
                </a:solidFill>
                <a:latin typeface="Adobe Fan Heiti Std B" panose="020B0700000000000000" pitchFamily="34" charset="-128"/>
                <a:ea typeface="Adobe Fan Heiti Std B" panose="020B0700000000000000" pitchFamily="34" charset="-128"/>
              </a:rPr>
              <a:t>@Jessie_States | #MPI</a:t>
            </a:r>
          </a:p>
        </p:txBody>
      </p:sp>
    </p:spTree>
    <p:extLst>
      <p:ext uri="{BB962C8B-B14F-4D97-AF65-F5344CB8AC3E}">
        <p14:creationId xmlns:p14="http://schemas.microsoft.com/office/powerpoint/2010/main" val="378044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solidFill>
                  <a:srgbClr val="04C7F0"/>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A8117BF7-3C01-614B-B1D0-EFC01705D4A0}"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E4787-24E0-EC45-9EC5-2282C909BA56}" type="slidenum">
              <a:rPr lang="en-US" smtClean="0"/>
              <a:t>‹#›</a:t>
            </a:fld>
            <a:endParaRPr lang="en-US"/>
          </a:p>
        </p:txBody>
      </p:sp>
      <p:sp>
        <p:nvSpPr>
          <p:cNvPr id="11" name="Content Placeholder 10"/>
          <p:cNvSpPr>
            <a:spLocks noGrp="1"/>
          </p:cNvSpPr>
          <p:nvPr>
            <p:ph sz="quarter" idx="13"/>
          </p:nvPr>
        </p:nvSpPr>
        <p:spPr>
          <a:xfrm>
            <a:off x="838200" y="1809750"/>
            <a:ext cx="10515600" cy="4440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25854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6469815-F90B-CA41-9E25-B5849C928F1E}"/>
              </a:ext>
            </a:extLst>
          </p:cNvPr>
          <p:cNvSpPr>
            <a:spLocks noGrp="1"/>
          </p:cNvSpPr>
          <p:nvPr>
            <p:ph type="dt" sz="half" idx="10"/>
          </p:nvPr>
        </p:nvSpPr>
        <p:spPr/>
        <p:txBody>
          <a:bodyPr/>
          <a:lstStyle>
            <a:lvl1pPr>
              <a:defRPr/>
            </a:lvl1pPr>
          </a:lstStyle>
          <a:p>
            <a:pPr>
              <a:defRPr/>
            </a:pPr>
            <a:fld id="{C7B24378-A164-2C4C-933C-99870B5A54D7}" type="datetimeFigureOut">
              <a:rPr lang="en-US" altLang="en-US"/>
              <a:pPr>
                <a:defRPr/>
              </a:pPr>
              <a:t>5/9/2025</a:t>
            </a:fld>
            <a:endParaRPr lang="en-US" altLang="en-US"/>
          </a:p>
        </p:txBody>
      </p:sp>
      <p:sp>
        <p:nvSpPr>
          <p:cNvPr id="5" name="Footer Placeholder 4">
            <a:extLst>
              <a:ext uri="{FF2B5EF4-FFF2-40B4-BE49-F238E27FC236}">
                <a16:creationId xmlns:a16="http://schemas.microsoft.com/office/drawing/2014/main" id="{181CAD49-4796-294C-814B-DE18CE5126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535A52-5EB6-0149-9496-43597D998228}"/>
              </a:ext>
            </a:extLst>
          </p:cNvPr>
          <p:cNvSpPr>
            <a:spLocks noGrp="1"/>
          </p:cNvSpPr>
          <p:nvPr>
            <p:ph type="sldNum" sz="quarter" idx="12"/>
          </p:nvPr>
        </p:nvSpPr>
        <p:spPr/>
        <p:txBody>
          <a:bodyPr/>
          <a:lstStyle>
            <a:lvl1pPr>
              <a:defRPr/>
            </a:lvl1pPr>
          </a:lstStyle>
          <a:p>
            <a:pPr>
              <a:defRPr/>
            </a:pPr>
            <a:fld id="{53CDB920-1809-2047-8498-E74EA08AEBF5}" type="slidenum">
              <a:rPr lang="en-US" altLang="en-US"/>
              <a:pPr>
                <a:defRPr/>
              </a:pPr>
              <a:t>‹#›</a:t>
            </a:fld>
            <a:endParaRPr lang="en-US" altLang="en-US"/>
          </a:p>
        </p:txBody>
      </p:sp>
    </p:spTree>
    <p:extLst>
      <p:ext uri="{BB962C8B-B14F-4D97-AF65-F5344CB8AC3E}">
        <p14:creationId xmlns:p14="http://schemas.microsoft.com/office/powerpoint/2010/main" val="2861186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990078-7A5B-0445-9156-839F1F0E938A}"/>
              </a:ext>
            </a:extLst>
          </p:cNvPr>
          <p:cNvSpPr txBox="1">
            <a:spLocks noChangeArrowheads="1"/>
          </p:cNvSpPr>
          <p:nvPr/>
        </p:nvSpPr>
        <p:spPr bwMode="auto">
          <a:xfrm>
            <a:off x="1537229" y="1129771"/>
            <a:ext cx="184731" cy="425822"/>
          </a:xfrm>
          <a:prstGeom prst="rect">
            <a:avLst/>
          </a:prstGeom>
          <a:noFill/>
          <a:ln>
            <a:noFill/>
          </a:ln>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defTabSz="652463" eaLnBrk="0" fontAlgn="base" hangingPunct="0">
              <a:spcBef>
                <a:spcPct val="0"/>
              </a:spcBef>
              <a:spcAft>
                <a:spcPct val="0"/>
              </a:spcAft>
              <a:defRPr sz="2600">
                <a:solidFill>
                  <a:schemeClr val="tx1"/>
                </a:solidFill>
                <a:latin typeface="Arial" charset="0"/>
                <a:ea typeface="ＭＳ Ｐゴシック" charset="0"/>
              </a:defRPr>
            </a:lvl6pPr>
            <a:lvl7pPr marL="2971800" indent="-228600" defTabSz="652463" eaLnBrk="0" fontAlgn="base" hangingPunct="0">
              <a:spcBef>
                <a:spcPct val="0"/>
              </a:spcBef>
              <a:spcAft>
                <a:spcPct val="0"/>
              </a:spcAft>
              <a:defRPr sz="2600">
                <a:solidFill>
                  <a:schemeClr val="tx1"/>
                </a:solidFill>
                <a:latin typeface="Arial" charset="0"/>
                <a:ea typeface="ＭＳ Ｐゴシック" charset="0"/>
              </a:defRPr>
            </a:lvl7pPr>
            <a:lvl8pPr marL="3429000" indent="-228600" defTabSz="652463" eaLnBrk="0" fontAlgn="base" hangingPunct="0">
              <a:spcBef>
                <a:spcPct val="0"/>
              </a:spcBef>
              <a:spcAft>
                <a:spcPct val="0"/>
              </a:spcAft>
              <a:defRPr sz="2600">
                <a:solidFill>
                  <a:schemeClr val="tx1"/>
                </a:solidFill>
                <a:latin typeface="Arial" charset="0"/>
                <a:ea typeface="ＭＳ Ｐゴシック" charset="0"/>
              </a:defRPr>
            </a:lvl8pPr>
            <a:lvl9pPr marL="3886200" indent="-228600" defTabSz="652463" eaLnBrk="0" fontAlgn="base" hangingPunct="0">
              <a:spcBef>
                <a:spcPct val="0"/>
              </a:spcBef>
              <a:spcAft>
                <a:spcPct val="0"/>
              </a:spcAft>
              <a:defRPr sz="2600">
                <a:solidFill>
                  <a:schemeClr val="tx1"/>
                </a:solidFill>
                <a:latin typeface="Arial" charset="0"/>
                <a:ea typeface="ＭＳ Ｐゴシック" charset="0"/>
              </a:defRPr>
            </a:lvl9pPr>
          </a:lstStyle>
          <a:p>
            <a:pPr>
              <a:defRPr/>
            </a:pPr>
            <a:endParaRPr lang="en-US" sz="2167"/>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AFF470C7-9C17-194E-A7B8-45487098DC11}"/>
              </a:ext>
            </a:extLst>
          </p:cNvPr>
          <p:cNvSpPr>
            <a:spLocks noGrp="1"/>
          </p:cNvSpPr>
          <p:nvPr>
            <p:ph type="dt" sz="half" idx="10"/>
          </p:nvPr>
        </p:nvSpPr>
        <p:spPr/>
        <p:txBody>
          <a:bodyPr/>
          <a:lstStyle>
            <a:lvl1pPr>
              <a:defRPr/>
            </a:lvl1pPr>
          </a:lstStyle>
          <a:p>
            <a:pPr>
              <a:defRPr/>
            </a:pPr>
            <a:fld id="{BF639FC5-DA53-B54D-85A6-8C572332C128}" type="datetimeFigureOut">
              <a:rPr lang="en-US" altLang="en-US"/>
              <a:pPr>
                <a:defRPr/>
              </a:pPr>
              <a:t>5/9/2025</a:t>
            </a:fld>
            <a:endParaRPr lang="en-US" altLang="en-US"/>
          </a:p>
        </p:txBody>
      </p:sp>
      <p:sp>
        <p:nvSpPr>
          <p:cNvPr id="6" name="Footer Placeholder 4">
            <a:extLst>
              <a:ext uri="{FF2B5EF4-FFF2-40B4-BE49-F238E27FC236}">
                <a16:creationId xmlns:a16="http://schemas.microsoft.com/office/drawing/2014/main" id="{22BE8645-A860-F941-8590-ED842C7F8E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36BBC03-3169-5545-AB0D-C99029F30436}"/>
              </a:ext>
            </a:extLst>
          </p:cNvPr>
          <p:cNvSpPr>
            <a:spLocks noGrp="1"/>
          </p:cNvSpPr>
          <p:nvPr>
            <p:ph type="sldNum" sz="quarter" idx="12"/>
          </p:nvPr>
        </p:nvSpPr>
        <p:spPr/>
        <p:txBody>
          <a:bodyPr/>
          <a:lstStyle>
            <a:lvl1pPr>
              <a:defRPr/>
            </a:lvl1pPr>
          </a:lstStyle>
          <a:p>
            <a:pPr>
              <a:defRPr/>
            </a:pPr>
            <a:fld id="{8879A531-B640-314E-A4D5-695D3E15E6B6}" type="slidenum">
              <a:rPr lang="en-US" altLang="en-US"/>
              <a:pPr>
                <a:defRPr/>
              </a:pPr>
              <a:t>‹#›</a:t>
            </a:fld>
            <a:endParaRPr lang="en-US" altLang="en-US"/>
          </a:p>
        </p:txBody>
      </p:sp>
    </p:spTree>
    <p:extLst>
      <p:ext uri="{BB962C8B-B14F-4D97-AF65-F5344CB8AC3E}">
        <p14:creationId xmlns:p14="http://schemas.microsoft.com/office/powerpoint/2010/main" val="3157955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71AA9-E455-C047-AD83-BEB77F3838DA}"/>
              </a:ext>
            </a:extLst>
          </p:cNvPr>
          <p:cNvSpPr>
            <a:spLocks noGrp="1"/>
          </p:cNvSpPr>
          <p:nvPr>
            <p:ph type="dt" sz="half" idx="10"/>
          </p:nvPr>
        </p:nvSpPr>
        <p:spPr/>
        <p:txBody>
          <a:bodyPr/>
          <a:lstStyle>
            <a:lvl1pPr>
              <a:defRPr/>
            </a:lvl1pPr>
          </a:lstStyle>
          <a:p>
            <a:pPr>
              <a:defRPr/>
            </a:pPr>
            <a:fld id="{BC289FAA-F1C5-244B-907E-B5B0FD29345D}" type="datetimeFigureOut">
              <a:rPr lang="en-US" altLang="en-US"/>
              <a:pPr>
                <a:defRPr/>
              </a:pPr>
              <a:t>5/9/2025</a:t>
            </a:fld>
            <a:endParaRPr lang="en-US" altLang="en-US"/>
          </a:p>
        </p:txBody>
      </p:sp>
      <p:sp>
        <p:nvSpPr>
          <p:cNvPr id="5" name="Footer Placeholder 4">
            <a:extLst>
              <a:ext uri="{FF2B5EF4-FFF2-40B4-BE49-F238E27FC236}">
                <a16:creationId xmlns:a16="http://schemas.microsoft.com/office/drawing/2014/main" id="{5BFF4BFE-D806-F143-8D47-743169797E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5D4286-B8D5-B14F-A120-198E33B5FAF0}"/>
              </a:ext>
            </a:extLst>
          </p:cNvPr>
          <p:cNvSpPr>
            <a:spLocks noGrp="1"/>
          </p:cNvSpPr>
          <p:nvPr>
            <p:ph type="sldNum" sz="quarter" idx="12"/>
          </p:nvPr>
        </p:nvSpPr>
        <p:spPr/>
        <p:txBody>
          <a:bodyPr/>
          <a:lstStyle>
            <a:lvl1pPr>
              <a:defRPr/>
            </a:lvl1pPr>
          </a:lstStyle>
          <a:p>
            <a:pPr>
              <a:defRPr/>
            </a:pPr>
            <a:fld id="{BEB546F1-6927-D848-8407-FC4482D8F427}" type="slidenum">
              <a:rPr lang="en-US" altLang="en-US"/>
              <a:pPr>
                <a:defRPr/>
              </a:pPr>
              <a:t>‹#›</a:t>
            </a:fld>
            <a:endParaRPr lang="en-US" altLang="en-US"/>
          </a:p>
        </p:txBody>
      </p:sp>
    </p:spTree>
    <p:extLst>
      <p:ext uri="{BB962C8B-B14F-4D97-AF65-F5344CB8AC3E}">
        <p14:creationId xmlns:p14="http://schemas.microsoft.com/office/powerpoint/2010/main" val="4037162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828" y="1920875"/>
            <a:ext cx="5486135" cy="4435740"/>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1" y="1920875"/>
            <a:ext cx="5486135" cy="4435740"/>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D07DC004-7137-964A-8169-1FBC164C8DB7}"/>
              </a:ext>
            </a:extLst>
          </p:cNvPr>
          <p:cNvSpPr>
            <a:spLocks noGrp="1"/>
          </p:cNvSpPr>
          <p:nvPr>
            <p:ph type="dt" sz="half" idx="10"/>
          </p:nvPr>
        </p:nvSpPr>
        <p:spPr/>
        <p:txBody>
          <a:bodyPr/>
          <a:lstStyle>
            <a:lvl1pPr>
              <a:defRPr/>
            </a:lvl1pPr>
          </a:lstStyle>
          <a:p>
            <a:pPr>
              <a:defRPr/>
            </a:pPr>
            <a:fld id="{A9DCC0F0-7A4A-084A-ADD8-FA8C684AD920}" type="datetimeFigureOut">
              <a:rPr lang="en-US" altLang="en-US"/>
              <a:pPr>
                <a:defRPr/>
              </a:pPr>
              <a:t>5/9/2025</a:t>
            </a:fld>
            <a:endParaRPr lang="en-US" altLang="en-US"/>
          </a:p>
        </p:txBody>
      </p:sp>
      <p:sp>
        <p:nvSpPr>
          <p:cNvPr id="6" name="Footer Placeholder 4">
            <a:extLst>
              <a:ext uri="{FF2B5EF4-FFF2-40B4-BE49-F238E27FC236}">
                <a16:creationId xmlns:a16="http://schemas.microsoft.com/office/drawing/2014/main" id="{013E47C4-9479-5743-ABD2-983433F80D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704DA53-C985-A148-8097-28C7C24295C1}"/>
              </a:ext>
            </a:extLst>
          </p:cNvPr>
          <p:cNvSpPr>
            <a:spLocks noGrp="1"/>
          </p:cNvSpPr>
          <p:nvPr>
            <p:ph type="sldNum" sz="quarter" idx="12"/>
          </p:nvPr>
        </p:nvSpPr>
        <p:spPr/>
        <p:txBody>
          <a:bodyPr/>
          <a:lstStyle>
            <a:lvl1pPr>
              <a:defRPr/>
            </a:lvl1pPr>
          </a:lstStyle>
          <a:p>
            <a:pPr>
              <a:defRPr/>
            </a:pPr>
            <a:fld id="{122D779A-0E41-FC4B-9274-6EE32418E009}" type="slidenum">
              <a:rPr lang="en-US" altLang="en-US"/>
              <a:pPr>
                <a:defRPr/>
              </a:pPr>
              <a:t>‹#›</a:t>
            </a:fld>
            <a:endParaRPr lang="en-US" altLang="en-US"/>
          </a:p>
        </p:txBody>
      </p:sp>
    </p:spTree>
    <p:extLst>
      <p:ext uri="{BB962C8B-B14F-4D97-AF65-F5344CB8AC3E}">
        <p14:creationId xmlns:p14="http://schemas.microsoft.com/office/powerpoint/2010/main" val="441011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334" y="1765565"/>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334" y="2405327"/>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02" y="1765565"/>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102" y="2405327"/>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4ED50A2A-23A1-DC41-B1A1-980CA122AA9E}"/>
              </a:ext>
            </a:extLst>
          </p:cNvPr>
          <p:cNvSpPr>
            <a:spLocks noGrp="1"/>
          </p:cNvSpPr>
          <p:nvPr>
            <p:ph type="dt" sz="half" idx="10"/>
          </p:nvPr>
        </p:nvSpPr>
        <p:spPr/>
        <p:txBody>
          <a:bodyPr/>
          <a:lstStyle>
            <a:lvl1pPr>
              <a:defRPr/>
            </a:lvl1pPr>
          </a:lstStyle>
          <a:p>
            <a:pPr>
              <a:defRPr/>
            </a:pPr>
            <a:fld id="{4A1613AF-6590-7543-BBF7-47E1F563033F}" type="datetimeFigureOut">
              <a:rPr lang="en-US" altLang="en-US"/>
              <a:pPr>
                <a:defRPr/>
              </a:pPr>
              <a:t>5/9/2025</a:t>
            </a:fld>
            <a:endParaRPr lang="en-US" altLang="en-US"/>
          </a:p>
        </p:txBody>
      </p:sp>
      <p:sp>
        <p:nvSpPr>
          <p:cNvPr id="8" name="Footer Placeholder 4">
            <a:extLst>
              <a:ext uri="{FF2B5EF4-FFF2-40B4-BE49-F238E27FC236}">
                <a16:creationId xmlns:a16="http://schemas.microsoft.com/office/drawing/2014/main" id="{9B7DE486-10B6-1C4D-8C9C-248AAF06921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7225863-AF96-4A42-AF58-910F3D1CA72B}"/>
              </a:ext>
            </a:extLst>
          </p:cNvPr>
          <p:cNvSpPr>
            <a:spLocks noGrp="1"/>
          </p:cNvSpPr>
          <p:nvPr>
            <p:ph type="sldNum" sz="quarter" idx="12"/>
          </p:nvPr>
        </p:nvSpPr>
        <p:spPr/>
        <p:txBody>
          <a:bodyPr/>
          <a:lstStyle>
            <a:lvl1pPr>
              <a:defRPr/>
            </a:lvl1pPr>
          </a:lstStyle>
          <a:p>
            <a:pPr>
              <a:defRPr/>
            </a:pPr>
            <a:fld id="{5F2BCCDB-7017-B443-A38C-9C527F3775EB}" type="slidenum">
              <a:rPr lang="en-US" altLang="en-US"/>
              <a:pPr>
                <a:defRPr/>
              </a:pPr>
              <a:t>‹#›</a:t>
            </a:fld>
            <a:endParaRPr lang="en-US" altLang="en-US"/>
          </a:p>
        </p:txBody>
      </p:sp>
    </p:spTree>
    <p:extLst>
      <p:ext uri="{BB962C8B-B14F-4D97-AF65-F5344CB8AC3E}">
        <p14:creationId xmlns:p14="http://schemas.microsoft.com/office/powerpoint/2010/main" val="4262536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E12D412-34D1-0047-A91C-20065DF6C388}"/>
              </a:ext>
            </a:extLst>
          </p:cNvPr>
          <p:cNvSpPr>
            <a:spLocks noGrp="1"/>
          </p:cNvSpPr>
          <p:nvPr>
            <p:ph type="dt" sz="half" idx="10"/>
          </p:nvPr>
        </p:nvSpPr>
        <p:spPr/>
        <p:txBody>
          <a:bodyPr/>
          <a:lstStyle>
            <a:lvl1pPr>
              <a:defRPr/>
            </a:lvl1pPr>
          </a:lstStyle>
          <a:p>
            <a:pPr>
              <a:defRPr/>
            </a:pPr>
            <a:fld id="{84440F4E-E42A-5C43-A2A5-EC573CD1F390}" type="datetimeFigureOut">
              <a:rPr lang="en-US" altLang="en-US"/>
              <a:pPr>
                <a:defRPr/>
              </a:pPr>
              <a:t>5/9/2025</a:t>
            </a:fld>
            <a:endParaRPr lang="en-US" altLang="en-US"/>
          </a:p>
        </p:txBody>
      </p:sp>
      <p:sp>
        <p:nvSpPr>
          <p:cNvPr id="4" name="Footer Placeholder 4">
            <a:extLst>
              <a:ext uri="{FF2B5EF4-FFF2-40B4-BE49-F238E27FC236}">
                <a16:creationId xmlns:a16="http://schemas.microsoft.com/office/drawing/2014/main" id="{284C42AF-A993-EE49-AE04-D62C3E5674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BAA6600-99BE-C444-8C91-3B0208F2CA47}"/>
              </a:ext>
            </a:extLst>
          </p:cNvPr>
          <p:cNvSpPr>
            <a:spLocks noGrp="1"/>
          </p:cNvSpPr>
          <p:nvPr>
            <p:ph type="sldNum" sz="quarter" idx="12"/>
          </p:nvPr>
        </p:nvSpPr>
        <p:spPr/>
        <p:txBody>
          <a:bodyPr/>
          <a:lstStyle>
            <a:lvl1pPr>
              <a:defRPr/>
            </a:lvl1pPr>
          </a:lstStyle>
          <a:p>
            <a:pPr>
              <a:defRPr/>
            </a:pPr>
            <a:fld id="{DE0526DA-1FF4-6E49-8965-F391F5D82931}" type="slidenum">
              <a:rPr lang="en-US" altLang="en-US"/>
              <a:pPr>
                <a:defRPr/>
              </a:pPr>
              <a:t>‹#›</a:t>
            </a:fld>
            <a:endParaRPr lang="en-US" altLang="en-US"/>
          </a:p>
        </p:txBody>
      </p:sp>
    </p:spTree>
    <p:extLst>
      <p:ext uri="{BB962C8B-B14F-4D97-AF65-F5344CB8AC3E}">
        <p14:creationId xmlns:p14="http://schemas.microsoft.com/office/powerpoint/2010/main" val="844696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Y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F4765A-9132-7F4C-9E8F-FB40059393DC}"/>
              </a:ext>
            </a:extLst>
          </p:cNvPr>
          <p:cNvSpPr>
            <a:spLocks noGrp="1"/>
          </p:cNvSpPr>
          <p:nvPr>
            <p:ph type="dt" sz="half" idx="10"/>
          </p:nvPr>
        </p:nvSpPr>
        <p:spPr/>
        <p:txBody>
          <a:bodyPr/>
          <a:lstStyle>
            <a:lvl1pPr>
              <a:defRPr/>
            </a:lvl1pPr>
          </a:lstStyle>
          <a:p>
            <a:pPr>
              <a:defRPr/>
            </a:pPr>
            <a:fld id="{F130732B-8E6A-634D-A840-09604EEF6E83}" type="datetimeFigureOut">
              <a:rPr lang="en-US" altLang="en-US"/>
              <a:pPr>
                <a:defRPr/>
              </a:pPr>
              <a:t>5/9/2025</a:t>
            </a:fld>
            <a:endParaRPr lang="en-US" altLang="en-US"/>
          </a:p>
        </p:txBody>
      </p:sp>
      <p:sp>
        <p:nvSpPr>
          <p:cNvPr id="4" name="Footer Placeholder 3">
            <a:extLst>
              <a:ext uri="{FF2B5EF4-FFF2-40B4-BE49-F238E27FC236}">
                <a16:creationId xmlns:a16="http://schemas.microsoft.com/office/drawing/2014/main" id="{A5F3C99D-70C5-4544-9F47-CA10BAA027F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E10E8E07-CE71-6E4A-A522-8C755B7AD717}"/>
              </a:ext>
            </a:extLst>
          </p:cNvPr>
          <p:cNvSpPr>
            <a:spLocks noGrp="1"/>
          </p:cNvSpPr>
          <p:nvPr>
            <p:ph type="sldNum" sz="quarter" idx="12"/>
          </p:nvPr>
        </p:nvSpPr>
        <p:spPr/>
        <p:txBody>
          <a:bodyPr/>
          <a:lstStyle>
            <a:lvl1pPr>
              <a:defRPr/>
            </a:lvl1pPr>
          </a:lstStyle>
          <a:p>
            <a:pPr>
              <a:defRPr/>
            </a:pPr>
            <a:fld id="{F119A94B-F635-5146-902D-4BCDAE2E57E6}" type="slidenum">
              <a:rPr lang="en-US" altLang="en-US"/>
              <a:pPr>
                <a:defRPr/>
              </a:pPr>
              <a:t>‹#›</a:t>
            </a:fld>
            <a:endParaRPr lang="en-US" altLang="en-US"/>
          </a:p>
        </p:txBody>
      </p:sp>
    </p:spTree>
    <p:extLst>
      <p:ext uri="{BB962C8B-B14F-4D97-AF65-F5344CB8AC3E}">
        <p14:creationId xmlns:p14="http://schemas.microsoft.com/office/powerpoint/2010/main" val="1012637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undation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F377FB-9A55-C046-8D91-421B24913D83}"/>
              </a:ext>
            </a:extLst>
          </p:cNvPr>
          <p:cNvSpPr>
            <a:spLocks noGrp="1"/>
          </p:cNvSpPr>
          <p:nvPr>
            <p:ph type="dt" sz="half" idx="10"/>
          </p:nvPr>
        </p:nvSpPr>
        <p:spPr/>
        <p:txBody>
          <a:bodyPr/>
          <a:lstStyle>
            <a:lvl1pPr>
              <a:defRPr/>
            </a:lvl1pPr>
          </a:lstStyle>
          <a:p>
            <a:pPr>
              <a:defRPr/>
            </a:pPr>
            <a:fld id="{0CACB658-18D6-A64A-80E3-7AD5260E4154}" type="datetimeFigureOut">
              <a:rPr lang="en-US" altLang="en-US"/>
              <a:pPr>
                <a:defRPr/>
              </a:pPr>
              <a:t>5/9/2025</a:t>
            </a:fld>
            <a:endParaRPr lang="en-US" altLang="en-US"/>
          </a:p>
        </p:txBody>
      </p:sp>
      <p:sp>
        <p:nvSpPr>
          <p:cNvPr id="4" name="Footer Placeholder 3">
            <a:extLst>
              <a:ext uri="{FF2B5EF4-FFF2-40B4-BE49-F238E27FC236}">
                <a16:creationId xmlns:a16="http://schemas.microsoft.com/office/drawing/2014/main" id="{23342C6B-EBEE-5B4B-A880-F1F1B932A12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F5CDBE58-B4CB-7B48-B7E5-AF01C3D7EAFB}"/>
              </a:ext>
            </a:extLst>
          </p:cNvPr>
          <p:cNvSpPr>
            <a:spLocks noGrp="1"/>
          </p:cNvSpPr>
          <p:nvPr>
            <p:ph type="sldNum" sz="quarter" idx="12"/>
          </p:nvPr>
        </p:nvSpPr>
        <p:spPr/>
        <p:txBody>
          <a:bodyPr/>
          <a:lstStyle>
            <a:lvl1pPr>
              <a:defRPr/>
            </a:lvl1pPr>
          </a:lstStyle>
          <a:p>
            <a:pPr>
              <a:defRPr/>
            </a:pPr>
            <a:fld id="{78110E8A-0D20-6247-B278-6F28FA0F5D9D}" type="slidenum">
              <a:rPr lang="en-US" altLang="en-US"/>
              <a:pPr>
                <a:defRPr/>
              </a:pPr>
              <a:t>‹#›</a:t>
            </a:fld>
            <a:endParaRPr lang="en-US" altLang="en-US"/>
          </a:p>
        </p:txBody>
      </p:sp>
    </p:spTree>
    <p:extLst>
      <p:ext uri="{BB962C8B-B14F-4D97-AF65-F5344CB8AC3E}">
        <p14:creationId xmlns:p14="http://schemas.microsoft.com/office/powerpoint/2010/main" val="2306344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Academy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0FCC8E-773C-E246-A173-C2A84943ECFC}"/>
              </a:ext>
            </a:extLst>
          </p:cNvPr>
          <p:cNvSpPr>
            <a:spLocks noGrp="1"/>
          </p:cNvSpPr>
          <p:nvPr>
            <p:ph type="dt" sz="half" idx="10"/>
          </p:nvPr>
        </p:nvSpPr>
        <p:spPr/>
        <p:txBody>
          <a:bodyPr/>
          <a:lstStyle>
            <a:lvl1pPr>
              <a:defRPr/>
            </a:lvl1pPr>
          </a:lstStyle>
          <a:p>
            <a:pPr>
              <a:defRPr/>
            </a:pPr>
            <a:fld id="{0A9BBDBE-E725-BB46-83E6-34ED67F4E8ED}" type="datetimeFigureOut">
              <a:rPr lang="en-US" altLang="en-US"/>
              <a:pPr>
                <a:defRPr/>
              </a:pPr>
              <a:t>5/9/2025</a:t>
            </a:fld>
            <a:endParaRPr lang="en-US" altLang="en-US"/>
          </a:p>
        </p:txBody>
      </p:sp>
      <p:sp>
        <p:nvSpPr>
          <p:cNvPr id="4" name="Footer Placeholder 3">
            <a:extLst>
              <a:ext uri="{FF2B5EF4-FFF2-40B4-BE49-F238E27FC236}">
                <a16:creationId xmlns:a16="http://schemas.microsoft.com/office/drawing/2014/main" id="{18C00D54-ECA4-084F-A2E4-ED978600828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FCCD38B-3CA5-E84A-941D-F91BE5BE6AED}"/>
              </a:ext>
            </a:extLst>
          </p:cNvPr>
          <p:cNvSpPr>
            <a:spLocks noGrp="1"/>
          </p:cNvSpPr>
          <p:nvPr>
            <p:ph type="sldNum" sz="quarter" idx="12"/>
          </p:nvPr>
        </p:nvSpPr>
        <p:spPr/>
        <p:txBody>
          <a:bodyPr/>
          <a:lstStyle>
            <a:lvl1pPr>
              <a:defRPr/>
            </a:lvl1pPr>
          </a:lstStyle>
          <a:p>
            <a:pPr>
              <a:defRPr/>
            </a:pPr>
            <a:fld id="{F4107A2B-B410-C14F-A01B-012CD5A53724}" type="slidenum">
              <a:rPr lang="en-US" altLang="en-US"/>
              <a:pPr>
                <a:defRPr/>
              </a:pPr>
              <a:t>‹#›</a:t>
            </a:fld>
            <a:endParaRPr lang="en-US" altLang="en-US"/>
          </a:p>
        </p:txBody>
      </p:sp>
    </p:spTree>
    <p:extLst>
      <p:ext uri="{BB962C8B-B14F-4D97-AF65-F5344CB8AC3E}">
        <p14:creationId xmlns:p14="http://schemas.microsoft.com/office/powerpoint/2010/main" val="709142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F07EF93-AFEC-B144-9694-3F8EA0D9CF6B}"/>
              </a:ext>
            </a:extLst>
          </p:cNvPr>
          <p:cNvSpPr>
            <a:spLocks noGrp="1"/>
          </p:cNvSpPr>
          <p:nvPr>
            <p:ph type="dt" sz="half" idx="10"/>
          </p:nvPr>
        </p:nvSpPr>
        <p:spPr/>
        <p:txBody>
          <a:bodyPr/>
          <a:lstStyle>
            <a:lvl1pPr>
              <a:defRPr/>
            </a:lvl1pPr>
          </a:lstStyle>
          <a:p>
            <a:pPr>
              <a:defRPr/>
            </a:pPr>
            <a:fld id="{2F8ECFBD-E3AB-5345-B4E5-241961CD4EA9}" type="datetimeFigureOut">
              <a:rPr lang="en-US" altLang="en-US"/>
              <a:pPr>
                <a:defRPr/>
              </a:pPr>
              <a:t>5/9/2025</a:t>
            </a:fld>
            <a:endParaRPr lang="en-US" altLang="en-US"/>
          </a:p>
        </p:txBody>
      </p:sp>
      <p:sp>
        <p:nvSpPr>
          <p:cNvPr id="3" name="Footer Placeholder 4">
            <a:extLst>
              <a:ext uri="{FF2B5EF4-FFF2-40B4-BE49-F238E27FC236}">
                <a16:creationId xmlns:a16="http://schemas.microsoft.com/office/drawing/2014/main" id="{AEF3B642-0D34-094D-B590-225012A6672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F8F54C1-8F35-D44E-81FC-ACB7237DDEFF}"/>
              </a:ext>
            </a:extLst>
          </p:cNvPr>
          <p:cNvSpPr>
            <a:spLocks noGrp="1"/>
          </p:cNvSpPr>
          <p:nvPr>
            <p:ph type="sldNum" sz="quarter" idx="12"/>
          </p:nvPr>
        </p:nvSpPr>
        <p:spPr/>
        <p:txBody>
          <a:bodyPr/>
          <a:lstStyle>
            <a:lvl1pPr>
              <a:defRPr/>
            </a:lvl1pPr>
          </a:lstStyle>
          <a:p>
            <a:pPr>
              <a:defRPr/>
            </a:pPr>
            <a:fld id="{08CF28CD-0975-4F4B-AF95-688524974C0B}" type="slidenum">
              <a:rPr lang="en-US" altLang="en-US"/>
              <a:pPr>
                <a:defRPr/>
              </a:pPr>
              <a:t>‹#›</a:t>
            </a:fld>
            <a:endParaRPr lang="en-US" altLang="en-US"/>
          </a:p>
        </p:txBody>
      </p:sp>
    </p:spTree>
    <p:extLst>
      <p:ext uri="{BB962C8B-B14F-4D97-AF65-F5344CB8AC3E}">
        <p14:creationId xmlns:p14="http://schemas.microsoft.com/office/powerpoint/2010/main" val="761869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Layout 1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4C7F0"/>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117BF7-3C01-614B-B1D0-EFC01705D4A0}"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E4787-24E0-EC45-9EC5-2282C909BA56}" type="slidenum">
              <a:rPr lang="en-US" smtClean="0"/>
              <a:t>‹#›</a:t>
            </a:fld>
            <a:endParaRPr lang="en-US"/>
          </a:p>
        </p:txBody>
      </p:sp>
    </p:spTree>
    <p:extLst>
      <p:ext uri="{BB962C8B-B14F-4D97-AF65-F5344CB8AC3E}">
        <p14:creationId xmlns:p14="http://schemas.microsoft.com/office/powerpoint/2010/main" val="2946423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826172"/>
            <a:ext cx="6815667" cy="4299991"/>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826172"/>
            <a:ext cx="4011084" cy="429999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DA0C3C43-D15A-1248-BBCC-2907D8B21398}"/>
              </a:ext>
            </a:extLst>
          </p:cNvPr>
          <p:cNvSpPr>
            <a:spLocks noGrp="1"/>
          </p:cNvSpPr>
          <p:nvPr>
            <p:ph type="dt" sz="half" idx="10"/>
          </p:nvPr>
        </p:nvSpPr>
        <p:spPr/>
        <p:txBody>
          <a:bodyPr/>
          <a:lstStyle>
            <a:lvl1pPr>
              <a:defRPr/>
            </a:lvl1pPr>
          </a:lstStyle>
          <a:p>
            <a:pPr>
              <a:defRPr/>
            </a:pPr>
            <a:fld id="{F88CA2AC-0534-2143-AD6D-7A9963A91125}" type="datetimeFigureOut">
              <a:rPr lang="en-US" altLang="en-US"/>
              <a:pPr>
                <a:defRPr/>
              </a:pPr>
              <a:t>5/9/2025</a:t>
            </a:fld>
            <a:endParaRPr lang="en-US" altLang="en-US"/>
          </a:p>
        </p:txBody>
      </p:sp>
      <p:sp>
        <p:nvSpPr>
          <p:cNvPr id="6" name="Footer Placeholder 4">
            <a:extLst>
              <a:ext uri="{FF2B5EF4-FFF2-40B4-BE49-F238E27FC236}">
                <a16:creationId xmlns:a16="http://schemas.microsoft.com/office/drawing/2014/main" id="{9EF61A7F-CF6C-0040-8BFB-190EEC452D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F566974-8CEB-E140-BC70-411064CF6295}"/>
              </a:ext>
            </a:extLst>
          </p:cNvPr>
          <p:cNvSpPr>
            <a:spLocks noGrp="1"/>
          </p:cNvSpPr>
          <p:nvPr>
            <p:ph type="sldNum" sz="quarter" idx="12"/>
          </p:nvPr>
        </p:nvSpPr>
        <p:spPr/>
        <p:txBody>
          <a:bodyPr/>
          <a:lstStyle>
            <a:lvl1pPr>
              <a:defRPr/>
            </a:lvl1pPr>
          </a:lstStyle>
          <a:p>
            <a:pPr>
              <a:defRPr/>
            </a:pPr>
            <a:fld id="{77A2BF1E-46C4-1C45-9C0A-13B15021DD57}" type="slidenum">
              <a:rPr lang="en-US" altLang="en-US"/>
              <a:pPr>
                <a:defRPr/>
              </a:pPr>
              <a:t>‹#›</a:t>
            </a:fld>
            <a:endParaRPr lang="en-US" altLang="en-US"/>
          </a:p>
        </p:txBody>
      </p:sp>
    </p:spTree>
    <p:extLst>
      <p:ext uri="{BB962C8B-B14F-4D97-AF65-F5344CB8AC3E}">
        <p14:creationId xmlns:p14="http://schemas.microsoft.com/office/powerpoint/2010/main" val="1232560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ayout 1 - Section Header">
    <p:spTree>
      <p:nvGrpSpPr>
        <p:cNvPr id="1" name=""/>
        <p:cNvGrpSpPr/>
        <p:nvPr/>
      </p:nvGrpSpPr>
      <p:grpSpPr>
        <a:xfrm>
          <a:off x="0" y="0"/>
          <a:ext cx="0" cy="0"/>
          <a:chOff x="0" y="0"/>
          <a:chExt cx="0" cy="0"/>
        </a:xfrm>
      </p:grpSpPr>
      <p:sp>
        <p:nvSpPr>
          <p:cNvPr id="13" name="Title 1"/>
          <p:cNvSpPr>
            <a:spLocks noGrp="1"/>
          </p:cNvSpPr>
          <p:nvPr>
            <p:ph type="title"/>
          </p:nvPr>
        </p:nvSpPr>
        <p:spPr>
          <a:xfrm>
            <a:off x="342900" y="2709816"/>
            <a:ext cx="11493500" cy="1270514"/>
          </a:xfrm>
        </p:spPr>
        <p:txBody>
          <a:bodyPr/>
          <a:lstStyle>
            <a:lvl1pPr algn="ctr">
              <a:defRPr sz="5400"/>
            </a:lvl1pPr>
          </a:lstStyle>
          <a:p>
            <a:r>
              <a:rPr lang="en-US"/>
              <a:t>Click to edit Master title style</a:t>
            </a:r>
          </a:p>
        </p:txBody>
      </p:sp>
      <p:sp>
        <p:nvSpPr>
          <p:cNvPr id="14" name="Text Placeholder 2"/>
          <p:cNvSpPr>
            <a:spLocks noGrp="1"/>
          </p:cNvSpPr>
          <p:nvPr>
            <p:ph type="body" idx="1"/>
          </p:nvPr>
        </p:nvSpPr>
        <p:spPr>
          <a:xfrm>
            <a:off x="831850" y="3980331"/>
            <a:ext cx="10515600" cy="1392609"/>
          </a:xfrm>
        </p:spPr>
        <p:txBody>
          <a:bodyPr/>
          <a:lstStyle>
            <a:lvl1pPr marL="0" indent="0" algn="ctr">
              <a:buNone/>
              <a:defRPr sz="2400">
                <a:solidFill>
                  <a:schemeClr val="tx1"/>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7255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3" descr="Overview_Cover.jpg">
            <a:extLst>
              <a:ext uri="{FF2B5EF4-FFF2-40B4-BE49-F238E27FC236}">
                <a16:creationId xmlns:a16="http://schemas.microsoft.com/office/drawing/2014/main" id="{47E5DF3C-DDEF-014D-B223-D53F3A068F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958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85E8B6-E0AD-B340-AC7F-A2224E979550}"/>
              </a:ext>
            </a:extLst>
          </p:cNvPr>
          <p:cNvPicPr>
            <a:picLocks noChangeAspect="1"/>
          </p:cNvPicPr>
          <p:nvPr userDrawn="1"/>
        </p:nvPicPr>
        <p:blipFill>
          <a:blip r:embed="rId2"/>
          <a:stretch>
            <a:fillRect/>
          </a:stretch>
        </p:blipFill>
        <p:spPr>
          <a:xfrm>
            <a:off x="0" y="0"/>
            <a:ext cx="12179300" cy="6858000"/>
          </a:xfrm>
          <a:prstGeom prst="rect">
            <a:avLst/>
          </a:prstGeom>
        </p:spPr>
      </p:pic>
    </p:spTree>
    <p:extLst>
      <p:ext uri="{BB962C8B-B14F-4D97-AF65-F5344CB8AC3E}">
        <p14:creationId xmlns:p14="http://schemas.microsoft.com/office/powerpoint/2010/main" val="3321398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lgn="ct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BF6C58C-303C-4548-878F-6C9E561812BF}"/>
              </a:ext>
            </a:extLst>
          </p:cNvPr>
          <p:cNvSpPr>
            <a:spLocks noGrp="1"/>
          </p:cNvSpPr>
          <p:nvPr>
            <p:ph type="dt" sz="half" idx="10"/>
          </p:nvPr>
        </p:nvSpPr>
        <p:spPr/>
        <p:txBody>
          <a:bodyPr/>
          <a:lstStyle>
            <a:lvl1pPr>
              <a:defRPr/>
            </a:lvl1pPr>
          </a:lstStyle>
          <a:p>
            <a:pPr>
              <a:defRPr/>
            </a:pPr>
            <a:fld id="{378C1FD9-03DA-4CD1-AE3F-840EFB44DAB5}" type="datetimeFigureOut">
              <a:rPr lang="en-US" altLang="en-US"/>
              <a:pPr>
                <a:defRPr/>
              </a:pPr>
              <a:t>5/9/2025</a:t>
            </a:fld>
            <a:endParaRPr lang="en-US" altLang="en-US"/>
          </a:p>
        </p:txBody>
      </p:sp>
      <p:sp>
        <p:nvSpPr>
          <p:cNvPr id="5" name="Footer Placeholder 4">
            <a:extLst>
              <a:ext uri="{FF2B5EF4-FFF2-40B4-BE49-F238E27FC236}">
                <a16:creationId xmlns:a16="http://schemas.microsoft.com/office/drawing/2014/main" id="{EA3350DA-95E4-4837-A908-C09A2C938D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0B5FFF-9A13-4411-A2F5-AC2173A6DF71}"/>
              </a:ext>
            </a:extLst>
          </p:cNvPr>
          <p:cNvSpPr>
            <a:spLocks noGrp="1"/>
          </p:cNvSpPr>
          <p:nvPr>
            <p:ph type="sldNum" sz="quarter" idx="12"/>
          </p:nvPr>
        </p:nvSpPr>
        <p:spPr/>
        <p:txBody>
          <a:bodyPr/>
          <a:lstStyle>
            <a:lvl1pPr>
              <a:defRPr/>
            </a:lvl1pPr>
          </a:lstStyle>
          <a:p>
            <a:pPr>
              <a:defRPr/>
            </a:pPr>
            <a:fld id="{429037B0-4664-40B5-89B4-16C6CD127FBA}" type="slidenum">
              <a:rPr lang="en-US" altLang="en-US"/>
              <a:pPr>
                <a:defRPr/>
              </a:pPr>
              <a:t>‹#›</a:t>
            </a:fld>
            <a:endParaRPr lang="en-US" altLang="en-US"/>
          </a:p>
        </p:txBody>
      </p:sp>
    </p:spTree>
    <p:extLst>
      <p:ext uri="{BB962C8B-B14F-4D97-AF65-F5344CB8AC3E}">
        <p14:creationId xmlns:p14="http://schemas.microsoft.com/office/powerpoint/2010/main" val="4243803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D643F0-5625-431A-ADE5-9C6A85F9D455}"/>
              </a:ext>
            </a:extLst>
          </p:cNvPr>
          <p:cNvSpPr txBox="1">
            <a:spLocks noChangeArrowheads="1"/>
          </p:cNvSpPr>
          <p:nvPr/>
        </p:nvSpPr>
        <p:spPr bwMode="auto">
          <a:xfrm>
            <a:off x="1537229" y="1129771"/>
            <a:ext cx="184731" cy="425822"/>
          </a:xfrm>
          <a:prstGeom prst="rect">
            <a:avLst/>
          </a:prstGeom>
          <a:noFill/>
          <a:ln>
            <a:noFill/>
          </a:ln>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defTabSz="652463" eaLnBrk="0" fontAlgn="base" hangingPunct="0">
              <a:spcBef>
                <a:spcPct val="0"/>
              </a:spcBef>
              <a:spcAft>
                <a:spcPct val="0"/>
              </a:spcAft>
              <a:defRPr sz="2600">
                <a:solidFill>
                  <a:schemeClr val="tx1"/>
                </a:solidFill>
                <a:latin typeface="Arial" charset="0"/>
                <a:ea typeface="ＭＳ Ｐゴシック" charset="0"/>
              </a:defRPr>
            </a:lvl6pPr>
            <a:lvl7pPr marL="2971800" indent="-228600" defTabSz="652463" eaLnBrk="0" fontAlgn="base" hangingPunct="0">
              <a:spcBef>
                <a:spcPct val="0"/>
              </a:spcBef>
              <a:spcAft>
                <a:spcPct val="0"/>
              </a:spcAft>
              <a:defRPr sz="2600">
                <a:solidFill>
                  <a:schemeClr val="tx1"/>
                </a:solidFill>
                <a:latin typeface="Arial" charset="0"/>
                <a:ea typeface="ＭＳ Ｐゴシック" charset="0"/>
              </a:defRPr>
            </a:lvl7pPr>
            <a:lvl8pPr marL="3429000" indent="-228600" defTabSz="652463" eaLnBrk="0" fontAlgn="base" hangingPunct="0">
              <a:spcBef>
                <a:spcPct val="0"/>
              </a:spcBef>
              <a:spcAft>
                <a:spcPct val="0"/>
              </a:spcAft>
              <a:defRPr sz="2600">
                <a:solidFill>
                  <a:schemeClr val="tx1"/>
                </a:solidFill>
                <a:latin typeface="Arial" charset="0"/>
                <a:ea typeface="ＭＳ Ｐゴシック" charset="0"/>
              </a:defRPr>
            </a:lvl8pPr>
            <a:lvl9pPr marL="3886200" indent="-228600" defTabSz="652463" eaLnBrk="0" fontAlgn="base" hangingPunct="0">
              <a:spcBef>
                <a:spcPct val="0"/>
              </a:spcBef>
              <a:spcAft>
                <a:spcPct val="0"/>
              </a:spcAft>
              <a:defRPr sz="2600">
                <a:solidFill>
                  <a:schemeClr val="tx1"/>
                </a:solidFill>
                <a:latin typeface="Arial" charset="0"/>
                <a:ea typeface="ＭＳ Ｐゴシック" charset="0"/>
              </a:defRPr>
            </a:lvl9pPr>
          </a:lstStyle>
          <a:p>
            <a:pPr>
              <a:defRPr/>
            </a:pPr>
            <a:endParaRPr lang="en-US" sz="2167"/>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6DC0934D-60EC-471B-9262-C96FC24E5C1D}"/>
              </a:ext>
            </a:extLst>
          </p:cNvPr>
          <p:cNvSpPr>
            <a:spLocks noGrp="1"/>
          </p:cNvSpPr>
          <p:nvPr>
            <p:ph type="dt" sz="half" idx="10"/>
          </p:nvPr>
        </p:nvSpPr>
        <p:spPr/>
        <p:txBody>
          <a:bodyPr/>
          <a:lstStyle>
            <a:lvl1pPr>
              <a:defRPr/>
            </a:lvl1pPr>
          </a:lstStyle>
          <a:p>
            <a:pPr>
              <a:defRPr/>
            </a:pPr>
            <a:fld id="{48A79A1A-98A1-4E56-8DAE-CC5A76B66583}" type="datetimeFigureOut">
              <a:rPr lang="en-US" altLang="en-US"/>
              <a:pPr>
                <a:defRPr/>
              </a:pPr>
              <a:t>5/9/2025</a:t>
            </a:fld>
            <a:endParaRPr lang="en-US" altLang="en-US"/>
          </a:p>
        </p:txBody>
      </p:sp>
      <p:sp>
        <p:nvSpPr>
          <p:cNvPr id="6" name="Footer Placeholder 4">
            <a:extLst>
              <a:ext uri="{FF2B5EF4-FFF2-40B4-BE49-F238E27FC236}">
                <a16:creationId xmlns:a16="http://schemas.microsoft.com/office/drawing/2014/main" id="{2E8C6D67-3500-405B-BBDB-6E9139143B8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8FA2F5B-F9FD-4977-B401-A1D1DC025C75}"/>
              </a:ext>
            </a:extLst>
          </p:cNvPr>
          <p:cNvSpPr>
            <a:spLocks noGrp="1"/>
          </p:cNvSpPr>
          <p:nvPr>
            <p:ph type="sldNum" sz="quarter" idx="12"/>
          </p:nvPr>
        </p:nvSpPr>
        <p:spPr/>
        <p:txBody>
          <a:bodyPr/>
          <a:lstStyle>
            <a:lvl1pPr>
              <a:defRPr/>
            </a:lvl1pPr>
          </a:lstStyle>
          <a:p>
            <a:pPr>
              <a:defRPr/>
            </a:pPr>
            <a:fld id="{38AD8C3B-9651-4260-99D9-226706752532}" type="slidenum">
              <a:rPr lang="en-US" altLang="en-US"/>
              <a:pPr>
                <a:defRPr/>
              </a:pPr>
              <a:t>‹#›</a:t>
            </a:fld>
            <a:endParaRPr lang="en-US" altLang="en-US"/>
          </a:p>
        </p:txBody>
      </p:sp>
    </p:spTree>
    <p:extLst>
      <p:ext uri="{BB962C8B-B14F-4D97-AF65-F5344CB8AC3E}">
        <p14:creationId xmlns:p14="http://schemas.microsoft.com/office/powerpoint/2010/main" val="2339143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750"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DCC32F-B14D-49F3-89B6-285DE9B7869F}"/>
              </a:ext>
            </a:extLst>
          </p:cNvPr>
          <p:cNvSpPr>
            <a:spLocks noGrp="1"/>
          </p:cNvSpPr>
          <p:nvPr>
            <p:ph type="dt" sz="half" idx="10"/>
          </p:nvPr>
        </p:nvSpPr>
        <p:spPr/>
        <p:txBody>
          <a:bodyPr/>
          <a:lstStyle>
            <a:lvl1pPr>
              <a:defRPr/>
            </a:lvl1pPr>
          </a:lstStyle>
          <a:p>
            <a:pPr>
              <a:defRPr/>
            </a:pPr>
            <a:fld id="{E05B8CA2-C61A-427F-AF44-82EA8E741412}" type="datetimeFigureOut">
              <a:rPr lang="en-US" altLang="en-US"/>
              <a:pPr>
                <a:defRPr/>
              </a:pPr>
              <a:t>5/9/2025</a:t>
            </a:fld>
            <a:endParaRPr lang="en-US" altLang="en-US"/>
          </a:p>
        </p:txBody>
      </p:sp>
      <p:sp>
        <p:nvSpPr>
          <p:cNvPr id="5" name="Footer Placeholder 4">
            <a:extLst>
              <a:ext uri="{FF2B5EF4-FFF2-40B4-BE49-F238E27FC236}">
                <a16:creationId xmlns:a16="http://schemas.microsoft.com/office/drawing/2014/main" id="{E53DBF4B-5F7F-4095-8618-7014A01E34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F0CB10-D8D6-490B-8B15-85779775476B}"/>
              </a:ext>
            </a:extLst>
          </p:cNvPr>
          <p:cNvSpPr>
            <a:spLocks noGrp="1"/>
          </p:cNvSpPr>
          <p:nvPr>
            <p:ph type="sldNum" sz="quarter" idx="12"/>
          </p:nvPr>
        </p:nvSpPr>
        <p:spPr/>
        <p:txBody>
          <a:bodyPr/>
          <a:lstStyle>
            <a:lvl1pPr>
              <a:defRPr/>
            </a:lvl1pPr>
          </a:lstStyle>
          <a:p>
            <a:pPr>
              <a:defRPr/>
            </a:pPr>
            <a:fld id="{2672508A-95D0-4A05-A0E9-8D07A047C325}" type="slidenum">
              <a:rPr lang="en-US" altLang="en-US"/>
              <a:pPr>
                <a:defRPr/>
              </a:pPr>
              <a:t>‹#›</a:t>
            </a:fld>
            <a:endParaRPr lang="en-US" altLang="en-US"/>
          </a:p>
        </p:txBody>
      </p:sp>
    </p:spTree>
    <p:extLst>
      <p:ext uri="{BB962C8B-B14F-4D97-AF65-F5344CB8AC3E}">
        <p14:creationId xmlns:p14="http://schemas.microsoft.com/office/powerpoint/2010/main" val="2239036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828" y="1481667"/>
            <a:ext cx="5486135" cy="4874948"/>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1" y="1481667"/>
            <a:ext cx="5486135" cy="4874948"/>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48B1752A-8EEF-4D5F-BACD-C37EC6FA5AF2}"/>
              </a:ext>
            </a:extLst>
          </p:cNvPr>
          <p:cNvSpPr>
            <a:spLocks noGrp="1"/>
          </p:cNvSpPr>
          <p:nvPr>
            <p:ph type="dt" sz="half" idx="10"/>
          </p:nvPr>
        </p:nvSpPr>
        <p:spPr/>
        <p:txBody>
          <a:bodyPr/>
          <a:lstStyle>
            <a:lvl1pPr>
              <a:defRPr/>
            </a:lvl1pPr>
          </a:lstStyle>
          <a:p>
            <a:pPr>
              <a:defRPr/>
            </a:pPr>
            <a:fld id="{1D94CD4A-5C42-4ACE-8902-C1420D1853FC}" type="datetimeFigureOut">
              <a:rPr lang="en-US" altLang="en-US"/>
              <a:pPr>
                <a:defRPr/>
              </a:pPr>
              <a:t>5/9/2025</a:t>
            </a:fld>
            <a:endParaRPr lang="en-US" altLang="en-US"/>
          </a:p>
        </p:txBody>
      </p:sp>
      <p:sp>
        <p:nvSpPr>
          <p:cNvPr id="6" name="Footer Placeholder 4">
            <a:extLst>
              <a:ext uri="{FF2B5EF4-FFF2-40B4-BE49-F238E27FC236}">
                <a16:creationId xmlns:a16="http://schemas.microsoft.com/office/drawing/2014/main" id="{BD47ED7E-9F94-4ECF-B64C-B4B1744936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CFE642-63BB-4B10-A507-E6AF178E6E5B}"/>
              </a:ext>
            </a:extLst>
          </p:cNvPr>
          <p:cNvSpPr>
            <a:spLocks noGrp="1"/>
          </p:cNvSpPr>
          <p:nvPr>
            <p:ph type="sldNum" sz="quarter" idx="12"/>
          </p:nvPr>
        </p:nvSpPr>
        <p:spPr/>
        <p:txBody>
          <a:bodyPr/>
          <a:lstStyle>
            <a:lvl1pPr>
              <a:defRPr/>
            </a:lvl1pPr>
          </a:lstStyle>
          <a:p>
            <a:pPr>
              <a:defRPr/>
            </a:pPr>
            <a:fld id="{209BF758-1A2A-4433-8236-763E94405AFD}" type="slidenum">
              <a:rPr lang="en-US" altLang="en-US"/>
              <a:pPr>
                <a:defRPr/>
              </a:pPr>
              <a:t>‹#›</a:t>
            </a:fld>
            <a:endParaRPr lang="en-US" altLang="en-US"/>
          </a:p>
        </p:txBody>
      </p:sp>
    </p:spTree>
    <p:extLst>
      <p:ext uri="{BB962C8B-B14F-4D97-AF65-F5344CB8AC3E}">
        <p14:creationId xmlns:p14="http://schemas.microsoft.com/office/powerpoint/2010/main" val="35131372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334" y="153167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334" y="2171435"/>
            <a:ext cx="5386918" cy="4185180"/>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02" y="153167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102" y="2171435"/>
            <a:ext cx="5389033" cy="4185180"/>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FB0F43A1-E806-474F-B8FC-915D60167C9D}"/>
              </a:ext>
            </a:extLst>
          </p:cNvPr>
          <p:cNvSpPr>
            <a:spLocks noGrp="1"/>
          </p:cNvSpPr>
          <p:nvPr>
            <p:ph type="dt" sz="half" idx="10"/>
          </p:nvPr>
        </p:nvSpPr>
        <p:spPr/>
        <p:txBody>
          <a:bodyPr/>
          <a:lstStyle>
            <a:lvl1pPr>
              <a:defRPr/>
            </a:lvl1pPr>
          </a:lstStyle>
          <a:p>
            <a:pPr>
              <a:defRPr/>
            </a:pPr>
            <a:fld id="{4C572B62-0B73-439F-A4C5-405F2650A84B}" type="datetimeFigureOut">
              <a:rPr lang="en-US" altLang="en-US"/>
              <a:pPr>
                <a:defRPr/>
              </a:pPr>
              <a:t>5/9/2025</a:t>
            </a:fld>
            <a:endParaRPr lang="en-US" altLang="en-US"/>
          </a:p>
        </p:txBody>
      </p:sp>
      <p:sp>
        <p:nvSpPr>
          <p:cNvPr id="8" name="Footer Placeholder 4">
            <a:extLst>
              <a:ext uri="{FF2B5EF4-FFF2-40B4-BE49-F238E27FC236}">
                <a16:creationId xmlns:a16="http://schemas.microsoft.com/office/drawing/2014/main" id="{BAC1C881-6DDE-4172-8897-BADB1E08D88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8DF8096-3021-4292-85C7-3D7C3F33B74E}"/>
              </a:ext>
            </a:extLst>
          </p:cNvPr>
          <p:cNvSpPr>
            <a:spLocks noGrp="1"/>
          </p:cNvSpPr>
          <p:nvPr>
            <p:ph type="sldNum" sz="quarter" idx="12"/>
          </p:nvPr>
        </p:nvSpPr>
        <p:spPr/>
        <p:txBody>
          <a:bodyPr/>
          <a:lstStyle>
            <a:lvl1pPr>
              <a:defRPr/>
            </a:lvl1pPr>
          </a:lstStyle>
          <a:p>
            <a:pPr>
              <a:defRPr/>
            </a:pPr>
            <a:fld id="{EE135E0B-086C-4E48-9C78-D5F2C6D1022D}" type="slidenum">
              <a:rPr lang="en-US" altLang="en-US"/>
              <a:pPr>
                <a:defRPr/>
              </a:pPr>
              <a:t>‹#›</a:t>
            </a:fld>
            <a:endParaRPr lang="en-US" altLang="en-US"/>
          </a:p>
        </p:txBody>
      </p:sp>
    </p:spTree>
    <p:extLst>
      <p:ext uri="{BB962C8B-B14F-4D97-AF65-F5344CB8AC3E}">
        <p14:creationId xmlns:p14="http://schemas.microsoft.com/office/powerpoint/2010/main" val="3820063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128F582-945D-424F-AAD1-6263CA305BED}"/>
              </a:ext>
            </a:extLst>
          </p:cNvPr>
          <p:cNvSpPr>
            <a:spLocks noGrp="1"/>
          </p:cNvSpPr>
          <p:nvPr>
            <p:ph type="dt" sz="half" idx="10"/>
          </p:nvPr>
        </p:nvSpPr>
        <p:spPr/>
        <p:txBody>
          <a:bodyPr/>
          <a:lstStyle>
            <a:lvl1pPr>
              <a:defRPr/>
            </a:lvl1pPr>
          </a:lstStyle>
          <a:p>
            <a:pPr>
              <a:defRPr/>
            </a:pPr>
            <a:fld id="{E1195FEA-F19C-4E11-A072-350421E86019}" type="datetimeFigureOut">
              <a:rPr lang="en-US" altLang="en-US"/>
              <a:pPr>
                <a:defRPr/>
              </a:pPr>
              <a:t>5/9/2025</a:t>
            </a:fld>
            <a:endParaRPr lang="en-US" altLang="en-US"/>
          </a:p>
        </p:txBody>
      </p:sp>
      <p:sp>
        <p:nvSpPr>
          <p:cNvPr id="4" name="Footer Placeholder 4">
            <a:extLst>
              <a:ext uri="{FF2B5EF4-FFF2-40B4-BE49-F238E27FC236}">
                <a16:creationId xmlns:a16="http://schemas.microsoft.com/office/drawing/2014/main" id="{73937E28-4C6B-4BA7-B4D2-A3C904F7371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47E5FB9-A854-4568-84FC-9A228A26FC5F}"/>
              </a:ext>
            </a:extLst>
          </p:cNvPr>
          <p:cNvSpPr>
            <a:spLocks noGrp="1"/>
          </p:cNvSpPr>
          <p:nvPr>
            <p:ph type="sldNum" sz="quarter" idx="12"/>
          </p:nvPr>
        </p:nvSpPr>
        <p:spPr/>
        <p:txBody>
          <a:bodyPr/>
          <a:lstStyle>
            <a:lvl1pPr>
              <a:defRPr/>
            </a:lvl1pPr>
          </a:lstStyle>
          <a:p>
            <a:pPr>
              <a:defRPr/>
            </a:pPr>
            <a:fld id="{CF33AFA1-A221-4F9B-A612-D2A13C03FA6C}" type="slidenum">
              <a:rPr lang="en-US" altLang="en-US"/>
              <a:pPr>
                <a:defRPr/>
              </a:pPr>
              <a:t>‹#›</a:t>
            </a:fld>
            <a:endParaRPr lang="en-US" altLang="en-US"/>
          </a:p>
        </p:txBody>
      </p:sp>
    </p:spTree>
    <p:extLst>
      <p:ext uri="{BB962C8B-B14F-4D97-AF65-F5344CB8AC3E}">
        <p14:creationId xmlns:p14="http://schemas.microsoft.com/office/powerpoint/2010/main" val="4158077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ayout 1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4C7F0"/>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A8117BF7-3C01-614B-B1D0-EFC01705D4A0}" type="datetimeFigureOut">
              <a:rPr lang="en-US" smtClean="0"/>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9E4787-24E0-EC45-9EC5-2282C909BA56}" type="slidenum">
              <a:rPr lang="en-US" smtClean="0"/>
              <a:t>‹#›</a:t>
            </a:fld>
            <a:endParaRPr lang="en-US"/>
          </a:p>
        </p:txBody>
      </p:sp>
    </p:spTree>
    <p:extLst>
      <p:ext uri="{BB962C8B-B14F-4D97-AF65-F5344CB8AC3E}">
        <p14:creationId xmlns:p14="http://schemas.microsoft.com/office/powerpoint/2010/main" val="3192046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Y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1221CEA-622A-489B-9015-12AA60FB3AE5}"/>
              </a:ext>
            </a:extLst>
          </p:cNvPr>
          <p:cNvSpPr>
            <a:spLocks noGrp="1"/>
          </p:cNvSpPr>
          <p:nvPr>
            <p:ph type="dt" sz="half" idx="10"/>
          </p:nvPr>
        </p:nvSpPr>
        <p:spPr/>
        <p:txBody>
          <a:bodyPr/>
          <a:lstStyle>
            <a:lvl1pPr>
              <a:defRPr/>
            </a:lvl1pPr>
          </a:lstStyle>
          <a:p>
            <a:pPr>
              <a:defRPr/>
            </a:pPr>
            <a:fld id="{4B4448DA-73FD-4028-AD71-AC0D8475D2AF}" type="datetimeFigureOut">
              <a:rPr lang="en-US" altLang="en-US"/>
              <a:pPr>
                <a:defRPr/>
              </a:pPr>
              <a:t>5/9/2025</a:t>
            </a:fld>
            <a:endParaRPr lang="en-US" altLang="en-US"/>
          </a:p>
        </p:txBody>
      </p:sp>
      <p:sp>
        <p:nvSpPr>
          <p:cNvPr id="4" name="Footer Placeholder 4">
            <a:extLst>
              <a:ext uri="{FF2B5EF4-FFF2-40B4-BE49-F238E27FC236}">
                <a16:creationId xmlns:a16="http://schemas.microsoft.com/office/drawing/2014/main" id="{A800698E-FA39-4772-9D21-0063A4AE0DD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7CDAFE1-0512-4C6B-9482-55F3E4D2CFAA}"/>
              </a:ext>
            </a:extLst>
          </p:cNvPr>
          <p:cNvSpPr>
            <a:spLocks noGrp="1"/>
          </p:cNvSpPr>
          <p:nvPr>
            <p:ph type="sldNum" sz="quarter" idx="12"/>
          </p:nvPr>
        </p:nvSpPr>
        <p:spPr/>
        <p:txBody>
          <a:bodyPr/>
          <a:lstStyle>
            <a:lvl1pPr>
              <a:defRPr/>
            </a:lvl1pPr>
          </a:lstStyle>
          <a:p>
            <a:pPr>
              <a:defRPr/>
            </a:pPr>
            <a:fld id="{A5121A17-5F77-491D-9A14-0B8EBAC18569}" type="slidenum">
              <a:rPr lang="en-US" altLang="en-US"/>
              <a:pPr>
                <a:defRPr/>
              </a:pPr>
              <a:t>‹#›</a:t>
            </a:fld>
            <a:endParaRPr lang="en-US" altLang="en-US"/>
          </a:p>
        </p:txBody>
      </p:sp>
    </p:spTree>
    <p:extLst>
      <p:ext uri="{BB962C8B-B14F-4D97-AF65-F5344CB8AC3E}">
        <p14:creationId xmlns:p14="http://schemas.microsoft.com/office/powerpoint/2010/main" val="1439535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oundatio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CA87BA4-3EA2-4665-8B9E-7D7972736BB1}"/>
              </a:ext>
            </a:extLst>
          </p:cNvPr>
          <p:cNvSpPr>
            <a:spLocks noGrp="1"/>
          </p:cNvSpPr>
          <p:nvPr>
            <p:ph type="dt" sz="half" idx="10"/>
          </p:nvPr>
        </p:nvSpPr>
        <p:spPr/>
        <p:txBody>
          <a:bodyPr/>
          <a:lstStyle>
            <a:lvl1pPr>
              <a:defRPr/>
            </a:lvl1pPr>
          </a:lstStyle>
          <a:p>
            <a:pPr>
              <a:defRPr/>
            </a:pPr>
            <a:fld id="{447FDF3F-BF92-4246-87BF-595B8286E7D4}" type="datetimeFigureOut">
              <a:rPr lang="en-US" altLang="en-US"/>
              <a:pPr>
                <a:defRPr/>
              </a:pPr>
              <a:t>5/9/2025</a:t>
            </a:fld>
            <a:endParaRPr lang="en-US" altLang="en-US"/>
          </a:p>
        </p:txBody>
      </p:sp>
      <p:sp>
        <p:nvSpPr>
          <p:cNvPr id="4" name="Footer Placeholder 4">
            <a:extLst>
              <a:ext uri="{FF2B5EF4-FFF2-40B4-BE49-F238E27FC236}">
                <a16:creationId xmlns:a16="http://schemas.microsoft.com/office/drawing/2014/main" id="{29AC55A0-975C-406F-9A83-A7AFDC60CDC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2968DF1-3BEE-40FC-BD1E-FB4473CB5E11}"/>
              </a:ext>
            </a:extLst>
          </p:cNvPr>
          <p:cNvSpPr>
            <a:spLocks noGrp="1"/>
          </p:cNvSpPr>
          <p:nvPr>
            <p:ph type="sldNum" sz="quarter" idx="12"/>
          </p:nvPr>
        </p:nvSpPr>
        <p:spPr/>
        <p:txBody>
          <a:bodyPr/>
          <a:lstStyle>
            <a:lvl1pPr>
              <a:defRPr/>
            </a:lvl1pPr>
          </a:lstStyle>
          <a:p>
            <a:pPr>
              <a:defRPr/>
            </a:pPr>
            <a:fld id="{A21C4096-6DD2-415A-88F9-9A0F08C84169}" type="slidenum">
              <a:rPr lang="en-US" altLang="en-US"/>
              <a:pPr>
                <a:defRPr/>
              </a:pPr>
              <a:t>‹#›</a:t>
            </a:fld>
            <a:endParaRPr lang="en-US" altLang="en-US"/>
          </a:p>
        </p:txBody>
      </p:sp>
    </p:spTree>
    <p:extLst>
      <p:ext uri="{BB962C8B-B14F-4D97-AF65-F5344CB8AC3E}">
        <p14:creationId xmlns:p14="http://schemas.microsoft.com/office/powerpoint/2010/main" val="3445220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Academ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C295BDD-EFF3-4ABC-9E88-3172AD01DDA6}"/>
              </a:ext>
            </a:extLst>
          </p:cNvPr>
          <p:cNvSpPr>
            <a:spLocks noGrp="1"/>
          </p:cNvSpPr>
          <p:nvPr>
            <p:ph type="dt" sz="half" idx="10"/>
          </p:nvPr>
        </p:nvSpPr>
        <p:spPr/>
        <p:txBody>
          <a:bodyPr/>
          <a:lstStyle>
            <a:lvl1pPr>
              <a:defRPr/>
            </a:lvl1pPr>
          </a:lstStyle>
          <a:p>
            <a:pPr>
              <a:defRPr/>
            </a:pPr>
            <a:fld id="{9306D59C-618D-423E-BF1F-64CC2B745549}" type="datetimeFigureOut">
              <a:rPr lang="en-US" altLang="en-US"/>
              <a:pPr>
                <a:defRPr/>
              </a:pPr>
              <a:t>5/9/2025</a:t>
            </a:fld>
            <a:endParaRPr lang="en-US" altLang="en-US"/>
          </a:p>
        </p:txBody>
      </p:sp>
      <p:sp>
        <p:nvSpPr>
          <p:cNvPr id="4" name="Footer Placeholder 4">
            <a:extLst>
              <a:ext uri="{FF2B5EF4-FFF2-40B4-BE49-F238E27FC236}">
                <a16:creationId xmlns:a16="http://schemas.microsoft.com/office/drawing/2014/main" id="{EC2EBE2C-1738-4A71-A68A-47D084D8FE2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B030461-1EFD-4564-8FA1-E839FF40123F}"/>
              </a:ext>
            </a:extLst>
          </p:cNvPr>
          <p:cNvSpPr>
            <a:spLocks noGrp="1"/>
          </p:cNvSpPr>
          <p:nvPr>
            <p:ph type="sldNum" sz="quarter" idx="12"/>
          </p:nvPr>
        </p:nvSpPr>
        <p:spPr/>
        <p:txBody>
          <a:bodyPr/>
          <a:lstStyle>
            <a:lvl1pPr>
              <a:defRPr/>
            </a:lvl1pPr>
          </a:lstStyle>
          <a:p>
            <a:pPr>
              <a:defRPr/>
            </a:pPr>
            <a:fld id="{1A4F81C6-41E7-4C9D-9D81-3586FEDE071D}" type="slidenum">
              <a:rPr lang="en-US" altLang="en-US"/>
              <a:pPr>
                <a:defRPr/>
              </a:pPr>
              <a:t>‹#›</a:t>
            </a:fld>
            <a:endParaRPr lang="en-US" altLang="en-US"/>
          </a:p>
        </p:txBody>
      </p:sp>
    </p:spTree>
    <p:extLst>
      <p:ext uri="{BB962C8B-B14F-4D97-AF65-F5344CB8AC3E}">
        <p14:creationId xmlns:p14="http://schemas.microsoft.com/office/powerpoint/2010/main" val="1691499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C5431C-CEBD-42F1-A7ED-BDE6EFF48BA7}"/>
              </a:ext>
            </a:extLst>
          </p:cNvPr>
          <p:cNvSpPr>
            <a:spLocks noGrp="1"/>
          </p:cNvSpPr>
          <p:nvPr>
            <p:ph type="dt" sz="half" idx="10"/>
          </p:nvPr>
        </p:nvSpPr>
        <p:spPr/>
        <p:txBody>
          <a:bodyPr/>
          <a:lstStyle>
            <a:lvl1pPr>
              <a:defRPr/>
            </a:lvl1pPr>
          </a:lstStyle>
          <a:p>
            <a:pPr>
              <a:defRPr/>
            </a:pPr>
            <a:fld id="{A2D3507C-B1C5-45B5-B4A2-1741BA66F319}" type="datetimeFigureOut">
              <a:rPr lang="en-US" altLang="en-US"/>
              <a:pPr>
                <a:defRPr/>
              </a:pPr>
              <a:t>5/9/2025</a:t>
            </a:fld>
            <a:endParaRPr lang="en-US" altLang="en-US"/>
          </a:p>
        </p:txBody>
      </p:sp>
      <p:sp>
        <p:nvSpPr>
          <p:cNvPr id="3" name="Footer Placeholder 4">
            <a:extLst>
              <a:ext uri="{FF2B5EF4-FFF2-40B4-BE49-F238E27FC236}">
                <a16:creationId xmlns:a16="http://schemas.microsoft.com/office/drawing/2014/main" id="{1B7DF2F2-FC46-4A1E-B375-52C602D902E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010C012-AF66-45A3-B4E4-27220C46CE9C}"/>
              </a:ext>
            </a:extLst>
          </p:cNvPr>
          <p:cNvSpPr>
            <a:spLocks noGrp="1"/>
          </p:cNvSpPr>
          <p:nvPr>
            <p:ph type="sldNum" sz="quarter" idx="12"/>
          </p:nvPr>
        </p:nvSpPr>
        <p:spPr/>
        <p:txBody>
          <a:bodyPr/>
          <a:lstStyle>
            <a:lvl1pPr>
              <a:defRPr/>
            </a:lvl1pPr>
          </a:lstStyle>
          <a:p>
            <a:pPr>
              <a:defRPr/>
            </a:pPr>
            <a:fld id="{FA10DD22-6B9A-4E5A-8ADF-0CA6DC37B1F7}" type="slidenum">
              <a:rPr lang="en-US" altLang="en-US"/>
              <a:pPr>
                <a:defRPr/>
              </a:pPr>
              <a:t>‹#›</a:t>
            </a:fld>
            <a:endParaRPr lang="en-US" altLang="en-US"/>
          </a:p>
        </p:txBody>
      </p:sp>
    </p:spTree>
    <p:extLst>
      <p:ext uri="{BB962C8B-B14F-4D97-AF65-F5344CB8AC3E}">
        <p14:creationId xmlns:p14="http://schemas.microsoft.com/office/powerpoint/2010/main" val="7485900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509890"/>
            <a:ext cx="6815667" cy="461627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509890"/>
            <a:ext cx="4011084" cy="4616274"/>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3D0AF82D-1AB6-4676-9DBB-7FCAF63F693F}"/>
              </a:ext>
            </a:extLst>
          </p:cNvPr>
          <p:cNvSpPr>
            <a:spLocks noGrp="1"/>
          </p:cNvSpPr>
          <p:nvPr>
            <p:ph type="dt" sz="half" idx="10"/>
          </p:nvPr>
        </p:nvSpPr>
        <p:spPr/>
        <p:txBody>
          <a:bodyPr/>
          <a:lstStyle>
            <a:lvl1pPr>
              <a:defRPr/>
            </a:lvl1pPr>
          </a:lstStyle>
          <a:p>
            <a:pPr>
              <a:defRPr/>
            </a:pPr>
            <a:fld id="{53698919-A0F1-4907-B74B-FFF942CC05F4}" type="datetimeFigureOut">
              <a:rPr lang="en-US" altLang="en-US"/>
              <a:pPr>
                <a:defRPr/>
              </a:pPr>
              <a:t>5/9/2025</a:t>
            </a:fld>
            <a:endParaRPr lang="en-US" altLang="en-US"/>
          </a:p>
        </p:txBody>
      </p:sp>
      <p:sp>
        <p:nvSpPr>
          <p:cNvPr id="6" name="Footer Placeholder 4">
            <a:extLst>
              <a:ext uri="{FF2B5EF4-FFF2-40B4-BE49-F238E27FC236}">
                <a16:creationId xmlns:a16="http://schemas.microsoft.com/office/drawing/2014/main" id="{CA35D6DB-2860-43FD-B96A-C63C6A7D72C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581B9E7-7227-4EDC-9AE0-EA616D59C8E2}"/>
              </a:ext>
            </a:extLst>
          </p:cNvPr>
          <p:cNvSpPr>
            <a:spLocks noGrp="1"/>
          </p:cNvSpPr>
          <p:nvPr>
            <p:ph type="sldNum" sz="quarter" idx="12"/>
          </p:nvPr>
        </p:nvSpPr>
        <p:spPr/>
        <p:txBody>
          <a:bodyPr/>
          <a:lstStyle>
            <a:lvl1pPr>
              <a:defRPr/>
            </a:lvl1pPr>
          </a:lstStyle>
          <a:p>
            <a:pPr>
              <a:defRPr/>
            </a:pPr>
            <a:fld id="{3AB1CFF5-020C-4A86-B26B-A22621EF5353}" type="slidenum">
              <a:rPr lang="en-US" altLang="en-US"/>
              <a:pPr>
                <a:defRPr/>
              </a:pPr>
              <a:t>‹#›</a:t>
            </a:fld>
            <a:endParaRPr lang="en-US" altLang="en-US"/>
          </a:p>
        </p:txBody>
      </p:sp>
    </p:spTree>
    <p:extLst>
      <p:ext uri="{BB962C8B-B14F-4D97-AF65-F5344CB8AC3E}">
        <p14:creationId xmlns:p14="http://schemas.microsoft.com/office/powerpoint/2010/main" val="40496128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916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818146"/>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F069D89-2764-44EA-9A7E-CE9AB4BA5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15"/>
            <a:ext cx="12192000" cy="68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128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3" descr="Overview_Cover.jpg">
            <a:extLst>
              <a:ext uri="{FF2B5EF4-FFF2-40B4-BE49-F238E27FC236}">
                <a16:creationId xmlns:a16="http://schemas.microsoft.com/office/drawing/2014/main" id="{FEA17FB6-D250-455F-836B-1970955970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033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Blank Backgroun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B8A8DA-9A74-EB4B-9C03-F621CADE2D24}"/>
              </a:ext>
            </a:extLst>
          </p:cNvPr>
          <p:cNvGrpSpPr/>
          <p:nvPr userDrawn="1"/>
        </p:nvGrpSpPr>
        <p:grpSpPr>
          <a:xfrm>
            <a:off x="11112136" y="6188800"/>
            <a:ext cx="902527" cy="505239"/>
            <a:chOff x="11112135" y="6188799"/>
            <a:chExt cx="902527" cy="505239"/>
          </a:xfrm>
        </p:grpSpPr>
        <p:sp>
          <p:nvSpPr>
            <p:cNvPr id="6" name="Rectangle 5">
              <a:extLst>
                <a:ext uri="{FF2B5EF4-FFF2-40B4-BE49-F238E27FC236}">
                  <a16:creationId xmlns:a16="http://schemas.microsoft.com/office/drawing/2014/main" id="{9BD59D6C-8A31-1349-92A5-F9997CDA11E1}"/>
                </a:ext>
              </a:extLst>
            </p:cNvPr>
            <p:cNvSpPr/>
            <p:nvPr/>
          </p:nvSpPr>
          <p:spPr>
            <a:xfrm>
              <a:off x="11112135" y="6188799"/>
              <a:ext cx="902527" cy="505239"/>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3697" rtl="0" eaLnBrk="0" fontAlgn="base" latinLnBrk="0" hangingPunct="0">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EB57B47D-3F95-6A44-88CE-2E2AF582D5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34055" y="6308174"/>
              <a:ext cx="665256" cy="267317"/>
            </a:xfrm>
            <a:prstGeom prst="rect">
              <a:avLst/>
            </a:prstGeom>
          </p:spPr>
        </p:pic>
      </p:grpSp>
    </p:spTree>
    <p:extLst>
      <p:ext uri="{BB962C8B-B14F-4D97-AF65-F5344CB8AC3E}">
        <p14:creationId xmlns:p14="http://schemas.microsoft.com/office/powerpoint/2010/main" val="989525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ayout 1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17BF7-3C01-614B-B1D0-EFC01705D4A0}" type="datetimeFigureOut">
              <a:rPr lang="en-US" smtClean="0"/>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9E4787-24E0-EC45-9EC5-2282C909BA56}" type="slidenum">
              <a:rPr lang="en-US" smtClean="0"/>
              <a:t>‹#›</a:t>
            </a:fld>
            <a:endParaRPr lang="en-US"/>
          </a:p>
        </p:txBody>
      </p:sp>
    </p:spTree>
    <p:extLst>
      <p:ext uri="{BB962C8B-B14F-4D97-AF65-F5344CB8AC3E}">
        <p14:creationId xmlns:p14="http://schemas.microsoft.com/office/powerpoint/2010/main" val="4194590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lgn="ct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1D46260-EF9F-4127-8A9F-4A6B771016E3}"/>
              </a:ext>
            </a:extLst>
          </p:cNvPr>
          <p:cNvSpPr>
            <a:spLocks noGrp="1"/>
          </p:cNvSpPr>
          <p:nvPr>
            <p:ph type="dt" sz="half" idx="10"/>
          </p:nvPr>
        </p:nvSpPr>
        <p:spPr/>
        <p:txBody>
          <a:bodyPr/>
          <a:lstStyle>
            <a:lvl1pPr>
              <a:defRPr/>
            </a:lvl1pPr>
          </a:lstStyle>
          <a:p>
            <a:pPr>
              <a:defRPr/>
            </a:pPr>
            <a:fld id="{B16DDBE6-98FA-45A1-8BA9-D4F964687FF6}" type="datetimeFigureOut">
              <a:rPr lang="en-US" altLang="en-US"/>
              <a:pPr>
                <a:defRPr/>
              </a:pPr>
              <a:t>5/9/2025</a:t>
            </a:fld>
            <a:endParaRPr lang="en-US" altLang="en-US"/>
          </a:p>
        </p:txBody>
      </p:sp>
      <p:sp>
        <p:nvSpPr>
          <p:cNvPr id="5" name="Footer Placeholder 4">
            <a:extLst>
              <a:ext uri="{FF2B5EF4-FFF2-40B4-BE49-F238E27FC236}">
                <a16:creationId xmlns:a16="http://schemas.microsoft.com/office/drawing/2014/main" id="{C34CC4C4-835C-4AB4-BBEA-9B62DCA9DC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75BCB1-CAD2-413A-9AED-2EDB5CCEA3B0}"/>
              </a:ext>
            </a:extLst>
          </p:cNvPr>
          <p:cNvSpPr>
            <a:spLocks noGrp="1"/>
          </p:cNvSpPr>
          <p:nvPr>
            <p:ph type="sldNum" sz="quarter" idx="12"/>
          </p:nvPr>
        </p:nvSpPr>
        <p:spPr/>
        <p:txBody>
          <a:bodyPr/>
          <a:lstStyle>
            <a:lvl1pPr>
              <a:defRPr/>
            </a:lvl1pPr>
          </a:lstStyle>
          <a:p>
            <a:pPr>
              <a:defRPr/>
            </a:pPr>
            <a:fld id="{BBC9981B-6E05-4DDA-8A6A-5879A2028A3D}" type="slidenum">
              <a:rPr lang="en-US" altLang="en-US"/>
              <a:pPr>
                <a:defRPr/>
              </a:pPr>
              <a:t>‹#›</a:t>
            </a:fld>
            <a:endParaRPr lang="en-US" altLang="en-US"/>
          </a:p>
        </p:txBody>
      </p:sp>
    </p:spTree>
    <p:extLst>
      <p:ext uri="{BB962C8B-B14F-4D97-AF65-F5344CB8AC3E}">
        <p14:creationId xmlns:p14="http://schemas.microsoft.com/office/powerpoint/2010/main" val="541874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16FB66-0E8C-4F9F-9BA6-B9AE69EAE87E}"/>
              </a:ext>
            </a:extLst>
          </p:cNvPr>
          <p:cNvSpPr txBox="1">
            <a:spLocks noChangeArrowheads="1"/>
          </p:cNvSpPr>
          <p:nvPr/>
        </p:nvSpPr>
        <p:spPr bwMode="auto">
          <a:xfrm>
            <a:off x="1537229" y="1129771"/>
            <a:ext cx="184731" cy="425822"/>
          </a:xfrm>
          <a:prstGeom prst="rect">
            <a:avLst/>
          </a:prstGeom>
          <a:noFill/>
          <a:ln>
            <a:noFill/>
          </a:ln>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defTabSz="652463" eaLnBrk="0" fontAlgn="base" hangingPunct="0">
              <a:spcBef>
                <a:spcPct val="0"/>
              </a:spcBef>
              <a:spcAft>
                <a:spcPct val="0"/>
              </a:spcAft>
              <a:defRPr sz="2600">
                <a:solidFill>
                  <a:schemeClr val="tx1"/>
                </a:solidFill>
                <a:latin typeface="Arial" charset="0"/>
                <a:ea typeface="ＭＳ Ｐゴシック" charset="0"/>
              </a:defRPr>
            </a:lvl6pPr>
            <a:lvl7pPr marL="2971800" indent="-228600" defTabSz="652463" eaLnBrk="0" fontAlgn="base" hangingPunct="0">
              <a:spcBef>
                <a:spcPct val="0"/>
              </a:spcBef>
              <a:spcAft>
                <a:spcPct val="0"/>
              </a:spcAft>
              <a:defRPr sz="2600">
                <a:solidFill>
                  <a:schemeClr val="tx1"/>
                </a:solidFill>
                <a:latin typeface="Arial" charset="0"/>
                <a:ea typeface="ＭＳ Ｐゴシック" charset="0"/>
              </a:defRPr>
            </a:lvl7pPr>
            <a:lvl8pPr marL="3429000" indent="-228600" defTabSz="652463" eaLnBrk="0" fontAlgn="base" hangingPunct="0">
              <a:spcBef>
                <a:spcPct val="0"/>
              </a:spcBef>
              <a:spcAft>
                <a:spcPct val="0"/>
              </a:spcAft>
              <a:defRPr sz="2600">
                <a:solidFill>
                  <a:schemeClr val="tx1"/>
                </a:solidFill>
                <a:latin typeface="Arial" charset="0"/>
                <a:ea typeface="ＭＳ Ｐゴシック" charset="0"/>
              </a:defRPr>
            </a:lvl8pPr>
            <a:lvl9pPr marL="3886200" indent="-228600" defTabSz="652463" eaLnBrk="0" fontAlgn="base" hangingPunct="0">
              <a:spcBef>
                <a:spcPct val="0"/>
              </a:spcBef>
              <a:spcAft>
                <a:spcPct val="0"/>
              </a:spcAft>
              <a:defRPr sz="2600">
                <a:solidFill>
                  <a:schemeClr val="tx1"/>
                </a:solidFill>
                <a:latin typeface="Arial" charset="0"/>
                <a:ea typeface="ＭＳ Ｐゴシック" charset="0"/>
              </a:defRPr>
            </a:lvl9pPr>
          </a:lstStyle>
          <a:p>
            <a:pPr>
              <a:defRPr/>
            </a:pPr>
            <a:endParaRPr lang="en-US" sz="2167"/>
          </a:p>
        </p:txBody>
      </p:sp>
      <p:sp>
        <p:nvSpPr>
          <p:cNvPr id="3" name="Content Placeholder 2"/>
          <p:cNvSpPr>
            <a:spLocks noGrp="1"/>
          </p:cNvSpPr>
          <p:nvPr>
            <p:ph idx="1"/>
          </p:nvPr>
        </p:nvSpPr>
        <p:spPr>
          <a:xfrm>
            <a:off x="609865" y="1129771"/>
            <a:ext cx="10972271" cy="5009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609865" y="-27781"/>
            <a:ext cx="10514542" cy="940594"/>
          </a:xfrm>
        </p:spPr>
        <p:txBody>
          <a:bodyPr anchor="b"/>
          <a:lstStyle/>
          <a:p>
            <a:r>
              <a:rPr lang="en-US"/>
              <a:t>Click to edit Master title style</a:t>
            </a:r>
          </a:p>
        </p:txBody>
      </p:sp>
      <p:sp>
        <p:nvSpPr>
          <p:cNvPr id="5" name="Date Placeholder 3">
            <a:extLst>
              <a:ext uri="{FF2B5EF4-FFF2-40B4-BE49-F238E27FC236}">
                <a16:creationId xmlns:a16="http://schemas.microsoft.com/office/drawing/2014/main" id="{BEE37C19-F44A-4D85-A724-E0350BDEEAC7}"/>
              </a:ext>
            </a:extLst>
          </p:cNvPr>
          <p:cNvSpPr>
            <a:spLocks noGrp="1"/>
          </p:cNvSpPr>
          <p:nvPr>
            <p:ph type="dt" sz="half" idx="10"/>
          </p:nvPr>
        </p:nvSpPr>
        <p:spPr/>
        <p:txBody>
          <a:bodyPr/>
          <a:lstStyle>
            <a:lvl1pPr>
              <a:defRPr/>
            </a:lvl1pPr>
          </a:lstStyle>
          <a:p>
            <a:pPr>
              <a:defRPr/>
            </a:pPr>
            <a:fld id="{6E76FBB6-0D9E-41C1-A26D-945F4A656853}" type="datetimeFigureOut">
              <a:rPr lang="en-US" altLang="en-US"/>
              <a:pPr>
                <a:defRPr/>
              </a:pPr>
              <a:t>5/9/2025</a:t>
            </a:fld>
            <a:endParaRPr lang="en-US" altLang="en-US"/>
          </a:p>
        </p:txBody>
      </p:sp>
      <p:sp>
        <p:nvSpPr>
          <p:cNvPr id="6" name="Footer Placeholder 4">
            <a:extLst>
              <a:ext uri="{FF2B5EF4-FFF2-40B4-BE49-F238E27FC236}">
                <a16:creationId xmlns:a16="http://schemas.microsoft.com/office/drawing/2014/main" id="{38E64304-73CF-48F6-91EE-3817267E2B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4CD579-B201-4338-B6FA-EF8F3F7B25A2}"/>
              </a:ext>
            </a:extLst>
          </p:cNvPr>
          <p:cNvSpPr>
            <a:spLocks noGrp="1"/>
          </p:cNvSpPr>
          <p:nvPr>
            <p:ph type="sldNum" sz="quarter" idx="12"/>
          </p:nvPr>
        </p:nvSpPr>
        <p:spPr/>
        <p:txBody>
          <a:bodyPr/>
          <a:lstStyle>
            <a:lvl1pPr>
              <a:defRPr/>
            </a:lvl1pPr>
          </a:lstStyle>
          <a:p>
            <a:pPr>
              <a:defRPr/>
            </a:pPr>
            <a:fld id="{41E3B8B4-04DA-4168-93BD-458010D25755}" type="slidenum">
              <a:rPr lang="en-US" altLang="en-US"/>
              <a:pPr>
                <a:defRPr/>
              </a:pPr>
              <a:t>‹#›</a:t>
            </a:fld>
            <a:endParaRPr lang="en-US" altLang="en-US"/>
          </a:p>
        </p:txBody>
      </p:sp>
    </p:spTree>
    <p:extLst>
      <p:ext uri="{BB962C8B-B14F-4D97-AF65-F5344CB8AC3E}">
        <p14:creationId xmlns:p14="http://schemas.microsoft.com/office/powerpoint/2010/main" val="24202570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750"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8FBC49-B133-4EBA-8B7A-25E330A71DBB}"/>
              </a:ext>
            </a:extLst>
          </p:cNvPr>
          <p:cNvSpPr>
            <a:spLocks noGrp="1"/>
          </p:cNvSpPr>
          <p:nvPr>
            <p:ph type="dt" sz="half" idx="10"/>
          </p:nvPr>
        </p:nvSpPr>
        <p:spPr/>
        <p:txBody>
          <a:bodyPr/>
          <a:lstStyle>
            <a:lvl1pPr>
              <a:defRPr/>
            </a:lvl1pPr>
          </a:lstStyle>
          <a:p>
            <a:pPr>
              <a:defRPr/>
            </a:pPr>
            <a:fld id="{4A0D8DF9-F783-4C94-B404-29D3FEAA8C95}" type="datetimeFigureOut">
              <a:rPr lang="en-US" altLang="en-US"/>
              <a:pPr>
                <a:defRPr/>
              </a:pPr>
              <a:t>5/9/2025</a:t>
            </a:fld>
            <a:endParaRPr lang="en-US" altLang="en-US"/>
          </a:p>
        </p:txBody>
      </p:sp>
      <p:sp>
        <p:nvSpPr>
          <p:cNvPr id="5" name="Footer Placeholder 4">
            <a:extLst>
              <a:ext uri="{FF2B5EF4-FFF2-40B4-BE49-F238E27FC236}">
                <a16:creationId xmlns:a16="http://schemas.microsoft.com/office/drawing/2014/main" id="{7BF62B66-768A-464F-8BD5-7ABE627491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51FB39-B886-4A94-9CC3-2313D03E2701}"/>
              </a:ext>
            </a:extLst>
          </p:cNvPr>
          <p:cNvSpPr>
            <a:spLocks noGrp="1"/>
          </p:cNvSpPr>
          <p:nvPr>
            <p:ph type="sldNum" sz="quarter" idx="12"/>
          </p:nvPr>
        </p:nvSpPr>
        <p:spPr/>
        <p:txBody>
          <a:bodyPr/>
          <a:lstStyle>
            <a:lvl1pPr>
              <a:defRPr/>
            </a:lvl1pPr>
          </a:lstStyle>
          <a:p>
            <a:pPr>
              <a:defRPr/>
            </a:pPr>
            <a:fld id="{C17B61C1-19C5-4FD1-BA31-304790283023}" type="slidenum">
              <a:rPr lang="en-US" altLang="en-US"/>
              <a:pPr>
                <a:defRPr/>
              </a:pPr>
              <a:t>‹#›</a:t>
            </a:fld>
            <a:endParaRPr lang="en-US" altLang="en-US"/>
          </a:p>
        </p:txBody>
      </p:sp>
    </p:spTree>
    <p:extLst>
      <p:ext uri="{BB962C8B-B14F-4D97-AF65-F5344CB8AC3E}">
        <p14:creationId xmlns:p14="http://schemas.microsoft.com/office/powerpoint/2010/main" val="36740384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828" y="1481667"/>
            <a:ext cx="5486135" cy="4874948"/>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1" y="1481667"/>
            <a:ext cx="5486135" cy="4874948"/>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6F8711E3-2493-43DE-AB51-5C07E6A5B0E5}"/>
              </a:ext>
            </a:extLst>
          </p:cNvPr>
          <p:cNvSpPr>
            <a:spLocks noGrp="1"/>
          </p:cNvSpPr>
          <p:nvPr>
            <p:ph type="dt" sz="half" idx="10"/>
          </p:nvPr>
        </p:nvSpPr>
        <p:spPr/>
        <p:txBody>
          <a:bodyPr/>
          <a:lstStyle>
            <a:lvl1pPr>
              <a:defRPr/>
            </a:lvl1pPr>
          </a:lstStyle>
          <a:p>
            <a:pPr>
              <a:defRPr/>
            </a:pPr>
            <a:fld id="{613F46D5-6A5D-40E1-861D-33CA84F1BB5E}" type="datetimeFigureOut">
              <a:rPr lang="en-US" altLang="en-US"/>
              <a:pPr>
                <a:defRPr/>
              </a:pPr>
              <a:t>5/9/2025</a:t>
            </a:fld>
            <a:endParaRPr lang="en-US" altLang="en-US"/>
          </a:p>
        </p:txBody>
      </p:sp>
      <p:sp>
        <p:nvSpPr>
          <p:cNvPr id="6" name="Footer Placeholder 4">
            <a:extLst>
              <a:ext uri="{FF2B5EF4-FFF2-40B4-BE49-F238E27FC236}">
                <a16:creationId xmlns:a16="http://schemas.microsoft.com/office/drawing/2014/main" id="{4C2EC77F-A869-4E9A-A564-865A3E891FF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BC4F06-0DF3-4DAF-9831-7FA0222D258A}"/>
              </a:ext>
            </a:extLst>
          </p:cNvPr>
          <p:cNvSpPr>
            <a:spLocks noGrp="1"/>
          </p:cNvSpPr>
          <p:nvPr>
            <p:ph type="sldNum" sz="quarter" idx="12"/>
          </p:nvPr>
        </p:nvSpPr>
        <p:spPr/>
        <p:txBody>
          <a:bodyPr/>
          <a:lstStyle>
            <a:lvl1pPr>
              <a:defRPr/>
            </a:lvl1pPr>
          </a:lstStyle>
          <a:p>
            <a:pPr>
              <a:defRPr/>
            </a:pPr>
            <a:fld id="{AB9AD6EF-E1AC-4D84-B64B-BF76C8656ABF}" type="slidenum">
              <a:rPr lang="en-US" altLang="en-US"/>
              <a:pPr>
                <a:defRPr/>
              </a:pPr>
              <a:t>‹#›</a:t>
            </a:fld>
            <a:endParaRPr lang="en-US" altLang="en-US"/>
          </a:p>
        </p:txBody>
      </p:sp>
    </p:spTree>
    <p:extLst>
      <p:ext uri="{BB962C8B-B14F-4D97-AF65-F5344CB8AC3E}">
        <p14:creationId xmlns:p14="http://schemas.microsoft.com/office/powerpoint/2010/main" val="22786751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334" y="153167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334" y="2171435"/>
            <a:ext cx="5386918" cy="4185180"/>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02" y="153167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102" y="2171435"/>
            <a:ext cx="5389033" cy="4185180"/>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62245E30-886A-4B75-82A9-C5ADF88E40BB}"/>
              </a:ext>
            </a:extLst>
          </p:cNvPr>
          <p:cNvSpPr>
            <a:spLocks noGrp="1"/>
          </p:cNvSpPr>
          <p:nvPr>
            <p:ph type="dt" sz="half" idx="10"/>
          </p:nvPr>
        </p:nvSpPr>
        <p:spPr/>
        <p:txBody>
          <a:bodyPr/>
          <a:lstStyle>
            <a:lvl1pPr>
              <a:defRPr/>
            </a:lvl1pPr>
          </a:lstStyle>
          <a:p>
            <a:pPr>
              <a:defRPr/>
            </a:pPr>
            <a:fld id="{5F099839-97F6-4612-897C-08BB0787BB92}" type="datetimeFigureOut">
              <a:rPr lang="en-US" altLang="en-US"/>
              <a:pPr>
                <a:defRPr/>
              </a:pPr>
              <a:t>5/9/2025</a:t>
            </a:fld>
            <a:endParaRPr lang="en-US" altLang="en-US"/>
          </a:p>
        </p:txBody>
      </p:sp>
      <p:sp>
        <p:nvSpPr>
          <p:cNvPr id="8" name="Footer Placeholder 4">
            <a:extLst>
              <a:ext uri="{FF2B5EF4-FFF2-40B4-BE49-F238E27FC236}">
                <a16:creationId xmlns:a16="http://schemas.microsoft.com/office/drawing/2014/main" id="{8EA20542-E3F8-4BBB-B836-70A9E6AF8CC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53CC85E-6324-4544-8DA2-7CAD78CA0EA3}"/>
              </a:ext>
            </a:extLst>
          </p:cNvPr>
          <p:cNvSpPr>
            <a:spLocks noGrp="1"/>
          </p:cNvSpPr>
          <p:nvPr>
            <p:ph type="sldNum" sz="quarter" idx="12"/>
          </p:nvPr>
        </p:nvSpPr>
        <p:spPr/>
        <p:txBody>
          <a:bodyPr/>
          <a:lstStyle>
            <a:lvl1pPr>
              <a:defRPr/>
            </a:lvl1pPr>
          </a:lstStyle>
          <a:p>
            <a:pPr>
              <a:defRPr/>
            </a:pPr>
            <a:fld id="{F6FA6A85-29C5-452C-A20F-92F66C3987BF}" type="slidenum">
              <a:rPr lang="en-US" altLang="en-US"/>
              <a:pPr>
                <a:defRPr/>
              </a:pPr>
              <a:t>‹#›</a:t>
            </a:fld>
            <a:endParaRPr lang="en-US" altLang="en-US"/>
          </a:p>
        </p:txBody>
      </p:sp>
    </p:spTree>
    <p:extLst>
      <p:ext uri="{BB962C8B-B14F-4D97-AF65-F5344CB8AC3E}">
        <p14:creationId xmlns:p14="http://schemas.microsoft.com/office/powerpoint/2010/main" val="1793586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Y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865" y="1129771"/>
            <a:ext cx="10972271" cy="5009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0"/>
          <p:cNvSpPr>
            <a:spLocks noGrp="1"/>
          </p:cNvSpPr>
          <p:nvPr>
            <p:ph type="title"/>
          </p:nvPr>
        </p:nvSpPr>
        <p:spPr>
          <a:xfrm>
            <a:off x="609865" y="-27781"/>
            <a:ext cx="10514542" cy="940594"/>
          </a:xfrm>
        </p:spPr>
        <p:txBody>
          <a:bodyPr anchor="b"/>
          <a:lstStyle/>
          <a:p>
            <a:r>
              <a:rPr lang="en-US"/>
              <a:t>Click to edit Master title style</a:t>
            </a:r>
          </a:p>
        </p:txBody>
      </p:sp>
      <p:sp>
        <p:nvSpPr>
          <p:cNvPr id="4" name="Date Placeholder 3">
            <a:extLst>
              <a:ext uri="{FF2B5EF4-FFF2-40B4-BE49-F238E27FC236}">
                <a16:creationId xmlns:a16="http://schemas.microsoft.com/office/drawing/2014/main" id="{70EC1E21-02A9-4C44-8DC6-F677FC6F44E7}"/>
              </a:ext>
            </a:extLst>
          </p:cNvPr>
          <p:cNvSpPr>
            <a:spLocks noGrp="1"/>
          </p:cNvSpPr>
          <p:nvPr>
            <p:ph type="dt" sz="half" idx="10"/>
          </p:nvPr>
        </p:nvSpPr>
        <p:spPr/>
        <p:txBody>
          <a:bodyPr/>
          <a:lstStyle>
            <a:lvl1pPr>
              <a:defRPr/>
            </a:lvl1pPr>
          </a:lstStyle>
          <a:p>
            <a:pPr>
              <a:defRPr/>
            </a:pPr>
            <a:fld id="{8E345B94-E762-46CF-9601-A46EDE8F8675}" type="datetimeFigureOut">
              <a:rPr lang="en-US" altLang="en-US"/>
              <a:pPr>
                <a:defRPr/>
              </a:pPr>
              <a:t>5/9/2025</a:t>
            </a:fld>
            <a:endParaRPr lang="en-US" altLang="en-US"/>
          </a:p>
        </p:txBody>
      </p:sp>
      <p:sp>
        <p:nvSpPr>
          <p:cNvPr id="5" name="Footer Placeholder 4">
            <a:extLst>
              <a:ext uri="{FF2B5EF4-FFF2-40B4-BE49-F238E27FC236}">
                <a16:creationId xmlns:a16="http://schemas.microsoft.com/office/drawing/2014/main" id="{6737E04E-41B4-441D-9C9C-E306E6E2707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DA37818-EC84-4222-99E6-2A6F132A09A4}"/>
              </a:ext>
            </a:extLst>
          </p:cNvPr>
          <p:cNvSpPr>
            <a:spLocks noGrp="1"/>
          </p:cNvSpPr>
          <p:nvPr>
            <p:ph type="sldNum" sz="quarter" idx="12"/>
          </p:nvPr>
        </p:nvSpPr>
        <p:spPr/>
        <p:txBody>
          <a:bodyPr/>
          <a:lstStyle>
            <a:lvl1pPr>
              <a:defRPr/>
            </a:lvl1pPr>
          </a:lstStyle>
          <a:p>
            <a:pPr>
              <a:defRPr/>
            </a:pPr>
            <a:fld id="{87687DF3-7E32-4268-B3F1-69171E742AC2}" type="slidenum">
              <a:rPr lang="en-US" altLang="en-US"/>
              <a:pPr>
                <a:defRPr/>
              </a:pPr>
              <a:t>‹#›</a:t>
            </a:fld>
            <a:endParaRPr lang="en-US" altLang="en-US"/>
          </a:p>
        </p:txBody>
      </p:sp>
    </p:spTree>
    <p:extLst>
      <p:ext uri="{BB962C8B-B14F-4D97-AF65-F5344CB8AC3E}">
        <p14:creationId xmlns:p14="http://schemas.microsoft.com/office/powerpoint/2010/main" val="13754153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undation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94D024-5971-4AF4-93E6-6BA9B78A1458}"/>
              </a:ext>
            </a:extLst>
          </p:cNvPr>
          <p:cNvSpPr/>
          <p:nvPr userDrawn="1"/>
        </p:nvSpPr>
        <p:spPr>
          <a:xfrm>
            <a:off x="10544969" y="123032"/>
            <a:ext cx="1500188" cy="791104"/>
          </a:xfrm>
          <a:prstGeom prst="rect">
            <a:avLst/>
          </a:prstGeom>
          <a:solidFill>
            <a:srgbClr val="39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p>
        </p:txBody>
      </p:sp>
      <p:pic>
        <p:nvPicPr>
          <p:cNvPr id="5" name="Picture 7">
            <a:extLst>
              <a:ext uri="{FF2B5EF4-FFF2-40B4-BE49-F238E27FC236}">
                <a16:creationId xmlns:a16="http://schemas.microsoft.com/office/drawing/2014/main" id="{D9E1D507-E9DB-44A5-80A6-22C175E09587}"/>
              </a:ext>
            </a:extLst>
          </p:cNvPr>
          <p:cNvPicPr>
            <a:picLocks noChangeAspect="1" noChangeArrowheads="1"/>
          </p:cNvPicPr>
          <p:nvPr userDrawn="1"/>
        </p:nvPicPr>
        <p:blipFill>
          <a:blip r:embed="rId2">
            <a:lum bright="100000"/>
            <a:extLst>
              <a:ext uri="{28A0092B-C50C-407E-A947-70E740481C1C}">
                <a14:useLocalDpi xmlns:a14="http://schemas.microsoft.com/office/drawing/2010/main" val="0"/>
              </a:ext>
            </a:extLst>
          </a:blip>
          <a:srcRect/>
          <a:stretch>
            <a:fillRect/>
          </a:stretch>
        </p:blipFill>
        <p:spPr bwMode="auto">
          <a:xfrm>
            <a:off x="10650802" y="153459"/>
            <a:ext cx="1354667" cy="74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0"/>
          <p:cNvSpPr>
            <a:spLocks noGrp="1"/>
          </p:cNvSpPr>
          <p:nvPr>
            <p:ph type="title"/>
          </p:nvPr>
        </p:nvSpPr>
        <p:spPr>
          <a:xfrm>
            <a:off x="609865" y="-27781"/>
            <a:ext cx="10514542" cy="940594"/>
          </a:xfrm>
        </p:spPr>
        <p:txBody>
          <a:bodyPr anchor="b"/>
          <a:lstStyle/>
          <a:p>
            <a:r>
              <a:rPr lang="en-US"/>
              <a:t>Click to edit Master title style</a:t>
            </a:r>
          </a:p>
        </p:txBody>
      </p:sp>
      <p:sp>
        <p:nvSpPr>
          <p:cNvPr id="9" name="Content Placeholder 2"/>
          <p:cNvSpPr>
            <a:spLocks noGrp="1"/>
          </p:cNvSpPr>
          <p:nvPr>
            <p:ph idx="1"/>
          </p:nvPr>
        </p:nvSpPr>
        <p:spPr>
          <a:xfrm>
            <a:off x="609865" y="1129771"/>
            <a:ext cx="10972271" cy="5009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8CDAD89A-8044-47C1-8BCE-86B2707AE07E}"/>
              </a:ext>
            </a:extLst>
          </p:cNvPr>
          <p:cNvSpPr>
            <a:spLocks noGrp="1"/>
          </p:cNvSpPr>
          <p:nvPr>
            <p:ph type="dt" sz="half" idx="10"/>
          </p:nvPr>
        </p:nvSpPr>
        <p:spPr/>
        <p:txBody>
          <a:bodyPr/>
          <a:lstStyle>
            <a:lvl1pPr>
              <a:defRPr/>
            </a:lvl1pPr>
          </a:lstStyle>
          <a:p>
            <a:pPr>
              <a:defRPr/>
            </a:pPr>
            <a:fld id="{15265299-2720-4380-9881-7F75776EEADB}" type="datetimeFigureOut">
              <a:rPr lang="en-US" altLang="en-US"/>
              <a:pPr>
                <a:defRPr/>
              </a:pPr>
              <a:t>5/9/2025</a:t>
            </a:fld>
            <a:endParaRPr lang="en-US" altLang="en-US"/>
          </a:p>
        </p:txBody>
      </p:sp>
      <p:sp>
        <p:nvSpPr>
          <p:cNvPr id="7" name="Footer Placeholder 4">
            <a:extLst>
              <a:ext uri="{FF2B5EF4-FFF2-40B4-BE49-F238E27FC236}">
                <a16:creationId xmlns:a16="http://schemas.microsoft.com/office/drawing/2014/main" id="{12CA62F1-EA44-4662-BBF4-C0758E4C2029}"/>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02E147BC-6A97-4B37-AEA0-9B6ED71CA022}"/>
              </a:ext>
            </a:extLst>
          </p:cNvPr>
          <p:cNvSpPr>
            <a:spLocks noGrp="1"/>
          </p:cNvSpPr>
          <p:nvPr>
            <p:ph type="sldNum" sz="quarter" idx="12"/>
          </p:nvPr>
        </p:nvSpPr>
        <p:spPr/>
        <p:txBody>
          <a:bodyPr/>
          <a:lstStyle>
            <a:lvl1pPr>
              <a:defRPr/>
            </a:lvl1pPr>
          </a:lstStyle>
          <a:p>
            <a:pPr>
              <a:defRPr/>
            </a:pPr>
            <a:fld id="{AB90C87A-386B-4487-A274-ECB225A3C64D}" type="slidenum">
              <a:rPr lang="en-US" altLang="en-US"/>
              <a:pPr>
                <a:defRPr/>
              </a:pPr>
              <a:t>‹#›</a:t>
            </a:fld>
            <a:endParaRPr lang="en-US" altLang="en-US"/>
          </a:p>
        </p:txBody>
      </p:sp>
    </p:spTree>
    <p:extLst>
      <p:ext uri="{BB962C8B-B14F-4D97-AF65-F5344CB8AC3E}">
        <p14:creationId xmlns:p14="http://schemas.microsoft.com/office/powerpoint/2010/main" val="8422111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cademy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A7480A-5787-4E2E-AA9E-9D0D27CD13D7}"/>
              </a:ext>
            </a:extLst>
          </p:cNvPr>
          <p:cNvSpPr/>
          <p:nvPr userDrawn="1"/>
        </p:nvSpPr>
        <p:spPr>
          <a:xfrm>
            <a:off x="10544969" y="123032"/>
            <a:ext cx="1500188" cy="676010"/>
          </a:xfrm>
          <a:prstGeom prst="rect">
            <a:avLst/>
          </a:prstGeom>
          <a:solidFill>
            <a:srgbClr val="39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p>
        </p:txBody>
      </p:sp>
      <p:pic>
        <p:nvPicPr>
          <p:cNvPr id="5" name="Picture 7">
            <a:extLst>
              <a:ext uri="{FF2B5EF4-FFF2-40B4-BE49-F238E27FC236}">
                <a16:creationId xmlns:a16="http://schemas.microsoft.com/office/drawing/2014/main" id="{A029EE8D-88A2-4627-9B77-24A67DCA6F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41542" y="191823"/>
            <a:ext cx="135466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0"/>
          <p:cNvSpPr>
            <a:spLocks noGrp="1"/>
          </p:cNvSpPr>
          <p:nvPr>
            <p:ph type="title"/>
          </p:nvPr>
        </p:nvSpPr>
        <p:spPr>
          <a:xfrm>
            <a:off x="609865" y="-27781"/>
            <a:ext cx="10514542" cy="940594"/>
          </a:xfrm>
        </p:spPr>
        <p:txBody>
          <a:bodyPr anchor="b"/>
          <a:lstStyle/>
          <a:p>
            <a:r>
              <a:rPr lang="en-US"/>
              <a:t>Click to edit Master title style</a:t>
            </a:r>
          </a:p>
        </p:txBody>
      </p:sp>
      <p:sp>
        <p:nvSpPr>
          <p:cNvPr id="18" name="Content Placeholder 2"/>
          <p:cNvSpPr>
            <a:spLocks noGrp="1"/>
          </p:cNvSpPr>
          <p:nvPr>
            <p:ph idx="1"/>
          </p:nvPr>
        </p:nvSpPr>
        <p:spPr>
          <a:xfrm>
            <a:off x="609865" y="1129771"/>
            <a:ext cx="10972271" cy="5009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05854255-0631-42B5-A9CC-71945DD40C67}"/>
              </a:ext>
            </a:extLst>
          </p:cNvPr>
          <p:cNvSpPr>
            <a:spLocks noGrp="1"/>
          </p:cNvSpPr>
          <p:nvPr>
            <p:ph type="dt" sz="half" idx="10"/>
          </p:nvPr>
        </p:nvSpPr>
        <p:spPr/>
        <p:txBody>
          <a:bodyPr/>
          <a:lstStyle>
            <a:lvl1pPr>
              <a:defRPr/>
            </a:lvl1pPr>
          </a:lstStyle>
          <a:p>
            <a:pPr>
              <a:defRPr/>
            </a:pPr>
            <a:fld id="{E1513145-09DA-4CF7-93FC-9A3E1411CDEF}" type="datetimeFigureOut">
              <a:rPr lang="en-US" altLang="en-US"/>
              <a:pPr>
                <a:defRPr/>
              </a:pPr>
              <a:t>5/9/2025</a:t>
            </a:fld>
            <a:endParaRPr lang="en-US" altLang="en-US"/>
          </a:p>
        </p:txBody>
      </p:sp>
      <p:sp>
        <p:nvSpPr>
          <p:cNvPr id="7" name="Footer Placeholder 4">
            <a:extLst>
              <a:ext uri="{FF2B5EF4-FFF2-40B4-BE49-F238E27FC236}">
                <a16:creationId xmlns:a16="http://schemas.microsoft.com/office/drawing/2014/main" id="{30E3360F-4880-4477-9F54-382A0976FCD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9BE28DA-0593-4959-873E-E499ACD5615A}"/>
              </a:ext>
            </a:extLst>
          </p:cNvPr>
          <p:cNvSpPr>
            <a:spLocks noGrp="1"/>
          </p:cNvSpPr>
          <p:nvPr>
            <p:ph type="sldNum" sz="quarter" idx="12"/>
          </p:nvPr>
        </p:nvSpPr>
        <p:spPr/>
        <p:txBody>
          <a:bodyPr/>
          <a:lstStyle>
            <a:lvl1pPr>
              <a:defRPr/>
            </a:lvl1pPr>
          </a:lstStyle>
          <a:p>
            <a:pPr>
              <a:defRPr/>
            </a:pPr>
            <a:fld id="{6D86654D-9D70-4644-9433-DD3C3F463ED6}" type="slidenum">
              <a:rPr lang="en-US" altLang="en-US"/>
              <a:pPr>
                <a:defRPr/>
              </a:pPr>
              <a:t>‹#›</a:t>
            </a:fld>
            <a:endParaRPr lang="en-US" altLang="en-US"/>
          </a:p>
        </p:txBody>
      </p:sp>
    </p:spTree>
    <p:extLst>
      <p:ext uri="{BB962C8B-B14F-4D97-AF65-F5344CB8AC3E}">
        <p14:creationId xmlns:p14="http://schemas.microsoft.com/office/powerpoint/2010/main" val="22192183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A651AD-E85A-4D4B-8254-715F069B2C59}"/>
              </a:ext>
            </a:extLst>
          </p:cNvPr>
          <p:cNvSpPr>
            <a:spLocks noGrp="1"/>
          </p:cNvSpPr>
          <p:nvPr>
            <p:ph type="dt" sz="half" idx="10"/>
          </p:nvPr>
        </p:nvSpPr>
        <p:spPr/>
        <p:txBody>
          <a:bodyPr/>
          <a:lstStyle>
            <a:lvl1pPr>
              <a:defRPr/>
            </a:lvl1pPr>
          </a:lstStyle>
          <a:p>
            <a:pPr>
              <a:defRPr/>
            </a:pPr>
            <a:fld id="{97AE5CE2-1030-4233-9A25-5DC3E8B0A497}" type="datetimeFigureOut">
              <a:rPr lang="en-US" altLang="en-US"/>
              <a:pPr>
                <a:defRPr/>
              </a:pPr>
              <a:t>5/9/2025</a:t>
            </a:fld>
            <a:endParaRPr lang="en-US" altLang="en-US"/>
          </a:p>
        </p:txBody>
      </p:sp>
      <p:sp>
        <p:nvSpPr>
          <p:cNvPr id="3" name="Footer Placeholder 4">
            <a:extLst>
              <a:ext uri="{FF2B5EF4-FFF2-40B4-BE49-F238E27FC236}">
                <a16:creationId xmlns:a16="http://schemas.microsoft.com/office/drawing/2014/main" id="{C853E75D-207E-47F1-8DF2-6C7B8C45ECF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56FC2BA-1814-455B-9BB4-0ECE65AB951A}"/>
              </a:ext>
            </a:extLst>
          </p:cNvPr>
          <p:cNvSpPr>
            <a:spLocks noGrp="1"/>
          </p:cNvSpPr>
          <p:nvPr>
            <p:ph type="sldNum" sz="quarter" idx="12"/>
          </p:nvPr>
        </p:nvSpPr>
        <p:spPr/>
        <p:txBody>
          <a:bodyPr/>
          <a:lstStyle>
            <a:lvl1pPr>
              <a:defRPr/>
            </a:lvl1pPr>
          </a:lstStyle>
          <a:p>
            <a:pPr>
              <a:defRPr/>
            </a:pPr>
            <a:fld id="{5298A15F-29D4-4C9E-B765-1E786D9E80C7}" type="slidenum">
              <a:rPr lang="en-US" altLang="en-US"/>
              <a:pPr>
                <a:defRPr/>
              </a:pPr>
              <a:t>‹#›</a:t>
            </a:fld>
            <a:endParaRPr lang="en-US" altLang="en-US"/>
          </a:p>
        </p:txBody>
      </p:sp>
    </p:spTree>
    <p:extLst>
      <p:ext uri="{BB962C8B-B14F-4D97-AF65-F5344CB8AC3E}">
        <p14:creationId xmlns:p14="http://schemas.microsoft.com/office/powerpoint/2010/main" val="19903331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D74D0-8DCE-47D7-8F8F-4A76407F1210}"/>
              </a:ext>
            </a:extLst>
          </p:cNvPr>
          <p:cNvSpPr/>
          <p:nvPr userDrawn="1"/>
        </p:nvSpPr>
        <p:spPr>
          <a:xfrm>
            <a:off x="0" y="0"/>
            <a:ext cx="12192000" cy="927365"/>
          </a:xfrm>
          <a:prstGeom prst="rect">
            <a:avLst/>
          </a:prstGeom>
          <a:solidFill>
            <a:srgbClr val="05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p>
        </p:txBody>
      </p:sp>
    </p:spTree>
    <p:extLst>
      <p:ext uri="{BB962C8B-B14F-4D97-AF65-F5344CB8AC3E}">
        <p14:creationId xmlns:p14="http://schemas.microsoft.com/office/powerpoint/2010/main" val="3655199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Layout 2 - Section Header">
    <p:spTree>
      <p:nvGrpSpPr>
        <p:cNvPr id="1" name=""/>
        <p:cNvGrpSpPr/>
        <p:nvPr/>
      </p:nvGrpSpPr>
      <p:grpSpPr>
        <a:xfrm>
          <a:off x="0" y="0"/>
          <a:ext cx="0" cy="0"/>
          <a:chOff x="0" y="0"/>
          <a:chExt cx="0" cy="0"/>
        </a:xfrm>
      </p:grpSpPr>
      <p:grpSp>
        <p:nvGrpSpPr>
          <p:cNvPr id="12" name="Group 11"/>
          <p:cNvGrpSpPr/>
          <p:nvPr userDrawn="1"/>
        </p:nvGrpSpPr>
        <p:grpSpPr>
          <a:xfrm>
            <a:off x="0" y="0"/>
            <a:ext cx="12192000" cy="6858000"/>
            <a:chOff x="0" y="0"/>
            <a:chExt cx="12192000" cy="685800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p:cNvSpPr/>
            <p:nvPr userDrawn="1"/>
          </p:nvSpPr>
          <p:spPr>
            <a:xfrm>
              <a:off x="320842" y="304800"/>
              <a:ext cx="11534274" cy="62885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2709816"/>
              <a:ext cx="12192000" cy="1270514"/>
            </a:xfrm>
            <a:prstGeom prst="rect">
              <a:avLst/>
            </a:prstGeom>
            <a:solidFill>
              <a:srgbClr val="04C7F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p:nvPr>
        </p:nvSpPr>
        <p:spPr>
          <a:xfrm>
            <a:off x="831850" y="2709816"/>
            <a:ext cx="10515600" cy="1270514"/>
          </a:xfrm>
        </p:spPr>
        <p:txBody>
          <a:bodyPr anchor="ctr"/>
          <a:lstStyle>
            <a:lvl1pPr algn="ctr">
              <a:defRPr sz="4400"/>
            </a:lvl1pPr>
          </a:lstStyle>
          <a:p>
            <a:r>
              <a:rPr lang="en-US"/>
              <a:t>Click to edit Master title style</a:t>
            </a:r>
          </a:p>
        </p:txBody>
      </p:sp>
      <p:sp>
        <p:nvSpPr>
          <p:cNvPr id="3" name="Text Placeholder 2"/>
          <p:cNvSpPr>
            <a:spLocks noGrp="1"/>
          </p:cNvSpPr>
          <p:nvPr userDrawn="1">
            <p:ph type="body" idx="1"/>
          </p:nvPr>
        </p:nvSpPr>
        <p:spPr>
          <a:xfrm>
            <a:off x="831850" y="3980330"/>
            <a:ext cx="10515600" cy="1392609"/>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userDrawn="1">
            <p:ph type="dt" sz="half" idx="10"/>
          </p:nvPr>
        </p:nvSpPr>
        <p:spPr/>
        <p:txBody>
          <a:bodyPr/>
          <a:lstStyle/>
          <a:p>
            <a:fld id="{A8117BF7-3C01-614B-B1D0-EFC01705D4A0}" type="datetimeFigureOut">
              <a:rPr lang="en-US" smtClean="0"/>
              <a:t>5/9/2025</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889E4787-24E0-EC45-9EC5-2282C909BA56}" type="slidenum">
              <a:rPr lang="en-US" smtClean="0"/>
              <a:t>‹#›</a:t>
            </a:fld>
            <a:endParaRPr lang="en-US"/>
          </a:p>
        </p:txBody>
      </p:sp>
      <p:grpSp>
        <p:nvGrpSpPr>
          <p:cNvPr id="13" name="Group 12"/>
          <p:cNvGrpSpPr/>
          <p:nvPr userDrawn="1"/>
        </p:nvGrpSpPr>
        <p:grpSpPr>
          <a:xfrm>
            <a:off x="10737130" y="6176963"/>
            <a:ext cx="1454870" cy="681037"/>
            <a:chOff x="10737130" y="6176963"/>
            <a:chExt cx="1454870" cy="681037"/>
          </a:xfrm>
        </p:grpSpPr>
        <p:sp>
          <p:nvSpPr>
            <p:cNvPr id="14" name="Rectangle 1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766463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030101"/>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EE5DC9-9D0B-4E0E-9CAC-B52656AB2FEF}"/>
              </a:ext>
            </a:extLst>
          </p:cNvPr>
          <p:cNvSpPr/>
          <p:nvPr userDrawn="1"/>
        </p:nvSpPr>
        <p:spPr>
          <a:xfrm>
            <a:off x="1" y="0"/>
            <a:ext cx="4337844"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p>
        </p:txBody>
      </p:sp>
      <p:cxnSp>
        <p:nvCxnSpPr>
          <p:cNvPr id="6" name="Straight Connector 5">
            <a:extLst>
              <a:ext uri="{FF2B5EF4-FFF2-40B4-BE49-F238E27FC236}">
                <a16:creationId xmlns:a16="http://schemas.microsoft.com/office/drawing/2014/main" id="{3DE2D2C3-D380-4A66-B9F7-EC8496542B7E}"/>
              </a:ext>
            </a:extLst>
          </p:cNvPr>
          <p:cNvCxnSpPr/>
          <p:nvPr userDrawn="1"/>
        </p:nvCxnSpPr>
        <p:spPr>
          <a:xfrm>
            <a:off x="4390761" y="0"/>
            <a:ext cx="0" cy="6858000"/>
          </a:xfrm>
          <a:prstGeom prst="line">
            <a:avLst/>
          </a:prstGeom>
          <a:ln w="146050">
            <a:solidFill>
              <a:srgbClr val="8EC63F"/>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212ACF1-82AA-49F6-85C1-90B75A842B15}"/>
              </a:ext>
            </a:extLst>
          </p:cNvPr>
          <p:cNvSpPr/>
          <p:nvPr userDrawn="1"/>
        </p:nvSpPr>
        <p:spPr>
          <a:xfrm>
            <a:off x="4454261" y="0"/>
            <a:ext cx="773773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p>
        </p:txBody>
      </p:sp>
      <p:sp>
        <p:nvSpPr>
          <p:cNvPr id="2" name="Title 1"/>
          <p:cNvSpPr>
            <a:spLocks noGrp="1"/>
          </p:cNvSpPr>
          <p:nvPr>
            <p:ph type="title"/>
          </p:nvPr>
        </p:nvSpPr>
        <p:spPr>
          <a:xfrm>
            <a:off x="197052" y="1220456"/>
            <a:ext cx="3932237" cy="4417088"/>
          </a:xfrm>
        </p:spPr>
        <p:txBody>
          <a:bodyPr>
            <a:normAutofit/>
          </a:bodyPr>
          <a:lstStyle>
            <a:lvl1pPr algn="ctr">
              <a:defRPr sz="4000" b="1">
                <a:solidFill>
                  <a:schemeClr val="bg1"/>
                </a:solidFill>
              </a:defRPr>
            </a:lvl1pPr>
          </a:lstStyle>
          <a:p>
            <a:r>
              <a:rPr lang="en-US"/>
              <a:t>Click to edit Master title style</a:t>
            </a:r>
          </a:p>
        </p:txBody>
      </p:sp>
      <p:sp>
        <p:nvSpPr>
          <p:cNvPr id="5" name="Content Placeholder 4"/>
          <p:cNvSpPr>
            <a:spLocks noGrp="1"/>
          </p:cNvSpPr>
          <p:nvPr>
            <p:ph sz="quarter" idx="10"/>
          </p:nvPr>
        </p:nvSpPr>
        <p:spPr>
          <a:xfrm>
            <a:off x="4740165" y="540774"/>
            <a:ext cx="7132286" cy="5776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19482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47FD57-5469-4487-9608-92FEBCE6C2EE}"/>
              </a:ext>
            </a:extLst>
          </p:cNvPr>
          <p:cNvSpPr/>
          <p:nvPr userDrawn="1"/>
        </p:nvSpPr>
        <p:spPr>
          <a:xfrm>
            <a:off x="7855479" y="0"/>
            <a:ext cx="4325938"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p>
        </p:txBody>
      </p:sp>
      <p:cxnSp>
        <p:nvCxnSpPr>
          <p:cNvPr id="5" name="Straight Connector 4">
            <a:extLst>
              <a:ext uri="{FF2B5EF4-FFF2-40B4-BE49-F238E27FC236}">
                <a16:creationId xmlns:a16="http://schemas.microsoft.com/office/drawing/2014/main" id="{300E9E5C-1832-46EF-8B09-F6C2D1B543FB}"/>
              </a:ext>
            </a:extLst>
          </p:cNvPr>
          <p:cNvCxnSpPr/>
          <p:nvPr userDrawn="1"/>
        </p:nvCxnSpPr>
        <p:spPr>
          <a:xfrm>
            <a:off x="7795948" y="0"/>
            <a:ext cx="0" cy="6858000"/>
          </a:xfrm>
          <a:prstGeom prst="line">
            <a:avLst/>
          </a:prstGeom>
          <a:ln w="146050">
            <a:solidFill>
              <a:srgbClr val="8EC63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0BCE3EC-33D0-43C5-99DE-55DF59341253}"/>
              </a:ext>
            </a:extLst>
          </p:cNvPr>
          <p:cNvSpPr/>
          <p:nvPr userDrawn="1"/>
        </p:nvSpPr>
        <p:spPr>
          <a:xfrm>
            <a:off x="224896" y="5877720"/>
            <a:ext cx="3050646" cy="980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p>
        </p:txBody>
      </p:sp>
      <p:sp>
        <p:nvSpPr>
          <p:cNvPr id="7" name="Rectangle 6">
            <a:extLst>
              <a:ext uri="{FF2B5EF4-FFF2-40B4-BE49-F238E27FC236}">
                <a16:creationId xmlns:a16="http://schemas.microsoft.com/office/drawing/2014/main" id="{5D62DC08-CAFA-4F29-A487-491C3D2240D3}"/>
              </a:ext>
            </a:extLst>
          </p:cNvPr>
          <p:cNvSpPr/>
          <p:nvPr userDrawn="1"/>
        </p:nvSpPr>
        <p:spPr>
          <a:xfrm>
            <a:off x="0" y="0"/>
            <a:ext cx="77377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p>
        </p:txBody>
      </p:sp>
      <p:sp>
        <p:nvSpPr>
          <p:cNvPr id="8" name="Rectangle 7">
            <a:extLst>
              <a:ext uri="{FF2B5EF4-FFF2-40B4-BE49-F238E27FC236}">
                <a16:creationId xmlns:a16="http://schemas.microsoft.com/office/drawing/2014/main" id="{CC2279BD-4894-4591-9DE3-A1E5C8BA26E8}"/>
              </a:ext>
            </a:extLst>
          </p:cNvPr>
          <p:cNvSpPr/>
          <p:nvPr userDrawn="1"/>
        </p:nvSpPr>
        <p:spPr>
          <a:xfrm>
            <a:off x="-1323" y="0"/>
            <a:ext cx="77377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p>
        </p:txBody>
      </p:sp>
      <p:sp>
        <p:nvSpPr>
          <p:cNvPr id="2" name="Title 1"/>
          <p:cNvSpPr>
            <a:spLocks noGrp="1"/>
          </p:cNvSpPr>
          <p:nvPr>
            <p:ph type="title"/>
          </p:nvPr>
        </p:nvSpPr>
        <p:spPr>
          <a:xfrm>
            <a:off x="8044541" y="1220456"/>
            <a:ext cx="3932237" cy="4417088"/>
          </a:xfrm>
        </p:spPr>
        <p:txBody>
          <a:bodyPr>
            <a:normAutofit/>
          </a:bodyPr>
          <a:lstStyle>
            <a:lvl1pPr algn="ctr">
              <a:defRPr sz="4000" b="1">
                <a:solidFill>
                  <a:schemeClr val="bg1"/>
                </a:solidFill>
              </a:defRPr>
            </a:lvl1pPr>
          </a:lstStyle>
          <a:p>
            <a:r>
              <a:rPr lang="en-US"/>
              <a:t>Click to edit Master title style</a:t>
            </a:r>
          </a:p>
        </p:txBody>
      </p:sp>
      <p:sp>
        <p:nvSpPr>
          <p:cNvPr id="9" name="Content Placeholder 4"/>
          <p:cNvSpPr>
            <a:spLocks noGrp="1"/>
          </p:cNvSpPr>
          <p:nvPr>
            <p:ph sz="quarter" idx="10"/>
          </p:nvPr>
        </p:nvSpPr>
        <p:spPr>
          <a:xfrm>
            <a:off x="302473" y="540774"/>
            <a:ext cx="7132286" cy="5776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55948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pic>
        <p:nvPicPr>
          <p:cNvPr id="3" name="Picture 3" descr="Overview_Cover.jpg">
            <a:extLst>
              <a:ext uri="{FF2B5EF4-FFF2-40B4-BE49-F238E27FC236}">
                <a16:creationId xmlns:a16="http://schemas.microsoft.com/office/drawing/2014/main" id="{B267DB7A-C2D0-4636-A0F8-0A66C9FC0C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1D58E28-D8EE-43CC-AA18-F7495DB19228}"/>
              </a:ext>
            </a:extLst>
          </p:cNvPr>
          <p:cNvSpPr/>
          <p:nvPr/>
        </p:nvSpPr>
        <p:spPr>
          <a:xfrm>
            <a:off x="0" y="0"/>
            <a:ext cx="12192000" cy="1221053"/>
          </a:xfrm>
          <a:prstGeom prst="rect">
            <a:avLst/>
          </a:prstGeom>
          <a:solidFill>
            <a:srgbClr val="05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p>
        </p:txBody>
      </p:sp>
      <p:sp>
        <p:nvSpPr>
          <p:cNvPr id="5" name="Rectangle 4">
            <a:extLst>
              <a:ext uri="{FF2B5EF4-FFF2-40B4-BE49-F238E27FC236}">
                <a16:creationId xmlns:a16="http://schemas.microsoft.com/office/drawing/2014/main" id="{DA78982F-6378-43BF-AFE6-CBEEF036D411}"/>
              </a:ext>
            </a:extLst>
          </p:cNvPr>
          <p:cNvSpPr/>
          <p:nvPr/>
        </p:nvSpPr>
        <p:spPr>
          <a:xfrm flipV="1">
            <a:off x="0" y="1221053"/>
            <a:ext cx="12192000" cy="76729"/>
          </a:xfrm>
          <a:prstGeom prst="rect">
            <a:avLst/>
          </a:prstGeom>
          <a:solidFill>
            <a:srgbClr val="8BC6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14790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3" descr="Overview_Cover.jpg">
            <a:extLst>
              <a:ext uri="{FF2B5EF4-FFF2-40B4-BE49-F238E27FC236}">
                <a16:creationId xmlns:a16="http://schemas.microsoft.com/office/drawing/2014/main" id="{A75B28E3-D24B-4A2D-A317-2E4A4A4320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013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D7FA5FF-22DC-4F7E-A062-AAAE60AAE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15"/>
            <a:ext cx="12192000" cy="68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5540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80BFD25-C705-4147-A74F-525C12531AB4}"/>
              </a:ext>
            </a:extLst>
          </p:cNvPr>
          <p:cNvSpPr>
            <a:spLocks noGrp="1"/>
          </p:cNvSpPr>
          <p:nvPr>
            <p:ph type="dt" sz="half" idx="10"/>
          </p:nvPr>
        </p:nvSpPr>
        <p:spPr/>
        <p:txBody>
          <a:bodyPr/>
          <a:lstStyle>
            <a:lvl1pPr>
              <a:defRPr/>
            </a:lvl1pPr>
          </a:lstStyle>
          <a:p>
            <a:pPr>
              <a:defRPr/>
            </a:pPr>
            <a:fld id="{6D2AE7B3-290F-964D-BB4F-C5851BA02887}" type="datetimeFigureOut">
              <a:rPr lang="en-US" altLang="en-US"/>
              <a:pPr>
                <a:defRPr/>
              </a:pPr>
              <a:t>5/9/2025</a:t>
            </a:fld>
            <a:endParaRPr lang="en-US" altLang="en-US"/>
          </a:p>
        </p:txBody>
      </p:sp>
      <p:sp>
        <p:nvSpPr>
          <p:cNvPr id="4" name="Footer Placeholder 4">
            <a:extLst>
              <a:ext uri="{FF2B5EF4-FFF2-40B4-BE49-F238E27FC236}">
                <a16:creationId xmlns:a16="http://schemas.microsoft.com/office/drawing/2014/main" id="{ABE51934-8AA4-4B4F-B56C-62C3EC620F8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A36903F-64F2-9142-947D-E9928E2B438C}"/>
              </a:ext>
            </a:extLst>
          </p:cNvPr>
          <p:cNvSpPr>
            <a:spLocks noGrp="1"/>
          </p:cNvSpPr>
          <p:nvPr>
            <p:ph type="sldNum" sz="quarter" idx="12"/>
          </p:nvPr>
        </p:nvSpPr>
        <p:spPr/>
        <p:txBody>
          <a:bodyPr/>
          <a:lstStyle>
            <a:lvl1pPr>
              <a:defRPr/>
            </a:lvl1pPr>
          </a:lstStyle>
          <a:p>
            <a:fld id="{A6DF5C8B-0A2D-9C4E-BD4B-3CF0201ACFE7}" type="slidenum">
              <a:rPr lang="en-US" altLang="en-US"/>
              <a:pPr/>
              <a:t>‹#›</a:t>
            </a:fld>
            <a:endParaRPr lang="en-US" altLang="en-US"/>
          </a:p>
        </p:txBody>
      </p:sp>
    </p:spTree>
    <p:extLst>
      <p:ext uri="{BB962C8B-B14F-4D97-AF65-F5344CB8AC3E}">
        <p14:creationId xmlns:p14="http://schemas.microsoft.com/office/powerpoint/2010/main" val="15513984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CE2071A2-5421-B947-AF2B-4D6B0B2C8C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BF648A-C993-084E-993E-615729E152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C9112B-A602-9844-8179-F9797FEAF417}"/>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93A824-C774-264B-9E47-728CE27D239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2D56B-AA57-004F-BB2A-07B286122503}"/>
              </a:ext>
            </a:extLst>
          </p:cNvPr>
          <p:cNvSpPr>
            <a:spLocks noGrp="1"/>
          </p:cNvSpPr>
          <p:nvPr>
            <p:ph type="dt" sz="half" idx="10"/>
          </p:nvPr>
        </p:nvSpPr>
        <p:spPr>
          <a:xfrm>
            <a:off x="838200" y="6356351"/>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41B61A34-D7DB-D348-B75D-2ADA62ADE111}"/>
              </a:ext>
            </a:extLst>
          </p:cNvPr>
          <p:cNvSpPr>
            <a:spLocks noGrp="1"/>
          </p:cNvSpPr>
          <p:nvPr>
            <p:ph type="ftr" sz="quarter" idx="11"/>
          </p:nvPr>
        </p:nvSpPr>
        <p:spPr>
          <a:xfrm>
            <a:off x="4038600" y="6356351"/>
            <a:ext cx="4114800" cy="365125"/>
          </a:xfrm>
          <a:prstGeom prst="rect">
            <a:avLst/>
          </a:prstGeom>
        </p:spPr>
        <p:txBody>
          <a:bodyPr/>
          <a:lstStyle/>
          <a:p>
            <a:r>
              <a:rPr lang="en-US"/>
              <a:t>Confidential information for MPIF and Hillberg &amp; Berk</a:t>
            </a:r>
          </a:p>
        </p:txBody>
      </p:sp>
      <p:sp>
        <p:nvSpPr>
          <p:cNvPr id="7" name="Slide Number Placeholder 6">
            <a:extLst>
              <a:ext uri="{FF2B5EF4-FFF2-40B4-BE49-F238E27FC236}">
                <a16:creationId xmlns:a16="http://schemas.microsoft.com/office/drawing/2014/main" id="{8E6A1A13-FED4-114C-839D-C1316573B876}"/>
              </a:ext>
            </a:extLst>
          </p:cNvPr>
          <p:cNvSpPr>
            <a:spLocks noGrp="1"/>
          </p:cNvSpPr>
          <p:nvPr>
            <p:ph type="sldNum" sz="quarter" idx="12"/>
          </p:nvPr>
        </p:nvSpPr>
        <p:spPr>
          <a:xfrm>
            <a:off x="8610600" y="6356351"/>
            <a:ext cx="2743200" cy="365125"/>
          </a:xfrm>
          <a:prstGeom prst="rect">
            <a:avLst/>
          </a:prstGeom>
        </p:spPr>
        <p:txBody>
          <a:bodyPr/>
          <a:lstStyle/>
          <a:p>
            <a:fld id="{35A1DD07-FDFE-7D49-A097-D3FE6CCB55B8}" type="slidenum">
              <a:rPr lang="en-US" smtClean="0"/>
              <a:t>‹#›</a:t>
            </a:fld>
            <a:endParaRPr lang="en-US"/>
          </a:p>
        </p:txBody>
      </p:sp>
    </p:spTree>
    <p:extLst>
      <p:ext uri="{BB962C8B-B14F-4D97-AF65-F5344CB8AC3E}">
        <p14:creationId xmlns:p14="http://schemas.microsoft.com/office/powerpoint/2010/main" val="504679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ayout 2 - Copy/no ghost">
    <p:spTree>
      <p:nvGrpSpPr>
        <p:cNvPr id="1" name=""/>
        <p:cNvGrpSpPr/>
        <p:nvPr/>
      </p:nvGrpSpPr>
      <p:grpSpPr>
        <a:xfrm>
          <a:off x="0" y="0"/>
          <a:ext cx="0" cy="0"/>
          <a:chOff x="0" y="0"/>
          <a:chExt cx="0" cy="0"/>
        </a:xfrm>
      </p:grpSpPr>
      <p:grpSp>
        <p:nvGrpSpPr>
          <p:cNvPr id="7" name="Group 6"/>
          <p:cNvGrpSpPr/>
          <p:nvPr userDrawn="1"/>
        </p:nvGrpSpPr>
        <p:grpSpPr>
          <a:xfrm>
            <a:off x="0" y="0"/>
            <a:ext cx="12192000" cy="6858000"/>
            <a:chOff x="0" y="0"/>
            <a:chExt cx="12192000" cy="685800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userDrawn="1"/>
          </p:nvSpPr>
          <p:spPr>
            <a:xfrm>
              <a:off x="0" y="0"/>
              <a:ext cx="12192000" cy="6857999"/>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55493" y="1252592"/>
              <a:ext cx="11645153" cy="845152"/>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fld id="{A8117BF7-3C01-614B-B1D0-EFC01705D4A0}" type="datetimeFigureOut">
              <a:rPr lang="en-US" smtClean="0"/>
              <a:pPr/>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9E4787-24E0-EC45-9EC5-2282C909BA56}" type="slidenum">
              <a:rPr lang="en-US" smtClean="0"/>
              <a:pPr/>
              <a:t>‹#›</a:t>
            </a:fld>
            <a:endParaRPr lang="en-US"/>
          </a:p>
        </p:txBody>
      </p:sp>
      <p:sp>
        <p:nvSpPr>
          <p:cNvPr id="12" name="Title 11"/>
          <p:cNvSpPr>
            <a:spLocks noGrp="1"/>
          </p:cNvSpPr>
          <p:nvPr>
            <p:ph type="title"/>
          </p:nvPr>
        </p:nvSpPr>
        <p:spPr>
          <a:xfrm>
            <a:off x="838200" y="365125"/>
            <a:ext cx="10515600" cy="887467"/>
          </a:xfrm>
        </p:spPr>
        <p:txBody>
          <a:bodyPr>
            <a:normAutofit/>
          </a:bodyPr>
          <a:lstStyle>
            <a:lvl1pPr>
              <a:defRPr sz="4000"/>
            </a:lvl1pPr>
          </a:lstStyle>
          <a:p>
            <a:r>
              <a:rPr lang="en-US"/>
              <a:t>Click to edit Master title style</a:t>
            </a:r>
          </a:p>
        </p:txBody>
      </p:sp>
      <p:sp>
        <p:nvSpPr>
          <p:cNvPr id="14" name="Content Placeholder 13"/>
          <p:cNvSpPr>
            <a:spLocks noGrp="1"/>
          </p:cNvSpPr>
          <p:nvPr>
            <p:ph sz="quarter" idx="13"/>
          </p:nvPr>
        </p:nvSpPr>
        <p:spPr>
          <a:xfrm>
            <a:off x="838200" y="1406525"/>
            <a:ext cx="7896225" cy="515938"/>
          </a:xfrm>
        </p:spPr>
        <p:txBody>
          <a:bodyPr/>
          <a:lstStyle>
            <a:lvl1pPr marL="0" indent="0">
              <a:buNone/>
              <a:defRPr b="1"/>
            </a:lvl1pPr>
          </a:lstStyle>
          <a:p>
            <a:pPr lvl="0"/>
            <a:r>
              <a:rPr lang="en-US"/>
              <a:t>Edit Master text styles</a:t>
            </a:r>
          </a:p>
        </p:txBody>
      </p:sp>
      <p:sp>
        <p:nvSpPr>
          <p:cNvPr id="16" name="Content Placeholder 15"/>
          <p:cNvSpPr>
            <a:spLocks noGrp="1"/>
          </p:cNvSpPr>
          <p:nvPr>
            <p:ph sz="quarter" idx="14"/>
          </p:nvPr>
        </p:nvSpPr>
        <p:spPr>
          <a:xfrm>
            <a:off x="838200" y="2222500"/>
            <a:ext cx="10515600" cy="4005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10737130" y="6176963"/>
            <a:ext cx="1454870" cy="681037"/>
            <a:chOff x="10737130" y="6176963"/>
            <a:chExt cx="1454870" cy="681037"/>
          </a:xfrm>
        </p:grpSpPr>
        <p:sp>
          <p:nvSpPr>
            <p:cNvPr id="19" name="Rectangle 18"/>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168246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Layout 2 - Copy/no ghost">
    <p:spTree>
      <p:nvGrpSpPr>
        <p:cNvPr id="1" name=""/>
        <p:cNvGrpSpPr/>
        <p:nvPr/>
      </p:nvGrpSpPr>
      <p:grpSpPr>
        <a:xfrm>
          <a:off x="0" y="0"/>
          <a:ext cx="0" cy="0"/>
          <a:chOff x="0" y="0"/>
          <a:chExt cx="0" cy="0"/>
        </a:xfrm>
      </p:grpSpPr>
      <p:grpSp>
        <p:nvGrpSpPr>
          <p:cNvPr id="7" name="Group 6"/>
          <p:cNvGrpSpPr/>
          <p:nvPr userDrawn="1"/>
        </p:nvGrpSpPr>
        <p:grpSpPr>
          <a:xfrm>
            <a:off x="0" y="0"/>
            <a:ext cx="12192000" cy="6858000"/>
            <a:chOff x="0" y="0"/>
            <a:chExt cx="12192000" cy="685800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userDrawn="1"/>
          </p:nvSpPr>
          <p:spPr>
            <a:xfrm>
              <a:off x="0" y="0"/>
              <a:ext cx="12192000" cy="6857999"/>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userDrawn="1">
            <p:ph type="dt" sz="half" idx="10"/>
          </p:nvPr>
        </p:nvSpPr>
        <p:spPr/>
        <p:txBody>
          <a:bodyPr/>
          <a:lstStyle/>
          <a:p>
            <a:fld id="{A8117BF7-3C01-614B-B1D0-EFC01705D4A0}" type="datetimeFigureOut">
              <a:rPr lang="en-US" smtClean="0"/>
              <a:pPr/>
              <a:t>5/9/2025</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a:t>
            </a:fld>
            <a:endParaRPr lang="en-US"/>
          </a:p>
        </p:txBody>
      </p:sp>
      <p:sp>
        <p:nvSpPr>
          <p:cNvPr id="15" name="Title 1"/>
          <p:cNvSpPr>
            <a:spLocks noGrp="1"/>
          </p:cNvSpPr>
          <p:nvPr userDrawn="1">
            <p:ph type="title" hasCustomPrompt="1"/>
          </p:nvPr>
        </p:nvSpPr>
        <p:spPr>
          <a:xfrm>
            <a:off x="838200" y="365125"/>
            <a:ext cx="10515600" cy="1325563"/>
          </a:xfrm>
        </p:spPr>
        <p:txBody>
          <a:bodyPr>
            <a:normAutofit/>
          </a:bodyPr>
          <a:lstStyle>
            <a:lvl1pPr>
              <a:defRPr sz="4000">
                <a:solidFill>
                  <a:srgbClr val="04C7F0"/>
                </a:solidFill>
              </a:defRPr>
            </a:lvl1pPr>
          </a:lstStyle>
          <a:p>
            <a:r>
              <a:rPr lang="en-US"/>
              <a:t>Click to edit Master title style`</a:t>
            </a:r>
          </a:p>
        </p:txBody>
      </p:sp>
      <p:sp>
        <p:nvSpPr>
          <p:cNvPr id="19" name="Content Placeholder 2"/>
          <p:cNvSpPr>
            <a:spLocks noGrp="1"/>
          </p:cNvSpPr>
          <p:nvPr userDrawn="1">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10737130" y="6176963"/>
            <a:ext cx="1454870" cy="681037"/>
            <a:chOff x="10737130" y="6176963"/>
            <a:chExt cx="1454870" cy="681037"/>
          </a:xfrm>
        </p:grpSpPr>
        <p:sp>
          <p:nvSpPr>
            <p:cNvPr id="17" name="Rectangle 16"/>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23358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8.jpe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2.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14.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3.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14.jpe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4.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1" name="Group 10"/>
          <p:cNvGrpSpPr/>
          <p:nvPr userDrawn="1"/>
        </p:nvGrpSpPr>
        <p:grpSpPr>
          <a:xfrm>
            <a:off x="0" y="0"/>
            <a:ext cx="12192000" cy="6858000"/>
            <a:chOff x="0" y="0"/>
            <a:chExt cx="12192000" cy="6858000"/>
          </a:xfrm>
        </p:grpSpPr>
        <p:pic>
          <p:nvPicPr>
            <p:cNvPr id="7" name="Picture 6"/>
            <p:cNvPicPr>
              <a:picLocks noChangeAspect="1"/>
            </p:cNvPicPr>
            <p:nvPr userDrawn="1"/>
          </p:nvPicPr>
          <p:blipFill>
            <a:blip r:embed="rId31">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p:cNvSpPr/>
            <p:nvPr userDrawn="1"/>
          </p:nvSpPr>
          <p:spPr>
            <a:xfrm>
              <a:off x="0" y="0"/>
              <a:ext cx="12192000" cy="6857999"/>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295835" y="268942"/>
              <a:ext cx="11564471" cy="6324364"/>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fld id="{A8117BF7-3C01-614B-B1D0-EFC01705D4A0}" type="datetimeFigureOut">
              <a:rPr lang="en-US" smtClean="0"/>
              <a:pPr/>
              <a:t>5/9/2025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114425"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89E4787-24E0-EC45-9EC5-2282C909BA56}" type="slidenum">
              <a:rPr lang="en-US" smtClean="0"/>
              <a:pPr/>
              <a:t>‹#›</a:t>
            </a:fld>
            <a:endParaRPr lang="en-US"/>
          </a:p>
        </p:txBody>
      </p:sp>
      <p:grpSp>
        <p:nvGrpSpPr>
          <p:cNvPr id="12" name="Group 11"/>
          <p:cNvGrpSpPr/>
          <p:nvPr userDrawn="1"/>
        </p:nvGrpSpPr>
        <p:grpSpPr>
          <a:xfrm>
            <a:off x="10737130" y="6176963"/>
            <a:ext cx="1454870" cy="681037"/>
            <a:chOff x="10737130" y="6176963"/>
            <a:chExt cx="1454870" cy="681037"/>
          </a:xfrm>
        </p:grpSpPr>
        <p:sp>
          <p:nvSpPr>
            <p:cNvPr id="13" name="Rectangle 12"/>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2">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322582885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61" r:id="rId29"/>
  </p:sldLayoutIdLst>
  <p:txStyles>
    <p:titleStyle>
      <a:lvl1pPr algn="l" defTabSz="914400"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Courier New" charset="0"/>
        <a:buChar char="o"/>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Helvetica"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Ø"/>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08CDF48A-D8B9-DB40-BD6F-E7FD35DA2F6D}"/>
              </a:ext>
            </a:extLst>
          </p:cNvPr>
          <p:cNvSpPr>
            <a:spLocks noGrp="1"/>
          </p:cNvSpPr>
          <p:nvPr>
            <p:ph type="body" idx="1"/>
          </p:nvPr>
        </p:nvSpPr>
        <p:spPr bwMode="auto">
          <a:xfrm>
            <a:off x="609865" y="1570303"/>
            <a:ext cx="10972271" cy="456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E5B23F-DA19-6848-9753-1A6B89367719}"/>
              </a:ext>
            </a:extLst>
          </p:cNvPr>
          <p:cNvSpPr>
            <a:spLocks noGrp="1"/>
          </p:cNvSpPr>
          <p:nvPr>
            <p:ph type="dt" sz="half" idx="2"/>
          </p:nvPr>
        </p:nvSpPr>
        <p:spPr>
          <a:xfrm>
            <a:off x="609865" y="6356615"/>
            <a:ext cx="2844271" cy="365125"/>
          </a:xfrm>
          <a:prstGeom prst="rect">
            <a:avLst/>
          </a:prstGeom>
        </p:spPr>
        <p:txBody>
          <a:bodyPr vert="horz" wrap="square" lIns="130622" tIns="65311" rIns="130622" bIns="65311" numCol="1" anchor="ctr" anchorCtr="0" compatLnSpc="1">
            <a:prstTxWarp prst="textNoShape">
              <a:avLst/>
            </a:prstTxWarp>
          </a:bodyPr>
          <a:lstStyle>
            <a:lvl1pPr eaLnBrk="1" hangingPunct="1">
              <a:defRPr sz="1417">
                <a:solidFill>
                  <a:srgbClr val="898989"/>
                </a:solidFill>
              </a:defRPr>
            </a:lvl1pPr>
          </a:lstStyle>
          <a:p>
            <a:pPr>
              <a:defRPr/>
            </a:pPr>
            <a:fld id="{CF92F8D5-1335-4D4E-BBAD-30DB370C825B}" type="datetimeFigureOut">
              <a:rPr lang="en-US" altLang="en-US"/>
              <a:pPr>
                <a:defRPr/>
              </a:pPr>
              <a:t>5/9/2025</a:t>
            </a:fld>
            <a:endParaRPr lang="en-US" altLang="en-US"/>
          </a:p>
        </p:txBody>
      </p:sp>
      <p:sp>
        <p:nvSpPr>
          <p:cNvPr id="5" name="Footer Placeholder 4">
            <a:extLst>
              <a:ext uri="{FF2B5EF4-FFF2-40B4-BE49-F238E27FC236}">
                <a16:creationId xmlns:a16="http://schemas.microsoft.com/office/drawing/2014/main" id="{0741BFA2-1553-B246-A633-A0CCFF75DB4F}"/>
              </a:ext>
            </a:extLst>
          </p:cNvPr>
          <p:cNvSpPr>
            <a:spLocks noGrp="1"/>
          </p:cNvSpPr>
          <p:nvPr>
            <p:ph type="ftr" sz="quarter" idx="3"/>
          </p:nvPr>
        </p:nvSpPr>
        <p:spPr>
          <a:xfrm>
            <a:off x="4165865" y="6356615"/>
            <a:ext cx="3860271" cy="365125"/>
          </a:xfrm>
          <a:prstGeom prst="rect">
            <a:avLst/>
          </a:prstGeom>
        </p:spPr>
        <p:txBody>
          <a:bodyPr vert="horz" lIns="130622" tIns="65311" rIns="130622" bIns="65311" rtlCol="0" anchor="ctr"/>
          <a:lstStyle>
            <a:lvl1pPr algn="ctr" defTabSz="544237" eaLnBrk="1" fontAlgn="auto" hangingPunct="1">
              <a:spcBef>
                <a:spcPts val="0"/>
              </a:spcBef>
              <a:spcAft>
                <a:spcPts val="0"/>
              </a:spcAft>
              <a:defRPr sz="1417">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EB956E3-5B4C-5B49-AE4B-D366ED530089}"/>
              </a:ext>
            </a:extLst>
          </p:cNvPr>
          <p:cNvSpPr>
            <a:spLocks noGrp="1"/>
          </p:cNvSpPr>
          <p:nvPr>
            <p:ph type="sldNum" sz="quarter" idx="4"/>
          </p:nvPr>
        </p:nvSpPr>
        <p:spPr>
          <a:xfrm>
            <a:off x="8737865" y="6356615"/>
            <a:ext cx="2844271" cy="365125"/>
          </a:xfrm>
          <a:prstGeom prst="rect">
            <a:avLst/>
          </a:prstGeom>
        </p:spPr>
        <p:txBody>
          <a:bodyPr vert="horz" wrap="square" lIns="130622" tIns="65311" rIns="130622" bIns="65311" numCol="1" anchor="ctr" anchorCtr="0" compatLnSpc="1">
            <a:prstTxWarp prst="textNoShape">
              <a:avLst/>
            </a:prstTxWarp>
          </a:bodyPr>
          <a:lstStyle>
            <a:lvl1pPr algn="r" eaLnBrk="1" hangingPunct="1">
              <a:defRPr sz="1417">
                <a:solidFill>
                  <a:srgbClr val="898989"/>
                </a:solidFill>
              </a:defRPr>
            </a:lvl1pPr>
          </a:lstStyle>
          <a:p>
            <a:pPr>
              <a:defRPr/>
            </a:pPr>
            <a:fld id="{6217C60E-168B-8E4E-9935-3545DAC87E69}" type="slidenum">
              <a:rPr lang="en-US" altLang="en-US"/>
              <a:pPr>
                <a:defRPr/>
              </a:pPr>
              <a:t>‹#›</a:t>
            </a:fld>
            <a:endParaRPr lang="en-US" altLang="en-US"/>
          </a:p>
        </p:txBody>
      </p:sp>
      <p:sp>
        <p:nvSpPr>
          <p:cNvPr id="2" name="Title Placeholder 1">
            <a:extLst>
              <a:ext uri="{FF2B5EF4-FFF2-40B4-BE49-F238E27FC236}">
                <a16:creationId xmlns:a16="http://schemas.microsoft.com/office/drawing/2014/main" id="{0D9E9F4C-917D-9F46-9A78-D5F3F466985C}"/>
              </a:ext>
            </a:extLst>
          </p:cNvPr>
          <p:cNvSpPr>
            <a:spLocks noGrp="1"/>
          </p:cNvSpPr>
          <p:nvPr>
            <p:ph type="title"/>
          </p:nvPr>
        </p:nvSpPr>
        <p:spPr>
          <a:xfrm>
            <a:off x="609865" y="-27782"/>
            <a:ext cx="10514542"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5917559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xStyles>
    <p:titleStyle>
      <a:lvl1pPr algn="l" defTabSz="543697" rtl="0" eaLnBrk="1" fontAlgn="base" hangingPunct="1">
        <a:spcBef>
          <a:spcPct val="0"/>
        </a:spcBef>
        <a:spcAft>
          <a:spcPct val="0"/>
        </a:spcAft>
        <a:defRPr sz="4000" b="1" kern="1200" cap="all">
          <a:solidFill>
            <a:schemeClr val="bg1"/>
          </a:solidFill>
          <a:latin typeface="+mj-lt"/>
          <a:ea typeface="ＭＳ Ｐゴシック" charset="0"/>
          <a:cs typeface="ＭＳ Ｐゴシック" charset="0"/>
        </a:defRPr>
      </a:lvl1pPr>
      <a:lvl2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2pPr>
      <a:lvl3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3pPr>
      <a:lvl4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4pPr>
      <a:lvl5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5pPr>
      <a:lvl6pPr marL="380985"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6pPr>
      <a:lvl7pPr marL="761970"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7pPr>
      <a:lvl8pPr marL="1142954"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8pPr>
      <a:lvl9pPr marL="1523939"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9pPr>
    </p:titleStyle>
    <p:bodyStyle>
      <a:lvl1pPr marL="407442" indent="-407442" algn="l" defTabSz="543697" rtl="0" eaLnBrk="1" fontAlgn="base" hangingPunct="1">
        <a:spcBef>
          <a:spcPct val="20000"/>
        </a:spcBef>
        <a:spcAft>
          <a:spcPct val="0"/>
        </a:spcAft>
        <a:buFont typeface="Arial" panose="020B0604020202020204" pitchFamily="34" charset="0"/>
        <a:buChar char="•"/>
        <a:defRPr sz="3833" kern="1200">
          <a:solidFill>
            <a:schemeClr val="tx1"/>
          </a:solidFill>
          <a:latin typeface="+mn-lt"/>
          <a:ea typeface="ＭＳ Ｐゴシック" charset="0"/>
          <a:cs typeface="ＭＳ Ｐゴシック" charset="0"/>
        </a:defRPr>
      </a:lvl1pPr>
      <a:lvl2pPr marL="883673" indent="-339976" algn="l" defTabSz="543697" rtl="0" eaLnBrk="1" fontAlgn="base" hangingPunct="1">
        <a:spcBef>
          <a:spcPct val="20000"/>
        </a:spcBef>
        <a:spcAft>
          <a:spcPct val="0"/>
        </a:spcAft>
        <a:buFont typeface="Arial" panose="020B0604020202020204" pitchFamily="34" charset="0"/>
        <a:buChar char="–"/>
        <a:defRPr sz="3333" kern="1200">
          <a:solidFill>
            <a:schemeClr val="tx1"/>
          </a:solidFill>
          <a:latin typeface="+mn-lt"/>
          <a:ea typeface="ＭＳ Ｐゴシック" charset="0"/>
          <a:cs typeface="+mn-cs"/>
        </a:defRPr>
      </a:lvl2pPr>
      <a:lvl3pPr marL="1359904" indent="-271187" algn="l" defTabSz="543697" rtl="0" eaLnBrk="1" fontAlgn="base" hangingPunct="1">
        <a:spcBef>
          <a:spcPct val="20000"/>
        </a:spcBef>
        <a:spcAft>
          <a:spcPct val="0"/>
        </a:spcAft>
        <a:buFont typeface="Arial" panose="020B0604020202020204" pitchFamily="34" charset="0"/>
        <a:buChar char="•"/>
        <a:defRPr sz="2833" kern="1200">
          <a:solidFill>
            <a:schemeClr val="tx1"/>
          </a:solidFill>
          <a:latin typeface="+mn-lt"/>
          <a:ea typeface="ＭＳ Ｐゴシック" charset="0"/>
          <a:cs typeface="+mn-cs"/>
        </a:defRPr>
      </a:lvl3pPr>
      <a:lvl4pPr marL="1903601" indent="-271187" algn="l" defTabSz="543697" rtl="0" eaLnBrk="1" fontAlgn="base" hangingPunct="1">
        <a:spcBef>
          <a:spcPct val="20000"/>
        </a:spcBef>
        <a:spcAft>
          <a:spcPct val="0"/>
        </a:spcAft>
        <a:buFont typeface="Arial" panose="020B0604020202020204" pitchFamily="34" charset="0"/>
        <a:buChar char="–"/>
        <a:defRPr sz="2417" kern="1200">
          <a:solidFill>
            <a:schemeClr val="tx1"/>
          </a:solidFill>
          <a:latin typeface="+mn-lt"/>
          <a:ea typeface="ＭＳ Ｐゴシック" charset="0"/>
          <a:cs typeface="+mn-cs"/>
        </a:defRPr>
      </a:lvl4pPr>
      <a:lvl5pPr marL="2448621" indent="-271187" algn="l" defTabSz="543697" rtl="0" eaLnBrk="1" fontAlgn="base" hangingPunct="1">
        <a:spcBef>
          <a:spcPct val="20000"/>
        </a:spcBef>
        <a:spcAft>
          <a:spcPct val="0"/>
        </a:spcAft>
        <a:buFont typeface="Arial" panose="020B0604020202020204" pitchFamily="34" charset="0"/>
        <a:buChar char="»"/>
        <a:defRPr sz="2417" kern="1200">
          <a:solidFill>
            <a:schemeClr val="tx1"/>
          </a:solidFill>
          <a:latin typeface="+mn-lt"/>
          <a:ea typeface="ＭＳ Ｐゴシック" charset="0"/>
          <a:cs typeface="+mn-cs"/>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6F2F179F-6B5F-4C2C-9F3E-9F62267F6A34}"/>
              </a:ext>
            </a:extLst>
          </p:cNvPr>
          <p:cNvSpPr>
            <a:spLocks noGrp="1"/>
          </p:cNvSpPr>
          <p:nvPr>
            <p:ph type="body" idx="1"/>
          </p:nvPr>
        </p:nvSpPr>
        <p:spPr bwMode="auto">
          <a:xfrm>
            <a:off x="609865" y="1481667"/>
            <a:ext cx="10972271" cy="465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E5B23F-DA19-6848-9753-1A6B89367719}"/>
              </a:ext>
            </a:extLst>
          </p:cNvPr>
          <p:cNvSpPr>
            <a:spLocks noGrp="1"/>
          </p:cNvSpPr>
          <p:nvPr>
            <p:ph type="dt" sz="half" idx="2"/>
          </p:nvPr>
        </p:nvSpPr>
        <p:spPr>
          <a:xfrm>
            <a:off x="609865" y="6356615"/>
            <a:ext cx="2844271" cy="365125"/>
          </a:xfrm>
          <a:prstGeom prst="rect">
            <a:avLst/>
          </a:prstGeom>
        </p:spPr>
        <p:txBody>
          <a:bodyPr vert="horz" wrap="square" lIns="130622" tIns="65311" rIns="130622" bIns="65311" numCol="1" anchor="ctr" anchorCtr="0" compatLnSpc="1">
            <a:prstTxWarp prst="textNoShape">
              <a:avLst/>
            </a:prstTxWarp>
          </a:bodyPr>
          <a:lstStyle>
            <a:lvl1pPr eaLnBrk="1" hangingPunct="1">
              <a:defRPr sz="1417">
                <a:solidFill>
                  <a:srgbClr val="898989"/>
                </a:solidFill>
              </a:defRPr>
            </a:lvl1pPr>
          </a:lstStyle>
          <a:p>
            <a:pPr>
              <a:defRPr/>
            </a:pPr>
            <a:fld id="{C9D27A7B-7467-486F-A154-99D4A3A4C2C5}" type="datetimeFigureOut">
              <a:rPr lang="en-US" altLang="en-US"/>
              <a:pPr>
                <a:defRPr/>
              </a:pPr>
              <a:t>5/9/2025</a:t>
            </a:fld>
            <a:endParaRPr lang="en-US" altLang="en-US"/>
          </a:p>
        </p:txBody>
      </p:sp>
      <p:sp>
        <p:nvSpPr>
          <p:cNvPr id="5" name="Footer Placeholder 4">
            <a:extLst>
              <a:ext uri="{FF2B5EF4-FFF2-40B4-BE49-F238E27FC236}">
                <a16:creationId xmlns:a16="http://schemas.microsoft.com/office/drawing/2014/main" id="{0741BFA2-1553-B246-A633-A0CCFF75DB4F}"/>
              </a:ext>
            </a:extLst>
          </p:cNvPr>
          <p:cNvSpPr>
            <a:spLocks noGrp="1"/>
          </p:cNvSpPr>
          <p:nvPr>
            <p:ph type="ftr" sz="quarter" idx="3"/>
          </p:nvPr>
        </p:nvSpPr>
        <p:spPr>
          <a:xfrm>
            <a:off x="4165865" y="6356615"/>
            <a:ext cx="3860271" cy="365125"/>
          </a:xfrm>
          <a:prstGeom prst="rect">
            <a:avLst/>
          </a:prstGeom>
        </p:spPr>
        <p:txBody>
          <a:bodyPr vert="horz" lIns="130622" tIns="65311" rIns="130622" bIns="65311" rtlCol="0" anchor="ctr"/>
          <a:lstStyle>
            <a:lvl1pPr algn="ctr" defTabSz="544237" eaLnBrk="1" fontAlgn="auto" hangingPunct="1">
              <a:spcBef>
                <a:spcPts val="0"/>
              </a:spcBef>
              <a:spcAft>
                <a:spcPts val="0"/>
              </a:spcAft>
              <a:defRPr sz="1417">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EB956E3-5B4C-5B49-AE4B-D366ED530089}"/>
              </a:ext>
            </a:extLst>
          </p:cNvPr>
          <p:cNvSpPr>
            <a:spLocks noGrp="1"/>
          </p:cNvSpPr>
          <p:nvPr>
            <p:ph type="sldNum" sz="quarter" idx="4"/>
          </p:nvPr>
        </p:nvSpPr>
        <p:spPr>
          <a:xfrm>
            <a:off x="8737865" y="6356615"/>
            <a:ext cx="2844271" cy="365125"/>
          </a:xfrm>
          <a:prstGeom prst="rect">
            <a:avLst/>
          </a:prstGeom>
        </p:spPr>
        <p:txBody>
          <a:bodyPr vert="horz" wrap="square" lIns="130622" tIns="65311" rIns="130622" bIns="65311" numCol="1" anchor="ctr" anchorCtr="0" compatLnSpc="1">
            <a:prstTxWarp prst="textNoShape">
              <a:avLst/>
            </a:prstTxWarp>
          </a:bodyPr>
          <a:lstStyle>
            <a:lvl1pPr algn="r" eaLnBrk="1" hangingPunct="1">
              <a:defRPr sz="1417">
                <a:solidFill>
                  <a:srgbClr val="898989"/>
                </a:solidFill>
              </a:defRPr>
            </a:lvl1pPr>
          </a:lstStyle>
          <a:p>
            <a:pPr>
              <a:defRPr/>
            </a:pPr>
            <a:fld id="{F542B4B0-3C79-4B9D-81A6-FD77CB624F8E}" type="slidenum">
              <a:rPr lang="en-US" altLang="en-US"/>
              <a:pPr>
                <a:defRPr/>
              </a:pPr>
              <a:t>‹#›</a:t>
            </a:fld>
            <a:endParaRPr lang="en-US" altLang="en-US"/>
          </a:p>
        </p:txBody>
      </p:sp>
      <p:sp>
        <p:nvSpPr>
          <p:cNvPr id="2" name="Title Placeholder 1">
            <a:extLst>
              <a:ext uri="{FF2B5EF4-FFF2-40B4-BE49-F238E27FC236}">
                <a16:creationId xmlns:a16="http://schemas.microsoft.com/office/drawing/2014/main" id="{0D9E9F4C-917D-9F46-9A78-D5F3F466985C}"/>
              </a:ext>
            </a:extLst>
          </p:cNvPr>
          <p:cNvSpPr>
            <a:spLocks noGrp="1"/>
          </p:cNvSpPr>
          <p:nvPr>
            <p:ph type="title"/>
          </p:nvPr>
        </p:nvSpPr>
        <p:spPr>
          <a:xfrm>
            <a:off x="609865" y="-27782"/>
            <a:ext cx="10514542"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58999363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txStyles>
    <p:titleStyle>
      <a:lvl1pPr algn="l" defTabSz="543697" rtl="0" fontAlgn="base">
        <a:spcBef>
          <a:spcPct val="0"/>
        </a:spcBef>
        <a:spcAft>
          <a:spcPct val="0"/>
        </a:spcAft>
        <a:defRPr sz="4000" b="1" kern="1200" cap="all">
          <a:solidFill>
            <a:schemeClr val="bg1"/>
          </a:solidFill>
          <a:latin typeface="+mj-lt"/>
          <a:ea typeface="ＭＳ Ｐゴシック" charset="0"/>
          <a:cs typeface="ＭＳ Ｐゴシック" charset="0"/>
        </a:defRPr>
      </a:lvl1pPr>
      <a:lvl2pPr algn="l" defTabSz="543697" rtl="0" fontAlgn="base">
        <a:spcBef>
          <a:spcPct val="0"/>
        </a:spcBef>
        <a:spcAft>
          <a:spcPct val="0"/>
        </a:spcAft>
        <a:defRPr sz="4000" b="1">
          <a:solidFill>
            <a:schemeClr val="bg1"/>
          </a:solidFill>
          <a:latin typeface="Arial" charset="0"/>
          <a:ea typeface="ＭＳ Ｐゴシック" charset="0"/>
          <a:cs typeface="ＭＳ Ｐゴシック" charset="0"/>
        </a:defRPr>
      </a:lvl2pPr>
      <a:lvl3pPr algn="l" defTabSz="543697" rtl="0" fontAlgn="base">
        <a:spcBef>
          <a:spcPct val="0"/>
        </a:spcBef>
        <a:spcAft>
          <a:spcPct val="0"/>
        </a:spcAft>
        <a:defRPr sz="4000" b="1">
          <a:solidFill>
            <a:schemeClr val="bg1"/>
          </a:solidFill>
          <a:latin typeface="Arial" charset="0"/>
          <a:ea typeface="ＭＳ Ｐゴシック" charset="0"/>
          <a:cs typeface="ＭＳ Ｐゴシック" charset="0"/>
        </a:defRPr>
      </a:lvl3pPr>
      <a:lvl4pPr algn="l" defTabSz="543697" rtl="0" fontAlgn="base">
        <a:spcBef>
          <a:spcPct val="0"/>
        </a:spcBef>
        <a:spcAft>
          <a:spcPct val="0"/>
        </a:spcAft>
        <a:defRPr sz="4000" b="1">
          <a:solidFill>
            <a:schemeClr val="bg1"/>
          </a:solidFill>
          <a:latin typeface="Arial" charset="0"/>
          <a:ea typeface="ＭＳ Ｐゴシック" charset="0"/>
          <a:cs typeface="ＭＳ Ｐゴシック" charset="0"/>
        </a:defRPr>
      </a:lvl4pPr>
      <a:lvl5pPr algn="l" defTabSz="543697" rtl="0" fontAlgn="base">
        <a:spcBef>
          <a:spcPct val="0"/>
        </a:spcBef>
        <a:spcAft>
          <a:spcPct val="0"/>
        </a:spcAft>
        <a:defRPr sz="4000" b="1">
          <a:solidFill>
            <a:schemeClr val="bg1"/>
          </a:solidFill>
          <a:latin typeface="Arial" charset="0"/>
          <a:ea typeface="ＭＳ Ｐゴシック" charset="0"/>
          <a:cs typeface="ＭＳ Ｐゴシック" charset="0"/>
        </a:defRPr>
      </a:lvl5pPr>
      <a:lvl6pPr marL="380985"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6pPr>
      <a:lvl7pPr marL="761970"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7pPr>
      <a:lvl8pPr marL="1142954"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8pPr>
      <a:lvl9pPr marL="1523939"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9pPr>
    </p:titleStyle>
    <p:bodyStyle>
      <a:lvl1pPr marL="407442" indent="-407442" algn="l" defTabSz="543697" rtl="0" fontAlgn="base">
        <a:spcBef>
          <a:spcPct val="20000"/>
        </a:spcBef>
        <a:spcAft>
          <a:spcPct val="0"/>
        </a:spcAft>
        <a:buFont typeface="Arial" panose="020B0604020202020204" pitchFamily="34" charset="0"/>
        <a:buChar char="•"/>
        <a:defRPr sz="3833" kern="1200">
          <a:solidFill>
            <a:schemeClr val="tx1"/>
          </a:solidFill>
          <a:latin typeface="+mn-lt"/>
          <a:ea typeface="ＭＳ Ｐゴシック" charset="0"/>
          <a:cs typeface="ＭＳ Ｐゴシック" charset="0"/>
        </a:defRPr>
      </a:lvl1pPr>
      <a:lvl2pPr marL="883673" indent="-339976" algn="l" defTabSz="543697" rtl="0" fontAlgn="base">
        <a:spcBef>
          <a:spcPct val="20000"/>
        </a:spcBef>
        <a:spcAft>
          <a:spcPct val="0"/>
        </a:spcAft>
        <a:buFont typeface="Courier New" panose="02070309020205020404" pitchFamily="49" charset="0"/>
        <a:buChar char="o"/>
        <a:defRPr sz="3333" kern="1200">
          <a:solidFill>
            <a:schemeClr val="tx1"/>
          </a:solidFill>
          <a:latin typeface="+mn-lt"/>
          <a:ea typeface="ＭＳ Ｐゴシック" charset="0"/>
          <a:cs typeface="+mn-cs"/>
        </a:defRPr>
      </a:lvl2pPr>
      <a:lvl3pPr marL="1359904" indent="-271187" algn="l" defTabSz="543697" rtl="0" fontAlgn="base">
        <a:spcBef>
          <a:spcPct val="20000"/>
        </a:spcBef>
        <a:spcAft>
          <a:spcPct val="0"/>
        </a:spcAft>
        <a:buFont typeface="Wingdings" panose="05000000000000000000" pitchFamily="2" charset="2"/>
        <a:buChar char="§"/>
        <a:defRPr sz="2833" kern="1200">
          <a:solidFill>
            <a:schemeClr val="tx1"/>
          </a:solidFill>
          <a:latin typeface="+mn-lt"/>
          <a:ea typeface="ＭＳ Ｐゴシック" charset="0"/>
          <a:cs typeface="+mn-cs"/>
        </a:defRPr>
      </a:lvl3pPr>
      <a:lvl4pPr marL="1903601" indent="-271187" algn="l" defTabSz="543697" rtl="0" fontAlgn="base">
        <a:spcBef>
          <a:spcPct val="20000"/>
        </a:spcBef>
        <a:spcAft>
          <a:spcPct val="0"/>
        </a:spcAft>
        <a:buFont typeface="Arial" panose="020B0604020202020204" pitchFamily="34" charset="0"/>
        <a:buChar char="–"/>
        <a:defRPr sz="2417" kern="1200">
          <a:solidFill>
            <a:schemeClr val="tx1"/>
          </a:solidFill>
          <a:latin typeface="+mn-lt"/>
          <a:ea typeface="ＭＳ Ｐゴシック" charset="0"/>
          <a:cs typeface="+mn-cs"/>
        </a:defRPr>
      </a:lvl4pPr>
      <a:lvl5pPr marL="2448621" indent="-271187" algn="l" defTabSz="543697" rtl="0" fontAlgn="base">
        <a:spcBef>
          <a:spcPct val="20000"/>
        </a:spcBef>
        <a:spcAft>
          <a:spcPct val="0"/>
        </a:spcAft>
        <a:buFont typeface="Arial" panose="020B0604020202020204" pitchFamily="34" charset="0"/>
        <a:buChar char="»"/>
        <a:defRPr sz="2417" kern="1200">
          <a:solidFill>
            <a:schemeClr val="tx1"/>
          </a:solidFill>
          <a:latin typeface="+mn-lt"/>
          <a:ea typeface="ＭＳ Ｐゴシック" charset="0"/>
          <a:cs typeface="+mn-cs"/>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9C470434-981F-489E-B92D-F7684618AC3A}"/>
              </a:ext>
            </a:extLst>
          </p:cNvPr>
          <p:cNvSpPr>
            <a:spLocks noGrp="1"/>
          </p:cNvSpPr>
          <p:nvPr>
            <p:ph type="body" idx="1"/>
          </p:nvPr>
        </p:nvSpPr>
        <p:spPr bwMode="auto">
          <a:xfrm>
            <a:off x="609865" y="1481667"/>
            <a:ext cx="10972271" cy="465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30476F1-F9E2-493C-906C-D4A2028F183A}"/>
              </a:ext>
            </a:extLst>
          </p:cNvPr>
          <p:cNvSpPr>
            <a:spLocks noGrp="1"/>
          </p:cNvSpPr>
          <p:nvPr>
            <p:ph type="dt" sz="half" idx="2"/>
          </p:nvPr>
        </p:nvSpPr>
        <p:spPr>
          <a:xfrm>
            <a:off x="609865" y="6356615"/>
            <a:ext cx="2844271" cy="365125"/>
          </a:xfrm>
          <a:prstGeom prst="rect">
            <a:avLst/>
          </a:prstGeom>
        </p:spPr>
        <p:txBody>
          <a:bodyPr vert="horz" wrap="square" lIns="130622" tIns="65311" rIns="130622" bIns="65311" numCol="1" anchor="ctr" anchorCtr="0" compatLnSpc="1">
            <a:prstTxWarp prst="textNoShape">
              <a:avLst/>
            </a:prstTxWarp>
          </a:bodyPr>
          <a:lstStyle>
            <a:lvl1pPr eaLnBrk="1" hangingPunct="1">
              <a:defRPr sz="1417">
                <a:solidFill>
                  <a:srgbClr val="898989"/>
                </a:solidFill>
              </a:defRPr>
            </a:lvl1pPr>
          </a:lstStyle>
          <a:p>
            <a:pPr>
              <a:defRPr/>
            </a:pPr>
            <a:fld id="{B8D22B87-B480-4714-A6A1-A2B1A6C9B5AC}" type="datetimeFigureOut">
              <a:rPr lang="en-US" altLang="en-US"/>
              <a:pPr>
                <a:defRPr/>
              </a:pPr>
              <a:t>5/9/2025</a:t>
            </a:fld>
            <a:endParaRPr lang="en-US" altLang="en-US"/>
          </a:p>
        </p:txBody>
      </p:sp>
      <p:sp>
        <p:nvSpPr>
          <p:cNvPr id="5" name="Footer Placeholder 4">
            <a:extLst>
              <a:ext uri="{FF2B5EF4-FFF2-40B4-BE49-F238E27FC236}">
                <a16:creationId xmlns:a16="http://schemas.microsoft.com/office/drawing/2014/main" id="{974D0437-DA9E-474A-A978-1456243E9D14}"/>
              </a:ext>
            </a:extLst>
          </p:cNvPr>
          <p:cNvSpPr>
            <a:spLocks noGrp="1"/>
          </p:cNvSpPr>
          <p:nvPr>
            <p:ph type="ftr" sz="quarter" idx="3"/>
          </p:nvPr>
        </p:nvSpPr>
        <p:spPr>
          <a:xfrm>
            <a:off x="4165865" y="6356615"/>
            <a:ext cx="3860271" cy="365125"/>
          </a:xfrm>
          <a:prstGeom prst="rect">
            <a:avLst/>
          </a:prstGeom>
        </p:spPr>
        <p:txBody>
          <a:bodyPr vert="horz" lIns="130622" tIns="65311" rIns="130622" bIns="65311" rtlCol="0" anchor="ctr"/>
          <a:lstStyle>
            <a:lvl1pPr algn="ctr" defTabSz="544237" eaLnBrk="1" fontAlgn="auto" hangingPunct="1">
              <a:spcBef>
                <a:spcPts val="0"/>
              </a:spcBef>
              <a:spcAft>
                <a:spcPts val="0"/>
              </a:spcAft>
              <a:defRPr sz="1417">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75B5EE3-D7D3-4126-A537-2EF25A65F968}"/>
              </a:ext>
            </a:extLst>
          </p:cNvPr>
          <p:cNvSpPr>
            <a:spLocks noGrp="1"/>
          </p:cNvSpPr>
          <p:nvPr>
            <p:ph type="sldNum" sz="quarter" idx="4"/>
          </p:nvPr>
        </p:nvSpPr>
        <p:spPr>
          <a:xfrm>
            <a:off x="8737865" y="6356615"/>
            <a:ext cx="2844271" cy="365125"/>
          </a:xfrm>
          <a:prstGeom prst="rect">
            <a:avLst/>
          </a:prstGeom>
        </p:spPr>
        <p:txBody>
          <a:bodyPr vert="horz" wrap="square" lIns="130622" tIns="65311" rIns="130622" bIns="65311" numCol="1" anchor="ctr" anchorCtr="0" compatLnSpc="1">
            <a:prstTxWarp prst="textNoShape">
              <a:avLst/>
            </a:prstTxWarp>
          </a:bodyPr>
          <a:lstStyle>
            <a:lvl1pPr algn="r" eaLnBrk="1" hangingPunct="1">
              <a:defRPr sz="1417">
                <a:solidFill>
                  <a:srgbClr val="898989"/>
                </a:solidFill>
              </a:defRPr>
            </a:lvl1pPr>
          </a:lstStyle>
          <a:p>
            <a:pPr>
              <a:defRPr/>
            </a:pPr>
            <a:fld id="{35AD527C-EF63-443E-9F9E-2847316D9EC7}" type="slidenum">
              <a:rPr lang="en-US" altLang="en-US"/>
              <a:pPr>
                <a:defRPr/>
              </a:pPr>
              <a:t>‹#›</a:t>
            </a:fld>
            <a:endParaRPr lang="en-US" altLang="en-US"/>
          </a:p>
        </p:txBody>
      </p:sp>
      <p:sp>
        <p:nvSpPr>
          <p:cNvPr id="2" name="Title Placeholder 1">
            <a:extLst>
              <a:ext uri="{FF2B5EF4-FFF2-40B4-BE49-F238E27FC236}">
                <a16:creationId xmlns:a16="http://schemas.microsoft.com/office/drawing/2014/main" id="{1E62A24D-2E15-42CB-9BD8-0428AA05CCE9}"/>
              </a:ext>
            </a:extLst>
          </p:cNvPr>
          <p:cNvSpPr>
            <a:spLocks noGrp="1"/>
          </p:cNvSpPr>
          <p:nvPr>
            <p:ph type="title"/>
          </p:nvPr>
        </p:nvSpPr>
        <p:spPr>
          <a:xfrm>
            <a:off x="609865" y="-27782"/>
            <a:ext cx="10514542"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419805024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Lst>
  <p:txStyles>
    <p:titleStyle>
      <a:lvl1pPr algn="l" defTabSz="543697" rtl="0" eaLnBrk="0" fontAlgn="base" hangingPunct="0">
        <a:spcBef>
          <a:spcPct val="0"/>
        </a:spcBef>
        <a:spcAft>
          <a:spcPct val="0"/>
        </a:spcAft>
        <a:defRPr sz="4000" b="1" kern="1200" cap="all">
          <a:solidFill>
            <a:schemeClr val="bg1"/>
          </a:solidFill>
          <a:latin typeface="+mj-lt"/>
          <a:ea typeface="ＭＳ Ｐゴシック" charset="0"/>
          <a:cs typeface="ＭＳ Ｐゴシック" charset="0"/>
        </a:defRPr>
      </a:lvl1pPr>
      <a:lvl2pPr algn="l" defTabSz="543697"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l" defTabSz="543697"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l" defTabSz="543697"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l" defTabSz="543697"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380985"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6pPr>
      <a:lvl7pPr marL="761970"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7pPr>
      <a:lvl8pPr marL="1142954"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8pPr>
      <a:lvl9pPr marL="1523939"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9pPr>
    </p:titleStyle>
    <p:bodyStyle>
      <a:lvl1pPr marL="407442" indent="-407442" algn="l" defTabSz="543697" rtl="0" eaLnBrk="0" fontAlgn="base" hangingPunct="0">
        <a:spcBef>
          <a:spcPct val="20000"/>
        </a:spcBef>
        <a:spcAft>
          <a:spcPct val="0"/>
        </a:spcAft>
        <a:buFont typeface="Arial" panose="020B0604020202020204" pitchFamily="34" charset="0"/>
        <a:buChar char="•"/>
        <a:defRPr sz="3833" kern="1200">
          <a:solidFill>
            <a:schemeClr val="tx1"/>
          </a:solidFill>
          <a:latin typeface="+mn-lt"/>
          <a:ea typeface="ＭＳ Ｐゴシック" charset="0"/>
          <a:cs typeface="ＭＳ Ｐゴシック" charset="0"/>
        </a:defRPr>
      </a:lvl1pPr>
      <a:lvl2pPr marL="883673" indent="-339976" algn="l" defTabSz="543697" rtl="0" eaLnBrk="0" fontAlgn="base" hangingPunct="0">
        <a:spcBef>
          <a:spcPct val="20000"/>
        </a:spcBef>
        <a:spcAft>
          <a:spcPct val="0"/>
        </a:spcAft>
        <a:buFont typeface="Courier New" panose="02070309020205020404" pitchFamily="49" charset="0"/>
        <a:buChar char="o"/>
        <a:defRPr sz="3333" kern="1200">
          <a:solidFill>
            <a:schemeClr val="tx1"/>
          </a:solidFill>
          <a:latin typeface="+mn-lt"/>
          <a:ea typeface="ＭＳ Ｐゴシック" charset="0"/>
          <a:cs typeface="+mn-cs"/>
        </a:defRPr>
      </a:lvl2pPr>
      <a:lvl3pPr marL="1359904" indent="-271187" algn="l" defTabSz="543697" rtl="0" eaLnBrk="0" fontAlgn="base" hangingPunct="0">
        <a:spcBef>
          <a:spcPct val="20000"/>
        </a:spcBef>
        <a:spcAft>
          <a:spcPct val="0"/>
        </a:spcAft>
        <a:buFont typeface="Wingdings" panose="05000000000000000000" pitchFamily="2" charset="2"/>
        <a:buChar char="§"/>
        <a:defRPr sz="2833" kern="1200">
          <a:solidFill>
            <a:schemeClr val="tx1"/>
          </a:solidFill>
          <a:latin typeface="+mn-lt"/>
          <a:ea typeface="ＭＳ Ｐゴシック" charset="0"/>
          <a:cs typeface="+mn-cs"/>
        </a:defRPr>
      </a:lvl3pPr>
      <a:lvl4pPr marL="1903601" indent="-271187" algn="l" defTabSz="543697" rtl="0" eaLnBrk="0" fontAlgn="base" hangingPunct="0">
        <a:spcBef>
          <a:spcPct val="20000"/>
        </a:spcBef>
        <a:spcAft>
          <a:spcPct val="0"/>
        </a:spcAft>
        <a:buFont typeface="Arial" panose="020B0604020202020204" pitchFamily="34" charset="0"/>
        <a:buChar char="–"/>
        <a:defRPr sz="2417" kern="1200">
          <a:solidFill>
            <a:schemeClr val="tx1"/>
          </a:solidFill>
          <a:latin typeface="+mn-lt"/>
          <a:ea typeface="ＭＳ Ｐゴシック" charset="0"/>
          <a:cs typeface="+mn-cs"/>
        </a:defRPr>
      </a:lvl4pPr>
      <a:lvl5pPr marL="2448621" indent="-271187" algn="l" defTabSz="543697" rtl="0" eaLnBrk="0" fontAlgn="base" hangingPunct="0">
        <a:spcBef>
          <a:spcPct val="20000"/>
        </a:spcBef>
        <a:spcAft>
          <a:spcPct val="0"/>
        </a:spcAft>
        <a:buFont typeface="Arial" panose="020B0604020202020204" pitchFamily="34" charset="0"/>
        <a:buChar char="»"/>
        <a:defRPr sz="2417" kern="1200">
          <a:solidFill>
            <a:schemeClr val="tx1"/>
          </a:solidFill>
          <a:latin typeface="+mn-lt"/>
          <a:ea typeface="ＭＳ Ｐゴシック" charset="0"/>
          <a:cs typeface="+mn-cs"/>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1.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3.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5C6CC-803C-9C4D-93CB-BC66774AA003}"/>
              </a:ext>
            </a:extLst>
          </p:cNvPr>
          <p:cNvSpPr>
            <a:spLocks noGrp="1"/>
          </p:cNvSpPr>
          <p:nvPr>
            <p:ph type="title"/>
          </p:nvPr>
        </p:nvSpPr>
        <p:spPr/>
        <p:txBody>
          <a:bodyPr/>
          <a:lstStyle/>
          <a:p>
            <a:r>
              <a:rPr lang="en-US">
                <a:ea typeface="ＭＳ Ｐゴシック"/>
              </a:rPr>
              <a:t>THE SOLUTION ROOM</a:t>
            </a:r>
          </a:p>
        </p:txBody>
      </p:sp>
      <p:sp>
        <p:nvSpPr>
          <p:cNvPr id="4" name="TextBox 3">
            <a:extLst>
              <a:ext uri="{FF2B5EF4-FFF2-40B4-BE49-F238E27FC236}">
                <a16:creationId xmlns:a16="http://schemas.microsoft.com/office/drawing/2014/main" id="{97094DCF-EB49-413B-B154-FA2B5A78B16B}"/>
              </a:ext>
            </a:extLst>
          </p:cNvPr>
          <p:cNvSpPr txBox="1"/>
          <p:nvPr/>
        </p:nvSpPr>
        <p:spPr>
          <a:xfrm>
            <a:off x="4389120" y="5512525"/>
            <a:ext cx="7584901" cy="707886"/>
          </a:xfrm>
          <a:prstGeom prst="rect">
            <a:avLst/>
          </a:prstGeom>
          <a:noFill/>
        </p:spPr>
        <p:txBody>
          <a:bodyPr wrap="square" lIns="91440" tIns="45720" rIns="91440" bIns="45720" rtlCol="0" anchor="t">
            <a:spAutoFit/>
          </a:bodyPr>
          <a:lstStyle/>
          <a:p>
            <a:pPr algn="r"/>
            <a:r>
              <a:rPr lang="en-US" sz="4000" b="1" dirty="0">
                <a:solidFill>
                  <a:schemeClr val="bg1"/>
                </a:solidFill>
              </a:rPr>
              <a:t>May 8, 2025</a:t>
            </a:r>
          </a:p>
        </p:txBody>
      </p:sp>
    </p:spTree>
    <p:extLst>
      <p:ext uri="{BB962C8B-B14F-4D97-AF65-F5344CB8AC3E}">
        <p14:creationId xmlns:p14="http://schemas.microsoft.com/office/powerpoint/2010/main" val="152438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FFD9C-26D1-6953-3760-A79CD449F4C2}"/>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009FC2DA-7838-D343-3113-C47D4CEFD32A}"/>
              </a:ext>
            </a:extLst>
          </p:cNvPr>
          <p:cNvSpPr>
            <a:spLocks noGrp="1"/>
          </p:cNvSpPr>
          <p:nvPr>
            <p:ph type="title"/>
          </p:nvPr>
        </p:nvSpPr>
        <p:spPr>
          <a:xfrm>
            <a:off x="609865" y="-27782"/>
            <a:ext cx="10514542" cy="1325563"/>
          </a:xfrm>
        </p:spPr>
        <p:txBody>
          <a:bodyPr/>
          <a:lstStyle/>
          <a:p>
            <a:r>
              <a:rPr lang="en-US" dirty="0">
                <a:cs typeface="Arial"/>
              </a:rPr>
              <a:t>Chapter Leader Lounge</a:t>
            </a:r>
            <a:endParaRPr lang="en-US" dirty="0"/>
          </a:p>
        </p:txBody>
      </p:sp>
      <p:sp>
        <p:nvSpPr>
          <p:cNvPr id="5" name="TextBox 4">
            <a:extLst>
              <a:ext uri="{FF2B5EF4-FFF2-40B4-BE49-F238E27FC236}">
                <a16:creationId xmlns:a16="http://schemas.microsoft.com/office/drawing/2014/main" id="{60F4C955-BE5B-EAB2-F8C4-7C30AB043E4B}"/>
              </a:ext>
            </a:extLst>
          </p:cNvPr>
          <p:cNvSpPr txBox="1"/>
          <p:nvPr/>
        </p:nvSpPr>
        <p:spPr>
          <a:xfrm>
            <a:off x="720785" y="1450102"/>
            <a:ext cx="6933684" cy="5262979"/>
          </a:xfrm>
          <a:prstGeom prst="rect">
            <a:avLst/>
          </a:prstGeom>
          <a:noFill/>
        </p:spPr>
        <p:txBody>
          <a:bodyPr wrap="square" lIns="91440" tIns="45720" rIns="91440" bIns="45720" anchor="t">
            <a:spAutoFit/>
          </a:bodyPr>
          <a:lstStyle/>
          <a:p>
            <a:r>
              <a:rPr lang="en-US" sz="2400" dirty="0">
                <a:latin typeface="Arial"/>
                <a:cs typeface="Arial"/>
              </a:rPr>
              <a:t>Wednesday </a:t>
            </a:r>
            <a:endParaRPr lang="en-US" dirty="0">
              <a:latin typeface="Arial"/>
              <a:cs typeface="Arial"/>
            </a:endParaRPr>
          </a:p>
          <a:p>
            <a:pPr marL="342900" indent="-342900">
              <a:buFont typeface="Arial"/>
              <a:buChar char="•"/>
            </a:pPr>
            <a:r>
              <a:rPr lang="en-US" sz="2400" dirty="0">
                <a:latin typeface="Arial"/>
                <a:cs typeface="Arial"/>
              </a:rPr>
              <a:t>Volunteer Chapter Leader Reception</a:t>
            </a:r>
            <a:endParaRPr lang="en-US">
              <a:latin typeface="Arial"/>
              <a:cs typeface="Arial"/>
            </a:endParaRPr>
          </a:p>
          <a:p>
            <a:endParaRPr lang="en-US" sz="2400" dirty="0">
              <a:latin typeface="Arial"/>
              <a:cs typeface="Arial"/>
            </a:endParaRPr>
          </a:p>
          <a:p>
            <a:r>
              <a:rPr lang="en-US" sz="2400" dirty="0">
                <a:latin typeface="Arial"/>
                <a:cs typeface="Arial"/>
              </a:rPr>
              <a:t>Thursday</a:t>
            </a:r>
            <a:endParaRPr lang="en-US">
              <a:latin typeface="Arial"/>
              <a:cs typeface="Arial"/>
            </a:endParaRPr>
          </a:p>
          <a:p>
            <a:pPr marL="342900" indent="-342900">
              <a:buFont typeface="Arial"/>
              <a:buChar char="•"/>
            </a:pPr>
            <a:r>
              <a:rPr lang="en-US" sz="2400" dirty="0">
                <a:latin typeface="Arial"/>
                <a:cs typeface="Arial"/>
              </a:rPr>
              <a:t>Navigating the Volunteer Lifecyle: From Enthusiasm to Fatigue and Back Again</a:t>
            </a:r>
            <a:endParaRPr lang="en-US">
              <a:cs typeface="Arial"/>
            </a:endParaRPr>
          </a:p>
          <a:p>
            <a:pPr marL="342900" indent="-342900">
              <a:buFont typeface="Arial"/>
              <a:buChar char="•"/>
            </a:pPr>
            <a:r>
              <a:rPr lang="en-US" sz="2400" dirty="0">
                <a:latin typeface="Arial"/>
                <a:cs typeface="Arial"/>
              </a:rPr>
              <a:t>Stronger Together: Unlocking the Power of Regional Collaboration</a:t>
            </a:r>
            <a:endParaRPr lang="en-US" sz="2400" dirty="0">
              <a:cs typeface="Arial"/>
            </a:endParaRPr>
          </a:p>
          <a:p>
            <a:endParaRPr lang="en-US" sz="2400" dirty="0">
              <a:latin typeface="Arial"/>
              <a:cs typeface="Arial"/>
            </a:endParaRPr>
          </a:p>
          <a:p>
            <a:r>
              <a:rPr lang="en-US" sz="2400" dirty="0">
                <a:latin typeface="Arial"/>
                <a:cs typeface="Arial"/>
              </a:rPr>
              <a:t>Friday</a:t>
            </a:r>
          </a:p>
          <a:p>
            <a:pPr marL="342900" indent="-342900">
              <a:buFont typeface="Arial" panose="020B0604020202020204" pitchFamily="34" charset="0"/>
              <a:buChar char="•"/>
            </a:pPr>
            <a:r>
              <a:rPr lang="en-US" sz="2400" dirty="0">
                <a:latin typeface="Arial"/>
                <a:cs typeface="Arial"/>
              </a:rPr>
              <a:t>From Conflict to Clarity - Fostering a Culture of Collaboration and Mutual Respect</a:t>
            </a:r>
            <a:endParaRPr lang="en-US">
              <a:cs typeface="Arial"/>
            </a:endParaRPr>
          </a:p>
          <a:p>
            <a:pPr marL="342900" indent="-342900">
              <a:buFont typeface="Arial" panose="020B0604020202020204" pitchFamily="34" charset="0"/>
              <a:buChar char="•"/>
            </a:pPr>
            <a:r>
              <a:rPr lang="en-US" sz="2400" dirty="0">
                <a:latin typeface="Arial"/>
                <a:cs typeface="Arial"/>
              </a:rPr>
              <a:t>Do I Need a Motion for That?</a:t>
            </a:r>
            <a:endParaRPr lang="en-US">
              <a:cs typeface="Arial"/>
            </a:endParaRPr>
          </a:p>
          <a:p>
            <a:pPr marL="342900" indent="-342900" algn="l">
              <a:buFont typeface="Arial" panose="020B0604020202020204" pitchFamily="34" charset="0"/>
              <a:buChar char="•"/>
            </a:pPr>
            <a:endParaRPr lang="en-US" sz="2400" b="0" i="0" dirty="0">
              <a:solidFill>
                <a:srgbClr val="FF0000"/>
              </a:solidFill>
              <a:effectLst/>
              <a:latin typeface="Arial" panose="020B0604020202020204" pitchFamily="34" charset="0"/>
              <a:cs typeface="Arial"/>
            </a:endParaRPr>
          </a:p>
        </p:txBody>
      </p:sp>
      <p:pic>
        <p:nvPicPr>
          <p:cNvPr id="8" name="Picture 7" descr="A red and blue logo with yellow text&#10;&#10;Description automatically generated">
            <a:extLst>
              <a:ext uri="{FF2B5EF4-FFF2-40B4-BE49-F238E27FC236}">
                <a16:creationId xmlns:a16="http://schemas.microsoft.com/office/drawing/2014/main" id="{8A866A14-D689-7313-A0B4-904C646BC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039" y="470342"/>
            <a:ext cx="4388023" cy="6346314"/>
          </a:xfrm>
          <a:prstGeom prst="rect">
            <a:avLst/>
          </a:prstGeom>
        </p:spPr>
      </p:pic>
    </p:spTree>
    <p:extLst>
      <p:ext uri="{BB962C8B-B14F-4D97-AF65-F5344CB8AC3E}">
        <p14:creationId xmlns:p14="http://schemas.microsoft.com/office/powerpoint/2010/main" val="364027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499CB-051E-1EFF-9435-447DFCA9BE9C}"/>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B1DB6817-DFBC-FE9E-4C13-63612441C891}"/>
              </a:ext>
            </a:extLst>
          </p:cNvPr>
          <p:cNvSpPr>
            <a:spLocks noGrp="1"/>
          </p:cNvSpPr>
          <p:nvPr>
            <p:ph type="title"/>
          </p:nvPr>
        </p:nvSpPr>
        <p:spPr>
          <a:xfrm>
            <a:off x="609865" y="-27782"/>
            <a:ext cx="10514542" cy="1325563"/>
          </a:xfrm>
        </p:spPr>
        <p:txBody>
          <a:bodyPr/>
          <a:lstStyle/>
          <a:p>
            <a:r>
              <a:rPr lang="en-US" dirty="0">
                <a:cs typeface="Arial"/>
              </a:rPr>
              <a:t>Chapter Challenge</a:t>
            </a:r>
            <a:endParaRPr lang="en-US" dirty="0"/>
          </a:p>
        </p:txBody>
      </p:sp>
      <p:sp>
        <p:nvSpPr>
          <p:cNvPr id="5" name="TextBox 4">
            <a:extLst>
              <a:ext uri="{FF2B5EF4-FFF2-40B4-BE49-F238E27FC236}">
                <a16:creationId xmlns:a16="http://schemas.microsoft.com/office/drawing/2014/main" id="{08153FA3-DDEE-1106-BB0E-15A3137D3A7D}"/>
              </a:ext>
            </a:extLst>
          </p:cNvPr>
          <p:cNvSpPr txBox="1"/>
          <p:nvPr/>
        </p:nvSpPr>
        <p:spPr>
          <a:xfrm>
            <a:off x="803737" y="1297781"/>
            <a:ext cx="6094520" cy="5201424"/>
          </a:xfrm>
          <a:prstGeom prst="rect">
            <a:avLst/>
          </a:prstGeom>
          <a:noFill/>
        </p:spPr>
        <p:txBody>
          <a:bodyPr wrap="square" lIns="91440" tIns="45720" rIns="91440" bIns="45720" anchor="t">
            <a:spAutoFit/>
          </a:bodyPr>
          <a:lstStyle/>
          <a:p>
            <a:pPr fontAlgn="base"/>
            <a:r>
              <a:rPr lang="en-US" sz="3200" b="0" i="0" u="none" strike="noStrike" dirty="0">
                <a:effectLst>
                  <a:outerShdw blurRad="38100" dist="38100" dir="2700000" algn="tl">
                    <a:srgbClr val="000000">
                      <a:alpha val="43137"/>
                    </a:srgbClr>
                  </a:outerShdw>
                </a:effectLst>
                <a:latin typeface="Arial"/>
                <a:cs typeface="Arial"/>
              </a:rPr>
              <a:t>It </a:t>
            </a:r>
            <a:r>
              <a:rPr lang="en-US" sz="3200" dirty="0">
                <a:effectLst>
                  <a:outerShdw blurRad="38100" dist="38100" dir="2700000" algn="tl">
                    <a:srgbClr val="000000">
                      <a:alpha val="43137"/>
                    </a:srgbClr>
                  </a:outerShdw>
                </a:effectLst>
                <a:latin typeface="Arial"/>
                <a:cs typeface="Arial"/>
              </a:rPr>
              <a:t>only take one ticket </a:t>
            </a:r>
            <a:r>
              <a:rPr lang="en-US" sz="3200" b="0" i="0" u="none" strike="noStrike" dirty="0">
                <a:effectLst>
                  <a:outerShdw blurRad="38100" dist="38100" dir="2700000" algn="tl">
                    <a:srgbClr val="000000">
                      <a:alpha val="43137"/>
                    </a:srgbClr>
                  </a:outerShdw>
                </a:effectLst>
                <a:latin typeface="Arial"/>
                <a:cs typeface="Arial"/>
              </a:rPr>
              <a:t>to win!</a:t>
            </a:r>
          </a:p>
          <a:p>
            <a:pPr marL="342900" indent="-342900" algn="l" rtl="0" fontAlgn="base">
              <a:buFont typeface="Arial" panose="020B0604020202020204" pitchFamily="34" charset="0"/>
              <a:buChar char="•"/>
            </a:pPr>
            <a:endParaRPr lang="en-US" sz="2400" dirty="0">
              <a:latin typeface="Arial" panose="020B0604020202020204" pitchFamily="34" charset="0"/>
            </a:endParaRPr>
          </a:p>
          <a:p>
            <a:pPr fontAlgn="base"/>
            <a:r>
              <a:rPr lang="en-US" sz="1800" dirty="0">
                <a:effectLst/>
                <a:latin typeface="Arial" panose="020B0604020202020204" pitchFamily="34" charset="0"/>
                <a:ea typeface="Calibri" panose="020F0502020204030204" pitchFamily="34" charset="0"/>
                <a:cs typeface="Arial" panose="020B0604020202020204" pitchFamily="34" charset="0"/>
              </a:rPr>
              <a:t>Chapters in the Challenge: </a:t>
            </a:r>
          </a:p>
          <a:p>
            <a:pPr marL="285750" indent="-285750" fontAlgn="base">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Arial" panose="020B0604020202020204" pitchFamily="34" charset="0"/>
              </a:rPr>
              <a:t>MPI Aloha Chapter</a:t>
            </a:r>
          </a:p>
          <a:p>
            <a:pPr marL="285750" indent="-285750" fontAlgn="base">
              <a:buFont typeface="Arial" panose="020B0604020202020204" pitchFamily="34" charset="0"/>
              <a:buChar char="•"/>
            </a:pPr>
            <a:r>
              <a:rPr lang="en-US" sz="1800" dirty="0">
                <a:effectLst/>
                <a:latin typeface="Arial"/>
                <a:ea typeface="Calibri"/>
                <a:cs typeface="Arial"/>
              </a:rPr>
              <a:t>MPI Arizona </a:t>
            </a:r>
            <a:r>
              <a:rPr lang="en-US" dirty="0">
                <a:latin typeface="Arial"/>
                <a:ea typeface="Calibri"/>
                <a:cs typeface="Arial"/>
              </a:rPr>
              <a:t>Sunbelt Chapter</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dirty="0">
                <a:latin typeface="Arial"/>
                <a:ea typeface="Calibri"/>
                <a:cs typeface="Arial"/>
              </a:rPr>
              <a:t>MPI Gulf States Chapter</a:t>
            </a:r>
          </a:p>
          <a:p>
            <a:pPr marL="285750" indent="-285750" fontAlgn="base">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Arial" panose="020B0604020202020204" pitchFamily="34" charset="0"/>
              </a:rPr>
              <a:t>MPI Heartland Chapter</a:t>
            </a:r>
          </a:p>
          <a:p>
            <a:pPr marL="285750" indent="-285750">
              <a:buFont typeface="Arial" panose="020B0604020202020204" pitchFamily="34" charset="0"/>
              <a:buChar char="•"/>
            </a:pPr>
            <a:r>
              <a:rPr lang="en-US" dirty="0">
                <a:latin typeface="Arial"/>
                <a:ea typeface="Calibri"/>
                <a:cs typeface="Arial"/>
              </a:rPr>
              <a:t>MPI Indiana Chapter</a:t>
            </a:r>
          </a:p>
          <a:p>
            <a:pPr marL="285750" indent="-285750" fontAlgn="base">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Arial" panose="020B0604020202020204" pitchFamily="34" charset="0"/>
              </a:rPr>
              <a:t>MPI Kansas City Chapter</a:t>
            </a:r>
          </a:p>
          <a:p>
            <a:pPr marL="285750" indent="-285750" fontAlgn="base">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Arial" panose="020B0604020202020204" pitchFamily="34" charset="0"/>
              </a:rPr>
              <a:t>MPI Michigan Chapter</a:t>
            </a:r>
          </a:p>
          <a:p>
            <a:pPr marL="285750" indent="-285750" fontAlgn="base">
              <a:buFont typeface="Arial" panose="020B0604020202020204" pitchFamily="34" charset="0"/>
              <a:buChar char="•"/>
            </a:pPr>
            <a:r>
              <a:rPr lang="en-US" sz="1800" dirty="0">
                <a:effectLst/>
                <a:latin typeface="Arial"/>
                <a:ea typeface="Calibri"/>
                <a:cs typeface="Arial"/>
              </a:rPr>
              <a:t>MPI </a:t>
            </a:r>
            <a:r>
              <a:rPr lang="en-US" dirty="0">
                <a:latin typeface="Arial"/>
                <a:ea typeface="Calibri"/>
                <a:cs typeface="Arial"/>
              </a:rPr>
              <a:t>North Florida</a:t>
            </a:r>
            <a:r>
              <a:rPr lang="en-US" sz="1800" dirty="0">
                <a:effectLst/>
                <a:latin typeface="Arial"/>
                <a:ea typeface="Calibri"/>
                <a:cs typeface="Arial"/>
              </a:rPr>
              <a:t> Chapter</a:t>
            </a:r>
          </a:p>
          <a:p>
            <a:pPr marL="285750" indent="-285750">
              <a:buFont typeface="Arial" panose="020B0604020202020204" pitchFamily="34" charset="0"/>
              <a:buChar char="•"/>
            </a:pPr>
            <a:r>
              <a:rPr lang="en-US" dirty="0">
                <a:latin typeface="Arial"/>
                <a:ea typeface="Calibri"/>
                <a:cs typeface="Arial"/>
              </a:rPr>
              <a:t>MPI Northern California Chapter</a:t>
            </a:r>
          </a:p>
          <a:p>
            <a:pPr marL="285750" indent="-285750" fontAlgn="base">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Arial" panose="020B0604020202020204" pitchFamily="34" charset="0"/>
              </a:rPr>
              <a:t>MPI Potomac Chapter</a:t>
            </a:r>
          </a:p>
          <a:p>
            <a:pPr marL="285750" indent="-285750" fontAlgn="base">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Arial" panose="020B0604020202020204" pitchFamily="34" charset="0"/>
              </a:rPr>
              <a:t>MPI St. Louis Area Chapter</a:t>
            </a:r>
          </a:p>
          <a:p>
            <a:pPr marL="285750" indent="-285750" fontAlgn="base">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Arial" panose="020B0604020202020204" pitchFamily="34" charset="0"/>
              </a:rPr>
              <a:t>MPI United Kingdom &amp; Ireland Chapter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dirty="0">
                <a:latin typeface="Arial"/>
                <a:ea typeface="Calibri"/>
                <a:cs typeface="Arial"/>
              </a:rPr>
              <a:t>MPI Wisconsin Chapter</a:t>
            </a:r>
            <a:endParaRPr lang="en-US" b="0" i="0" dirty="0">
              <a:effectLst/>
              <a:latin typeface="Arial" panose="020B0604020202020204" pitchFamily="34" charset="0"/>
              <a:ea typeface="Calibri"/>
              <a:cs typeface="Arial"/>
            </a:endParaRPr>
          </a:p>
          <a:p>
            <a:pPr fontAlgn="base"/>
            <a:endParaRPr lang="en-US" sz="2400" dirty="0">
              <a:latin typeface="Arial" panose="020B0604020202020204" pitchFamily="34" charset="0"/>
              <a:cs typeface="Arial" panose="020B0604020202020204" pitchFamily="34" charset="0"/>
            </a:endParaRPr>
          </a:p>
        </p:txBody>
      </p:sp>
      <p:pic>
        <p:nvPicPr>
          <p:cNvPr id="8" name="Picture 7" descr="A red and blue logo with yellow text&#10;&#10;Description automatically generated">
            <a:extLst>
              <a:ext uri="{FF2B5EF4-FFF2-40B4-BE49-F238E27FC236}">
                <a16:creationId xmlns:a16="http://schemas.microsoft.com/office/drawing/2014/main" id="{3DB2D783-BE56-64DC-FDAB-16A093F7D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039" y="470342"/>
            <a:ext cx="4388023" cy="6346314"/>
          </a:xfrm>
          <a:prstGeom prst="rect">
            <a:avLst/>
          </a:prstGeom>
        </p:spPr>
      </p:pic>
    </p:spTree>
    <p:extLst>
      <p:ext uri="{BB962C8B-B14F-4D97-AF65-F5344CB8AC3E}">
        <p14:creationId xmlns:p14="http://schemas.microsoft.com/office/powerpoint/2010/main" val="367212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B148B4-DD44-4789-B624-6688078E790E}"/>
              </a:ext>
            </a:extLst>
          </p:cNvPr>
          <p:cNvSpPr>
            <a:spLocks noGrp="1"/>
          </p:cNvSpPr>
          <p:nvPr>
            <p:ph type="title"/>
          </p:nvPr>
        </p:nvSpPr>
        <p:spPr>
          <a:xfrm>
            <a:off x="609865" y="-201135"/>
            <a:ext cx="10514542" cy="1325563"/>
          </a:xfrm>
        </p:spPr>
        <p:txBody>
          <a:bodyPr/>
          <a:lstStyle/>
          <a:p>
            <a:r>
              <a:rPr lang="en-US"/>
              <a:t>BREAKOUTS</a:t>
            </a:r>
          </a:p>
        </p:txBody>
      </p:sp>
      <p:sp>
        <p:nvSpPr>
          <p:cNvPr id="6" name="TextBox 5">
            <a:extLst>
              <a:ext uri="{FF2B5EF4-FFF2-40B4-BE49-F238E27FC236}">
                <a16:creationId xmlns:a16="http://schemas.microsoft.com/office/drawing/2014/main" id="{22C30FD6-D6C9-400B-BB78-21ADD8FB8FDB}"/>
              </a:ext>
            </a:extLst>
          </p:cNvPr>
          <p:cNvSpPr txBox="1"/>
          <p:nvPr/>
        </p:nvSpPr>
        <p:spPr>
          <a:xfrm>
            <a:off x="102326" y="1338397"/>
            <a:ext cx="12089674" cy="4339650"/>
          </a:xfrm>
          <a:prstGeom prst="rect">
            <a:avLst/>
          </a:prstGeom>
          <a:noFill/>
        </p:spPr>
        <p:txBody>
          <a:bodyPr wrap="square" lIns="91440" tIns="45720" rIns="91440" bIns="45720" anchor="t">
            <a:spAutoFit/>
          </a:bodyPr>
          <a:lstStyle/>
          <a:p>
            <a:pPr>
              <a:spcAft>
                <a:spcPts val="1200"/>
              </a:spcAft>
            </a:pPr>
            <a:r>
              <a:rPr lang="en-US" sz="2400" b="1" dirty="0">
                <a:latin typeface="Calibri"/>
                <a:ea typeface="Times New Roman" panose="02020603050405020304" pitchFamily="18" charset="0"/>
                <a:cs typeface="Times New Roman"/>
              </a:rPr>
              <a:t>Office of the President </a:t>
            </a:r>
            <a:r>
              <a:rPr lang="en-US" sz="2400" dirty="0">
                <a:latin typeface="Calibri"/>
                <a:ea typeface="Times New Roman" panose="02020603050405020304" pitchFamily="18" charset="0"/>
                <a:cs typeface="Calibri"/>
              </a:rPr>
              <a:t>–</a:t>
            </a:r>
            <a:r>
              <a:rPr lang="en-US" sz="2400" dirty="0">
                <a:latin typeface="Calibri"/>
                <a:ea typeface="Times New Roman" panose="02020603050405020304" pitchFamily="18" charset="0"/>
                <a:cs typeface="Times New Roman"/>
              </a:rPr>
              <a:t> </a:t>
            </a:r>
            <a:r>
              <a:rPr lang="en-US" sz="2400" dirty="0">
                <a:latin typeface="Calibri"/>
                <a:ea typeface="Times New Roman" panose="02020603050405020304" pitchFamily="18" charset="0"/>
                <a:cs typeface="Calibri"/>
              </a:rPr>
              <a:t>Tara </a:t>
            </a:r>
            <a:r>
              <a:rPr lang="en-US" sz="2400" dirty="0" err="1">
                <a:latin typeface="Calibri"/>
                <a:ea typeface="Times New Roman" panose="02020603050405020304" pitchFamily="18" charset="0"/>
                <a:cs typeface="Calibri"/>
              </a:rPr>
              <a:t>Liaschenko</a:t>
            </a:r>
            <a:r>
              <a:rPr lang="en-US" sz="2400" dirty="0">
                <a:latin typeface="Calibri"/>
                <a:ea typeface="Times New Roman" panose="02020603050405020304" pitchFamily="18" charset="0"/>
                <a:cs typeface="Calibri"/>
              </a:rPr>
              <a:t>, Facilitator, Steven Foster, </a:t>
            </a:r>
            <a:r>
              <a:rPr lang="en-US" sz="2400" dirty="0">
                <a:latin typeface="Calibri"/>
                <a:ea typeface="Calibri"/>
                <a:cs typeface="Calibri"/>
              </a:rPr>
              <a:t>Facilitator</a:t>
            </a:r>
            <a:r>
              <a:rPr lang="en-US" sz="2400" dirty="0">
                <a:latin typeface="Calibri"/>
                <a:ea typeface="Times New Roman" panose="02020603050405020304" pitchFamily="18" charset="0"/>
                <a:cs typeface="Calibri"/>
              </a:rPr>
              <a:t>, &amp; </a:t>
            </a:r>
            <a:r>
              <a:rPr lang="en-US" sz="2400" dirty="0">
                <a:latin typeface="Calibri"/>
                <a:ea typeface="Calibri"/>
                <a:cs typeface="Calibri"/>
              </a:rPr>
              <a:t>Angela Layton, MPI Regional Operations Manager</a:t>
            </a:r>
            <a:endParaRPr lang="en-US" sz="2400" dirty="0">
              <a:cs typeface="Arial"/>
            </a:endParaRPr>
          </a:p>
          <a:p>
            <a:pPr>
              <a:spcAft>
                <a:spcPts val="1200"/>
              </a:spcAft>
            </a:pPr>
            <a:r>
              <a:rPr lang="en-US" sz="2400" b="1" dirty="0">
                <a:effectLst/>
                <a:latin typeface="Calibri"/>
                <a:ea typeface="Times New Roman" panose="02020603050405020304" pitchFamily="18" charset="0"/>
                <a:cs typeface="Times New Roman"/>
              </a:rPr>
              <a:t>Marketing &amp; Communications </a:t>
            </a:r>
            <a:r>
              <a:rPr lang="en-US" sz="2400" dirty="0">
                <a:effectLst/>
                <a:latin typeface="Calibri"/>
                <a:ea typeface="Times New Roman" panose="02020603050405020304" pitchFamily="18" charset="0"/>
                <a:cs typeface="Times New Roman"/>
              </a:rPr>
              <a:t>–</a:t>
            </a:r>
            <a:r>
              <a:rPr lang="en-US" sz="2400" dirty="0">
                <a:latin typeface="Calibri"/>
                <a:ea typeface="Times New Roman" panose="02020603050405020304" pitchFamily="18" charset="0"/>
                <a:cs typeface="Times New Roman"/>
              </a:rPr>
              <a:t> Nicole Coon, </a:t>
            </a:r>
            <a:r>
              <a:rPr lang="en-US" sz="2400" dirty="0">
                <a:latin typeface="Calibri"/>
                <a:ea typeface="Calibri"/>
                <a:cs typeface="Calibri"/>
              </a:rPr>
              <a:t>Facilitator &amp; </a:t>
            </a:r>
            <a:r>
              <a:rPr lang="en-US" sz="2400" dirty="0">
                <a:latin typeface="Calibri"/>
                <a:ea typeface="Times New Roman" panose="02020603050405020304" pitchFamily="18" charset="0"/>
                <a:cs typeface="Times New Roman"/>
              </a:rPr>
              <a:t>Mark Kilgore, MPI Membership Engagement Representative</a:t>
            </a:r>
            <a:endParaRPr lang="en-US" sz="2400" dirty="0">
              <a:effectLst/>
              <a:latin typeface="Calibri"/>
              <a:ea typeface="+mn-lt"/>
              <a:cs typeface="Times New Roman"/>
            </a:endParaRPr>
          </a:p>
          <a:p>
            <a:pPr>
              <a:spcAft>
                <a:spcPts val="1200"/>
              </a:spcAft>
            </a:pPr>
            <a:r>
              <a:rPr lang="en-US" sz="2400" b="1" dirty="0">
                <a:effectLst/>
                <a:latin typeface="Calibri"/>
                <a:ea typeface="Times New Roman" panose="02020603050405020304" pitchFamily="18" charset="0"/>
                <a:cs typeface="Times New Roman"/>
              </a:rPr>
              <a:t>Finance &amp; Sponsorships </a:t>
            </a:r>
            <a:r>
              <a:rPr lang="en-US" sz="2400" dirty="0">
                <a:effectLst/>
                <a:latin typeface="Calibri"/>
                <a:ea typeface="Times New Roman" panose="02020603050405020304" pitchFamily="18" charset="0"/>
                <a:cs typeface="Times New Roman"/>
              </a:rPr>
              <a:t>–</a:t>
            </a:r>
            <a:r>
              <a:rPr lang="en-US" sz="2400" dirty="0">
                <a:latin typeface="Calibri"/>
                <a:ea typeface="Times New Roman" panose="02020603050405020304" pitchFamily="18" charset="0"/>
                <a:cs typeface="Times New Roman"/>
              </a:rPr>
              <a:t> Federico </a:t>
            </a:r>
            <a:r>
              <a:rPr lang="en-US" sz="2400" dirty="0" err="1">
                <a:latin typeface="Calibri"/>
                <a:ea typeface="Times New Roman" panose="02020603050405020304" pitchFamily="18" charset="0"/>
                <a:cs typeface="Times New Roman"/>
              </a:rPr>
              <a:t>Toja</a:t>
            </a:r>
            <a:r>
              <a:rPr lang="en-US" sz="2400" dirty="0">
                <a:latin typeface="Calibri"/>
                <a:ea typeface="Times New Roman" panose="02020603050405020304" pitchFamily="18" charset="0"/>
                <a:cs typeface="Times New Roman"/>
              </a:rPr>
              <a:t>, </a:t>
            </a:r>
            <a:r>
              <a:rPr lang="en-US" sz="2400" dirty="0">
                <a:latin typeface="Calibri"/>
                <a:ea typeface="Calibri"/>
                <a:cs typeface="Calibri"/>
              </a:rPr>
              <a:t>MPI Director of Chapter Operations – EMEA &amp; LATAM</a:t>
            </a:r>
            <a:endParaRPr lang="en-US" sz="2400" dirty="0">
              <a:effectLst/>
              <a:latin typeface="Calibri"/>
              <a:ea typeface="Calibri"/>
              <a:cs typeface="Calibri"/>
            </a:endParaRPr>
          </a:p>
          <a:p>
            <a:pPr>
              <a:spcAft>
                <a:spcPts val="1200"/>
              </a:spcAft>
            </a:pPr>
            <a:r>
              <a:rPr lang="en-US" sz="2400" b="1" dirty="0">
                <a:effectLst/>
                <a:latin typeface="Calibri"/>
                <a:ea typeface="Times New Roman" panose="02020603050405020304" pitchFamily="18" charset="0"/>
                <a:cs typeface="Times New Roman"/>
              </a:rPr>
              <a:t>Membership</a:t>
            </a:r>
            <a:r>
              <a:rPr lang="en-US" sz="2400" dirty="0">
                <a:effectLst/>
                <a:latin typeface="Calibri"/>
                <a:ea typeface="Times New Roman" panose="02020603050405020304" pitchFamily="18" charset="0"/>
                <a:cs typeface="Times New Roman"/>
              </a:rPr>
              <a:t> – </a:t>
            </a:r>
            <a:r>
              <a:rPr lang="en-US" sz="2400" dirty="0">
                <a:latin typeface="Calibri"/>
                <a:ea typeface="Times New Roman" panose="02020603050405020304" pitchFamily="18" charset="0"/>
                <a:cs typeface="Times New Roman"/>
              </a:rPr>
              <a:t>Christine Richards</a:t>
            </a:r>
            <a:r>
              <a:rPr lang="en-US" sz="2400" dirty="0">
                <a:effectLst/>
                <a:latin typeface="Calibri"/>
                <a:ea typeface="Times New Roman" panose="02020603050405020304" pitchFamily="18" charset="0"/>
                <a:cs typeface="Times New Roman"/>
              </a:rPr>
              <a:t>, </a:t>
            </a:r>
            <a:r>
              <a:rPr lang="en-US" sz="2400" dirty="0">
                <a:latin typeface="Calibri"/>
                <a:ea typeface="Times New Roman" panose="02020603050405020304" pitchFamily="18" charset="0"/>
                <a:cs typeface="Times New Roman"/>
              </a:rPr>
              <a:t>MPI Manager</a:t>
            </a:r>
            <a:r>
              <a:rPr lang="en-US" sz="2400" dirty="0">
                <a:effectLst/>
                <a:latin typeface="Calibri"/>
                <a:ea typeface="Times New Roman" panose="02020603050405020304" pitchFamily="18" charset="0"/>
                <a:cs typeface="Times New Roman"/>
              </a:rPr>
              <a:t> Membership Development</a:t>
            </a:r>
            <a:r>
              <a:rPr lang="en-US" sz="2400" dirty="0">
                <a:latin typeface="Calibri"/>
                <a:ea typeface="Times New Roman" panose="02020603050405020304" pitchFamily="18" charset="0"/>
                <a:cs typeface="Times New Roman"/>
              </a:rPr>
              <a:t> </a:t>
            </a:r>
            <a:endParaRPr lang="en-US" sz="2400" dirty="0">
              <a:latin typeface="Times New Roman"/>
              <a:ea typeface="Calibri"/>
              <a:cs typeface="Calibri"/>
            </a:endParaRPr>
          </a:p>
          <a:p>
            <a:pPr>
              <a:spcAft>
                <a:spcPts val="1200"/>
              </a:spcAft>
            </a:pPr>
            <a:r>
              <a:rPr lang="en-US" sz="2400" b="1" dirty="0">
                <a:effectLst/>
                <a:latin typeface="Calibri"/>
                <a:ea typeface="Times New Roman" panose="02020603050405020304" pitchFamily="18" charset="0"/>
                <a:cs typeface="Times New Roman"/>
              </a:rPr>
              <a:t>Education</a:t>
            </a:r>
            <a:r>
              <a:rPr lang="en-US" sz="2400" dirty="0">
                <a:effectLst/>
                <a:latin typeface="Calibri"/>
                <a:ea typeface="Times New Roman" panose="02020603050405020304" pitchFamily="18" charset="0"/>
                <a:cs typeface="Times New Roman"/>
              </a:rPr>
              <a:t> –</a:t>
            </a:r>
            <a:r>
              <a:rPr lang="en-US" sz="2400" dirty="0">
                <a:latin typeface="Calibri"/>
                <a:ea typeface="Times New Roman" panose="02020603050405020304" pitchFamily="18" charset="0"/>
                <a:cs typeface="Times New Roman"/>
              </a:rPr>
              <a:t> Mark Bice, </a:t>
            </a:r>
            <a:r>
              <a:rPr lang="en-US" sz="2400" dirty="0">
                <a:latin typeface="Calibri"/>
                <a:ea typeface="Calibri"/>
                <a:cs typeface="Calibri"/>
              </a:rPr>
              <a:t>Facilitator, &amp; </a:t>
            </a:r>
            <a:r>
              <a:rPr lang="en-US" sz="2400" dirty="0">
                <a:latin typeface="Calibri"/>
                <a:ea typeface="Times New Roman" panose="02020603050405020304" pitchFamily="18" charset="0"/>
                <a:cs typeface="Times New Roman"/>
              </a:rPr>
              <a:t>Tim Luepke, Director MPI Academy </a:t>
            </a:r>
          </a:p>
          <a:p>
            <a:pPr>
              <a:spcAft>
                <a:spcPts val="1200"/>
              </a:spcAft>
            </a:pPr>
            <a:r>
              <a:rPr lang="en-US" sz="2400" b="1" dirty="0">
                <a:latin typeface="Calibri"/>
                <a:ea typeface="Times New Roman" panose="02020603050405020304" pitchFamily="18" charset="0"/>
                <a:cs typeface="Times New Roman"/>
              </a:rPr>
              <a:t>Chapter Administrators</a:t>
            </a:r>
            <a:r>
              <a:rPr lang="en-US" sz="2400" dirty="0">
                <a:latin typeface="Calibri"/>
                <a:ea typeface="Times New Roman" panose="02020603050405020304" pitchFamily="18" charset="0"/>
                <a:cs typeface="Times New Roman"/>
              </a:rPr>
              <a:t> – Leslie Scantlebury, MPI Regional Operations Manager</a:t>
            </a:r>
          </a:p>
          <a:p>
            <a:pPr algn="ctr">
              <a:spcAft>
                <a:spcPts val="1200"/>
              </a:spcAft>
            </a:pPr>
            <a:r>
              <a:rPr lang="en-US" sz="2400" i="1" dirty="0">
                <a:latin typeface="Calibri"/>
                <a:ea typeface="Times New Roman" panose="02020603050405020304" pitchFamily="18" charset="0"/>
                <a:cs typeface="Times New Roman"/>
              </a:rPr>
              <a:t>Your room end early? Join us in another room.</a:t>
            </a:r>
          </a:p>
        </p:txBody>
      </p:sp>
    </p:spTree>
    <p:extLst>
      <p:ext uri="{BB962C8B-B14F-4D97-AF65-F5344CB8AC3E}">
        <p14:creationId xmlns:p14="http://schemas.microsoft.com/office/powerpoint/2010/main" val="243814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64DFB7-5670-4856-96F4-1DE590B5198B}"/>
              </a:ext>
            </a:extLst>
          </p:cNvPr>
          <p:cNvSpPr txBox="1"/>
          <p:nvPr/>
        </p:nvSpPr>
        <p:spPr>
          <a:xfrm>
            <a:off x="2740478" y="2767280"/>
            <a:ext cx="6711043" cy="1323439"/>
          </a:xfrm>
          <a:prstGeom prst="rect">
            <a:avLst/>
          </a:prstGeom>
          <a:noFill/>
        </p:spPr>
        <p:txBody>
          <a:bodyPr wrap="square" rtlCol="0">
            <a:spAutoFit/>
          </a:bodyPr>
          <a:lstStyle/>
          <a:p>
            <a:pPr algn="ctr"/>
            <a:r>
              <a:rPr lang="en-US" sz="8000" b="1">
                <a:solidFill>
                  <a:srgbClr val="00B0F0"/>
                </a:solidFill>
              </a:rPr>
              <a:t>Q&amp;A</a:t>
            </a:r>
          </a:p>
        </p:txBody>
      </p:sp>
    </p:spTree>
    <p:extLst>
      <p:ext uri="{BB962C8B-B14F-4D97-AF65-F5344CB8AC3E}">
        <p14:creationId xmlns:p14="http://schemas.microsoft.com/office/powerpoint/2010/main" val="860170600"/>
      </p:ext>
    </p:extLst>
  </p:cSld>
  <p:clrMapOvr>
    <a:masterClrMapping/>
  </p:clrMapOvr>
  <mc:AlternateContent xmlns:mc="http://schemas.openxmlformats.org/markup-compatibility/2006" xmlns:p14="http://schemas.microsoft.com/office/powerpoint/2010/main">
    <mc:Choice Requires="p14">
      <p:transition spd="med" p14:dur="700" advTm="1039">
        <p:fade/>
      </p:transition>
    </mc:Choice>
    <mc:Fallback xmlns="">
      <p:transition spd="med" advTm="1039">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0A1A18-FDE6-4DB7-8CBB-4999E02C95D6}"/>
              </a:ext>
            </a:extLst>
          </p:cNvPr>
          <p:cNvSpPr>
            <a:spLocks noGrp="1"/>
          </p:cNvSpPr>
          <p:nvPr>
            <p:ph type="title"/>
          </p:nvPr>
        </p:nvSpPr>
        <p:spPr>
          <a:xfrm>
            <a:off x="197115" y="2018089"/>
            <a:ext cx="3931708" cy="4415896"/>
          </a:xfrm>
        </p:spPr>
        <p:txBody>
          <a:bodyPr>
            <a:normAutofit/>
          </a:bodyPr>
          <a:lstStyle/>
          <a:p>
            <a:pPr>
              <a:defRPr/>
            </a:pPr>
            <a:r>
              <a:rPr lang="en-US" sz="3600"/>
              <a:t>WELCOME!</a:t>
            </a:r>
            <a:br>
              <a:rPr lang="en-US" sz="3600"/>
            </a:br>
            <a:br>
              <a:rPr lang="en-US" sz="3600"/>
            </a:br>
            <a:r>
              <a:rPr lang="en-US" sz="3600"/>
              <a:t>Break out rooms will open shortly</a:t>
            </a:r>
            <a:br>
              <a:rPr lang="en-US" sz="3000"/>
            </a:br>
            <a:r>
              <a:rPr lang="en-US" sz="3000"/>
              <a:t> </a:t>
            </a:r>
            <a:br>
              <a:rPr lang="en-US" sz="3000"/>
            </a:br>
            <a:endParaRPr lang="en-US" sz="3000"/>
          </a:p>
        </p:txBody>
      </p:sp>
      <p:sp>
        <p:nvSpPr>
          <p:cNvPr id="2" name="TextBox 1">
            <a:extLst>
              <a:ext uri="{FF2B5EF4-FFF2-40B4-BE49-F238E27FC236}">
                <a16:creationId xmlns:a16="http://schemas.microsoft.com/office/drawing/2014/main" id="{ABC49014-F368-4A74-9A23-D267F7EAF834}"/>
              </a:ext>
            </a:extLst>
          </p:cNvPr>
          <p:cNvSpPr txBox="1"/>
          <p:nvPr/>
        </p:nvSpPr>
        <p:spPr>
          <a:xfrm>
            <a:off x="5838469" y="5393840"/>
            <a:ext cx="6118871" cy="923330"/>
          </a:xfrm>
          <a:prstGeom prst="rect">
            <a:avLst/>
          </a:prstGeom>
          <a:noFill/>
        </p:spPr>
        <p:txBody>
          <a:bodyPr wrap="square" lIns="91440" tIns="45720" rIns="91440" bIns="45720" rtlCol="0" anchor="t">
            <a:spAutoFit/>
          </a:bodyPr>
          <a:lstStyle/>
          <a:p>
            <a:pPr defTabSz="543697" eaLnBrk="0" fontAlgn="base" hangingPunct="0">
              <a:spcBef>
                <a:spcPct val="0"/>
              </a:spcBef>
              <a:spcAft>
                <a:spcPct val="0"/>
              </a:spcAft>
              <a:defRPr/>
            </a:pPr>
            <a:r>
              <a:rPr lang="en-US">
                <a:solidFill>
                  <a:schemeClr val="bg1"/>
                </a:solidFill>
                <a:latin typeface="Arial"/>
                <a:ea typeface="ＭＳ Ｐゴシック"/>
                <a:cs typeface="Arial"/>
              </a:rPr>
              <a:t>Each breakout room session will be recorded and shared on the Chapter Leader Resource Page under the Chapter Leader Training Section.</a:t>
            </a:r>
            <a:endParaRPr lang="en-US" sz="1800" b="0" i="0" u="none" strike="noStrike" kern="1200" cap="none" spc="0" normalizeH="0" baseline="0" noProof="0">
              <a:ln>
                <a:noFill/>
              </a:ln>
              <a:solidFill>
                <a:schemeClr val="bg1"/>
              </a:solidFill>
              <a:effectLst/>
              <a:uLnTx/>
              <a:uFillTx/>
              <a:latin typeface="Arial" panose="020B0604020202020204" pitchFamily="34" charset="0"/>
              <a:ea typeface="ＭＳ Ｐゴシック" panose="020B0600070205080204" pitchFamily="34" charset="-128"/>
              <a:cs typeface="Arial"/>
            </a:endParaRPr>
          </a:p>
        </p:txBody>
      </p:sp>
      <p:pic>
        <p:nvPicPr>
          <p:cNvPr id="4" name="Picture 3">
            <a:extLst>
              <a:ext uri="{FF2B5EF4-FFF2-40B4-BE49-F238E27FC236}">
                <a16:creationId xmlns:a16="http://schemas.microsoft.com/office/drawing/2014/main" id="{91FA069D-3492-4F0D-8E6C-7AB4BC4D4782}"/>
              </a:ext>
            </a:extLst>
          </p:cNvPr>
          <p:cNvPicPr>
            <a:picLocks noChangeAspect="1"/>
          </p:cNvPicPr>
          <p:nvPr/>
        </p:nvPicPr>
        <p:blipFill>
          <a:blip r:embed="rId3"/>
          <a:stretch>
            <a:fillRect/>
          </a:stretch>
        </p:blipFill>
        <p:spPr>
          <a:xfrm>
            <a:off x="4867994" y="5256231"/>
            <a:ext cx="844675" cy="1200329"/>
          </a:xfrm>
          <a:prstGeom prst="rect">
            <a:avLst/>
          </a:prstGeom>
        </p:spPr>
      </p:pic>
      <p:sp>
        <p:nvSpPr>
          <p:cNvPr id="7" name="Rectangle 6">
            <a:extLst>
              <a:ext uri="{FF2B5EF4-FFF2-40B4-BE49-F238E27FC236}">
                <a16:creationId xmlns:a16="http://schemas.microsoft.com/office/drawing/2014/main" id="{23E70580-D6D8-4A7E-918B-25935AF116C3}"/>
              </a:ext>
            </a:extLst>
          </p:cNvPr>
          <p:cNvSpPr/>
          <p:nvPr/>
        </p:nvSpPr>
        <p:spPr>
          <a:xfrm>
            <a:off x="5866347" y="260131"/>
            <a:ext cx="5828307" cy="339496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14350" indent="-514350">
              <a:lnSpc>
                <a:spcPct val="130000"/>
              </a:lnSpc>
              <a:buAutoNum type="arabicPeriod"/>
              <a:defRPr/>
            </a:pPr>
            <a:r>
              <a:rPr lang="en-US" sz="2800">
                <a:latin typeface="Arial"/>
                <a:ea typeface="Times New Roman" panose="02020603050405020304" pitchFamily="18" charset="0"/>
              </a:rPr>
              <a:t>Office of the President</a:t>
            </a:r>
            <a:endParaRPr lang="en-US" sz="2800">
              <a:latin typeface="Arial"/>
              <a:ea typeface="Times New Roman" panose="02020603050405020304" pitchFamily="18" charset="0"/>
              <a:cs typeface="Arial"/>
            </a:endParaRPr>
          </a:p>
          <a:p>
            <a:pPr marL="514350" marR="0" lvl="0" indent="-514350" algn="l" defTabSz="914400" rtl="0" eaLnBrk="1" fontAlgn="auto" latinLnBrk="0" hangingPunct="1">
              <a:lnSpc>
                <a:spcPct val="130000"/>
              </a:lnSpc>
              <a:spcBef>
                <a:spcPts val="0"/>
              </a:spcBef>
              <a:spcAft>
                <a:spcPts val="0"/>
              </a:spcAft>
              <a:buClrTx/>
              <a:buSzTx/>
              <a:buAutoNum type="arabicPeriod"/>
              <a:tabLst/>
              <a:defRPr/>
            </a:pPr>
            <a:r>
              <a:rPr kumimoji="0" lang="en-US" sz="2800" b="0" i="0" u="none" strike="noStrike" kern="1200" cap="none" spc="0" normalizeH="0" baseline="0" noProof="0">
                <a:ln>
                  <a:noFill/>
                </a:ln>
                <a:effectLst/>
                <a:uLnTx/>
                <a:uFillTx/>
                <a:latin typeface="Arial"/>
                <a:ea typeface="Times New Roman" panose="02020603050405020304" pitchFamily="18" charset="0"/>
                <a:cs typeface="+mn-cs"/>
              </a:rPr>
              <a:t>Marketing &amp; Communications</a:t>
            </a:r>
            <a:endParaRPr lang="en-US" sz="2800" b="0" i="0" u="none" strike="noStrike" kern="1200" cap="none" spc="0" normalizeH="0" baseline="0" noProof="0">
              <a:ln>
                <a:noFill/>
              </a:ln>
              <a:effectLst/>
              <a:uLnTx/>
              <a:uFillTx/>
              <a:latin typeface="Arial"/>
              <a:ea typeface="Times New Roman" panose="02020603050405020304" pitchFamily="18" charset="0"/>
              <a:cs typeface="Arial"/>
            </a:endParaRPr>
          </a:p>
          <a:p>
            <a:pPr marL="514350" indent="-514350">
              <a:lnSpc>
                <a:spcPct val="130000"/>
              </a:lnSpc>
              <a:buAutoNum type="arabicPeriod"/>
              <a:defRPr/>
            </a:pPr>
            <a:r>
              <a:rPr lang="en-US" sz="2800">
                <a:latin typeface="Arial"/>
                <a:ea typeface="Times New Roman" panose="02020603050405020304" pitchFamily="18" charset="0"/>
              </a:rPr>
              <a:t>Finance &amp; Sponsorship</a:t>
            </a:r>
            <a:endParaRPr lang="en-US" sz="2800">
              <a:latin typeface="Arial"/>
              <a:ea typeface="Times New Roman" panose="02020603050405020304" pitchFamily="18" charset="0"/>
              <a:cs typeface="Arial"/>
            </a:endParaRPr>
          </a:p>
          <a:p>
            <a:pPr marL="514350" marR="0" lvl="0" indent="-514350" algn="l" defTabSz="914400" rtl="0" eaLnBrk="1" fontAlgn="auto" latinLnBrk="0" hangingPunct="1">
              <a:lnSpc>
                <a:spcPct val="130000"/>
              </a:lnSpc>
              <a:spcBef>
                <a:spcPts val="0"/>
              </a:spcBef>
              <a:spcAft>
                <a:spcPts val="0"/>
              </a:spcAft>
              <a:buClrTx/>
              <a:buSzTx/>
              <a:buAutoNum type="arabicPeriod"/>
              <a:tabLst/>
              <a:defRPr/>
            </a:pPr>
            <a:r>
              <a:rPr kumimoji="0" lang="en-US" sz="2800" b="0" i="0" u="none" strike="noStrike" kern="1200" cap="none" spc="0" normalizeH="0" baseline="0" noProof="0">
                <a:ln>
                  <a:noFill/>
                </a:ln>
                <a:effectLst/>
                <a:uLnTx/>
                <a:uFillTx/>
                <a:latin typeface="Arial"/>
                <a:ea typeface="Times New Roman" panose="02020603050405020304" pitchFamily="18" charset="0"/>
                <a:cs typeface="+mn-cs"/>
              </a:rPr>
              <a:t>Education</a:t>
            </a:r>
            <a:endParaRPr lang="en-US" sz="2800" b="0" i="0" u="none" strike="noStrike" kern="1200" cap="none" spc="0" normalizeH="0" baseline="0" noProof="0">
              <a:ln>
                <a:noFill/>
              </a:ln>
              <a:effectLst/>
              <a:uLnTx/>
              <a:uFillTx/>
              <a:latin typeface="Arial"/>
              <a:ea typeface="Times New Roman" panose="02020603050405020304" pitchFamily="18" charset="0"/>
              <a:cs typeface="Arial"/>
            </a:endParaRPr>
          </a:p>
          <a:p>
            <a:pPr marL="514350" indent="-514350">
              <a:lnSpc>
                <a:spcPct val="130000"/>
              </a:lnSpc>
              <a:buAutoNum type="arabicPeriod"/>
              <a:defRPr/>
            </a:pPr>
            <a:r>
              <a:rPr lang="en-US" sz="2800">
                <a:latin typeface="Arial"/>
                <a:ea typeface="Times New Roman" panose="02020603050405020304" pitchFamily="18" charset="0"/>
                <a:cs typeface="Arial"/>
              </a:rPr>
              <a:t>Membership</a:t>
            </a:r>
          </a:p>
          <a:p>
            <a:pPr marL="514350" indent="-514350">
              <a:lnSpc>
                <a:spcPct val="130000"/>
              </a:lnSpc>
              <a:buAutoNum type="arabicPeriod"/>
              <a:defRPr/>
            </a:pPr>
            <a:r>
              <a:rPr lang="en-US" sz="2800">
                <a:latin typeface="Arial"/>
                <a:ea typeface="Times New Roman" panose="02020603050405020304" pitchFamily="18" charset="0"/>
                <a:cs typeface="Arial"/>
              </a:rPr>
              <a:t>Chapter Administrators</a:t>
            </a:r>
          </a:p>
        </p:txBody>
      </p:sp>
      <p:pic>
        <p:nvPicPr>
          <p:cNvPr id="6" name="Picture 5">
            <a:extLst>
              <a:ext uri="{FF2B5EF4-FFF2-40B4-BE49-F238E27FC236}">
                <a16:creationId xmlns:a16="http://schemas.microsoft.com/office/drawing/2014/main" id="{7C4A5D6F-344D-4950-9184-D5DAE7658003}"/>
              </a:ext>
            </a:extLst>
          </p:cNvPr>
          <p:cNvPicPr>
            <a:picLocks noChangeAspect="1"/>
          </p:cNvPicPr>
          <p:nvPr/>
        </p:nvPicPr>
        <p:blipFill>
          <a:blip r:embed="rId4"/>
          <a:stretch>
            <a:fillRect/>
          </a:stretch>
        </p:blipFill>
        <p:spPr>
          <a:xfrm>
            <a:off x="764059" y="402188"/>
            <a:ext cx="3083403" cy="16159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0A1A18-FDE6-4DB7-8CBB-4999E02C95D6}"/>
              </a:ext>
            </a:extLst>
          </p:cNvPr>
          <p:cNvSpPr>
            <a:spLocks noGrp="1"/>
          </p:cNvSpPr>
          <p:nvPr>
            <p:ph type="title"/>
          </p:nvPr>
        </p:nvSpPr>
        <p:spPr>
          <a:xfrm>
            <a:off x="197115" y="1221053"/>
            <a:ext cx="3931708" cy="4415896"/>
          </a:xfrm>
        </p:spPr>
        <p:txBody>
          <a:bodyPr/>
          <a:lstStyle/>
          <a:p>
            <a:pPr>
              <a:defRPr/>
            </a:pPr>
            <a:r>
              <a:rPr lang="en-US"/>
              <a:t>Today’s agenda</a:t>
            </a:r>
          </a:p>
        </p:txBody>
      </p:sp>
      <p:sp>
        <p:nvSpPr>
          <p:cNvPr id="2" name="TextBox 1">
            <a:extLst>
              <a:ext uri="{FF2B5EF4-FFF2-40B4-BE49-F238E27FC236}">
                <a16:creationId xmlns:a16="http://schemas.microsoft.com/office/drawing/2014/main" id="{ABC49014-F368-4A74-9A23-D267F7EAF834}"/>
              </a:ext>
            </a:extLst>
          </p:cNvPr>
          <p:cNvSpPr txBox="1"/>
          <p:nvPr/>
        </p:nvSpPr>
        <p:spPr>
          <a:xfrm>
            <a:off x="5876014" y="5394730"/>
            <a:ext cx="6118871" cy="923330"/>
          </a:xfrm>
          <a:prstGeom prst="rect">
            <a:avLst/>
          </a:prstGeom>
          <a:noFill/>
        </p:spPr>
        <p:txBody>
          <a:bodyPr wrap="square" rtlCol="0">
            <a:spAutoFit/>
          </a:bodyPr>
          <a:lstStyle/>
          <a:p>
            <a:pPr marL="0" marR="0" lvl="0" indent="0" algn="l" defTabSz="543697"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Arial" panose="020B0604020202020204" pitchFamily="34" charset="0"/>
                <a:ea typeface="ＭＳ Ｐゴシック" panose="020B0600070205080204" pitchFamily="34" charset="-128"/>
                <a:cs typeface="+mn-cs"/>
              </a:rPr>
              <a:t>This call will be recorded so that it can be shared with any board members not currently on the call today. Please keep microphone muted &amp; use the chat for questions</a:t>
            </a:r>
          </a:p>
        </p:txBody>
      </p:sp>
      <p:pic>
        <p:nvPicPr>
          <p:cNvPr id="4" name="Picture 3">
            <a:extLst>
              <a:ext uri="{FF2B5EF4-FFF2-40B4-BE49-F238E27FC236}">
                <a16:creationId xmlns:a16="http://schemas.microsoft.com/office/drawing/2014/main" id="{91FA069D-3492-4F0D-8E6C-7AB4BC4D4782}"/>
              </a:ext>
            </a:extLst>
          </p:cNvPr>
          <p:cNvPicPr>
            <a:picLocks noChangeAspect="1"/>
          </p:cNvPicPr>
          <p:nvPr/>
        </p:nvPicPr>
        <p:blipFill>
          <a:blip r:embed="rId3"/>
          <a:stretch>
            <a:fillRect/>
          </a:stretch>
        </p:blipFill>
        <p:spPr>
          <a:xfrm>
            <a:off x="4867994" y="5256231"/>
            <a:ext cx="844675" cy="1200329"/>
          </a:xfrm>
          <a:prstGeom prst="rect">
            <a:avLst/>
          </a:prstGeom>
        </p:spPr>
      </p:pic>
      <p:sp>
        <p:nvSpPr>
          <p:cNvPr id="6" name="Rectangle 5">
            <a:extLst>
              <a:ext uri="{FF2B5EF4-FFF2-40B4-BE49-F238E27FC236}">
                <a16:creationId xmlns:a16="http://schemas.microsoft.com/office/drawing/2014/main" id="{23E70580-D6D8-4A7E-918B-25935AF116C3}"/>
              </a:ext>
            </a:extLst>
          </p:cNvPr>
          <p:cNvSpPr/>
          <p:nvPr/>
        </p:nvSpPr>
        <p:spPr>
          <a:xfrm>
            <a:off x="5876014" y="539940"/>
            <a:ext cx="5562175" cy="2638928"/>
          </a:xfrm>
          <a:prstGeom prst="rect">
            <a:avLst/>
          </a:prstGeom>
        </p:spPr>
        <p:txBody>
          <a:bodyPr wrap="square" lIns="91440" tIns="45720" rIns="91440" bIns="45720" anchor="t">
            <a:spAutoFit/>
          </a:bodyPr>
          <a:lstStyle/>
          <a:p>
            <a:pPr marL="514350" indent="-514350">
              <a:lnSpc>
                <a:spcPct val="130000"/>
              </a:lnSpc>
              <a:buFont typeface="Arial" panose="020B0604020202020204" pitchFamily="34" charset="0"/>
              <a:buChar char="•"/>
            </a:pPr>
            <a:r>
              <a:rPr lang="en-US" sz="2600" dirty="0">
                <a:latin typeface="+mj-lt"/>
                <a:cs typeface="Arial"/>
              </a:rPr>
              <a:t>Resources to Assist You</a:t>
            </a:r>
            <a:endParaRPr lang="en-US" sz="2600" dirty="0">
              <a:latin typeface="+mj-lt"/>
            </a:endParaRPr>
          </a:p>
          <a:p>
            <a:pPr marL="514350" indent="-514350">
              <a:lnSpc>
                <a:spcPct val="130000"/>
              </a:lnSpc>
              <a:buFont typeface="Arial" panose="020B0604020202020204" pitchFamily="34" charset="0"/>
              <a:buChar char="•"/>
            </a:pPr>
            <a:r>
              <a:rPr lang="en-US" sz="2600" dirty="0">
                <a:latin typeface="+mj-lt"/>
              </a:rPr>
              <a:t>Upcoming Trainings</a:t>
            </a:r>
            <a:endParaRPr lang="en-US" sz="2600" dirty="0">
              <a:latin typeface="+mj-lt"/>
              <a:cs typeface="Arial"/>
            </a:endParaRPr>
          </a:p>
          <a:p>
            <a:pPr marL="514350" indent="-514350">
              <a:lnSpc>
                <a:spcPct val="130000"/>
              </a:lnSpc>
              <a:buFont typeface="Arial" panose="020B0604020202020204" pitchFamily="34" charset="0"/>
              <a:buChar char="•"/>
            </a:pPr>
            <a:r>
              <a:rPr lang="en-US" sz="2600" dirty="0">
                <a:latin typeface="+mj-lt"/>
              </a:rPr>
              <a:t>WEC 2025</a:t>
            </a:r>
            <a:endParaRPr lang="en-US" sz="2600" dirty="0">
              <a:latin typeface="+mj-lt"/>
              <a:cs typeface="Arial"/>
            </a:endParaRPr>
          </a:p>
          <a:p>
            <a:pPr marL="514350" indent="-514350">
              <a:lnSpc>
                <a:spcPct val="130000"/>
              </a:lnSpc>
              <a:buFont typeface="Arial" panose="020B0604020202020204" pitchFamily="34" charset="0"/>
              <a:buChar char="•"/>
            </a:pPr>
            <a:r>
              <a:rPr lang="en-US" sz="2600" dirty="0">
                <a:latin typeface="+mj-lt"/>
              </a:rPr>
              <a:t>Breakout Sessions by Departments</a:t>
            </a:r>
            <a:endParaRPr lang="en-US" sz="2600" dirty="0">
              <a:latin typeface="+mj-lt"/>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eople posing for a photo&#10;&#10;AI-generated content may be incorrect.">
            <a:extLst>
              <a:ext uri="{FF2B5EF4-FFF2-40B4-BE49-F238E27FC236}">
                <a16:creationId xmlns:a16="http://schemas.microsoft.com/office/drawing/2014/main" id="{35B62A43-5C57-D8BB-7918-33F2726D9576}"/>
              </a:ext>
            </a:extLst>
          </p:cNvPr>
          <p:cNvPicPr>
            <a:picLocks noGrp="1" noChangeAspect="1"/>
          </p:cNvPicPr>
          <p:nvPr>
            <p:ph idx="1"/>
          </p:nvPr>
        </p:nvPicPr>
        <p:blipFill>
          <a:blip r:embed="rId2"/>
          <a:srcRect l="2555" t="22169" r="6488" b="15482"/>
          <a:stretch/>
        </p:blipFill>
        <p:spPr>
          <a:xfrm>
            <a:off x="4206384" y="1398554"/>
            <a:ext cx="4896928" cy="2485038"/>
          </a:xfrm>
          <a:prstGeom prst="rect">
            <a:avLst/>
          </a:prstGeom>
          <a:ln>
            <a:noFill/>
          </a:ln>
          <a:effectLst>
            <a:softEdge rad="112500"/>
          </a:effectLst>
        </p:spPr>
      </p:pic>
      <p:sp>
        <p:nvSpPr>
          <p:cNvPr id="3" name="Title 2">
            <a:extLst>
              <a:ext uri="{FF2B5EF4-FFF2-40B4-BE49-F238E27FC236}">
                <a16:creationId xmlns:a16="http://schemas.microsoft.com/office/drawing/2014/main" id="{A4D36CBF-61E8-8106-E7C9-D4F5BE195D2D}"/>
              </a:ext>
            </a:extLst>
          </p:cNvPr>
          <p:cNvSpPr>
            <a:spLocks noGrp="1"/>
          </p:cNvSpPr>
          <p:nvPr>
            <p:ph type="title"/>
          </p:nvPr>
        </p:nvSpPr>
        <p:spPr/>
        <p:txBody>
          <a:bodyPr/>
          <a:lstStyle/>
          <a:p>
            <a:r>
              <a:rPr lang="en-US" dirty="0">
                <a:ea typeface="ＭＳ Ｐゴシック"/>
              </a:rPr>
              <a:t>Midyear Retreats</a:t>
            </a:r>
            <a:endParaRPr lang="en-US" dirty="0"/>
          </a:p>
        </p:txBody>
      </p:sp>
      <p:pic>
        <p:nvPicPr>
          <p:cNvPr id="1026" name="AD23A058-D685-4853-ABA8-558EA3BA8F1B" descr="IMG_2505.JPG">
            <a:extLst>
              <a:ext uri="{FF2B5EF4-FFF2-40B4-BE49-F238E27FC236}">
                <a16:creationId xmlns:a16="http://schemas.microsoft.com/office/drawing/2014/main" id="{B6816086-7382-CB37-BF4B-8C0337A8FA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82" t="13031" r="12214" b="12744"/>
          <a:stretch/>
        </p:blipFill>
        <p:spPr bwMode="auto">
          <a:xfrm>
            <a:off x="268496" y="1897626"/>
            <a:ext cx="3939710" cy="29277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group of people posing for a photo&#10;&#10;AI-generated content may be incorrect.">
            <a:extLst>
              <a:ext uri="{FF2B5EF4-FFF2-40B4-BE49-F238E27FC236}">
                <a16:creationId xmlns:a16="http://schemas.microsoft.com/office/drawing/2014/main" id="{C6F100B2-ACDC-2265-B898-40C651C04F11}"/>
              </a:ext>
            </a:extLst>
          </p:cNvPr>
          <p:cNvPicPr>
            <a:picLocks noChangeAspect="1"/>
          </p:cNvPicPr>
          <p:nvPr/>
        </p:nvPicPr>
        <p:blipFill>
          <a:blip r:embed="rId4"/>
          <a:stretch>
            <a:fillRect/>
          </a:stretch>
        </p:blipFill>
        <p:spPr>
          <a:xfrm>
            <a:off x="7761699" y="3880338"/>
            <a:ext cx="3573493" cy="2778370"/>
          </a:xfrm>
          <a:prstGeom prst="rect">
            <a:avLst/>
          </a:prstGeom>
          <a:ln>
            <a:noFill/>
          </a:ln>
          <a:effectLst>
            <a:softEdge rad="112500"/>
          </a:effectLst>
        </p:spPr>
      </p:pic>
    </p:spTree>
    <p:extLst>
      <p:ext uri="{BB962C8B-B14F-4D97-AF65-F5344CB8AC3E}">
        <p14:creationId xmlns:p14="http://schemas.microsoft.com/office/powerpoint/2010/main" val="148602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42EEE-C40B-1933-7EDA-D16221078F7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DBC3C37-05F0-0C83-E7DF-4B13C605F3C0}"/>
              </a:ext>
            </a:extLst>
          </p:cNvPr>
          <p:cNvSpPr>
            <a:spLocks noGrp="1"/>
          </p:cNvSpPr>
          <p:nvPr>
            <p:ph sz="half" idx="1"/>
          </p:nvPr>
        </p:nvSpPr>
        <p:spPr/>
        <p:txBody>
          <a:bodyPr/>
          <a:lstStyle/>
          <a:p>
            <a:endParaRPr lang="en-US"/>
          </a:p>
        </p:txBody>
      </p:sp>
      <p:sp>
        <p:nvSpPr>
          <p:cNvPr id="5" name="Content Placeholder 4">
            <a:extLst>
              <a:ext uri="{FF2B5EF4-FFF2-40B4-BE49-F238E27FC236}">
                <a16:creationId xmlns:a16="http://schemas.microsoft.com/office/drawing/2014/main" id="{617BF35A-BB07-D9DD-9015-14A12C65DBB9}"/>
              </a:ext>
            </a:extLst>
          </p:cNvPr>
          <p:cNvSpPr>
            <a:spLocks noGrp="1"/>
          </p:cNvSpPr>
          <p:nvPr>
            <p:ph sz="half" idx="2"/>
          </p:nvPr>
        </p:nvSpPr>
        <p:spPr/>
        <p:txBody>
          <a:bodyPr/>
          <a:lstStyle/>
          <a:p>
            <a:endParaRPr lang="en-US"/>
          </a:p>
        </p:txBody>
      </p:sp>
      <p:sp>
        <p:nvSpPr>
          <p:cNvPr id="3" name="Title 2">
            <a:extLst>
              <a:ext uri="{FF2B5EF4-FFF2-40B4-BE49-F238E27FC236}">
                <a16:creationId xmlns:a16="http://schemas.microsoft.com/office/drawing/2014/main" id="{823D707C-FE8D-EE5E-07AC-4D7873469D90}"/>
              </a:ext>
            </a:extLst>
          </p:cNvPr>
          <p:cNvSpPr>
            <a:spLocks noGrp="1"/>
          </p:cNvSpPr>
          <p:nvPr>
            <p:ph type="title"/>
          </p:nvPr>
        </p:nvSpPr>
        <p:spPr/>
        <p:txBody>
          <a:bodyPr/>
          <a:lstStyle/>
          <a:p>
            <a:r>
              <a:rPr lang="en-US" dirty="0">
                <a:ea typeface="ＭＳ Ｐゴシック"/>
              </a:rPr>
              <a:t>FY2026 Nomination Process</a:t>
            </a:r>
            <a:endParaRPr lang="en-US" dirty="0"/>
          </a:p>
        </p:txBody>
      </p:sp>
      <p:pic>
        <p:nvPicPr>
          <p:cNvPr id="9" name="Picture 8">
            <a:extLst>
              <a:ext uri="{FF2B5EF4-FFF2-40B4-BE49-F238E27FC236}">
                <a16:creationId xmlns:a16="http://schemas.microsoft.com/office/drawing/2014/main" id="{310CF456-A249-4942-7E9E-B0D3B0E8EC5F}"/>
              </a:ext>
            </a:extLst>
          </p:cNvPr>
          <p:cNvPicPr>
            <a:picLocks noChangeAspect="1"/>
          </p:cNvPicPr>
          <p:nvPr/>
        </p:nvPicPr>
        <p:blipFill>
          <a:blip r:embed="rId2"/>
          <a:stretch>
            <a:fillRect/>
          </a:stretch>
        </p:blipFill>
        <p:spPr>
          <a:xfrm>
            <a:off x="52694" y="1915368"/>
            <a:ext cx="12139306" cy="2586301"/>
          </a:xfrm>
          <a:prstGeom prst="rect">
            <a:avLst/>
          </a:prstGeom>
        </p:spPr>
      </p:pic>
    </p:spTree>
    <p:extLst>
      <p:ext uri="{BB962C8B-B14F-4D97-AF65-F5344CB8AC3E}">
        <p14:creationId xmlns:p14="http://schemas.microsoft.com/office/powerpoint/2010/main" val="121696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51ABE-27D4-DC0C-D3D6-A6EF607D751D}"/>
            </a:ext>
          </a:extLst>
        </p:cNvPr>
        <p:cNvGrpSpPr/>
        <p:nvPr/>
      </p:nvGrpSpPr>
      <p:grpSpPr>
        <a:xfrm>
          <a:off x="0" y="0"/>
          <a:ext cx="0" cy="0"/>
          <a:chOff x="0" y="0"/>
          <a:chExt cx="0" cy="0"/>
        </a:xfrm>
      </p:grpSpPr>
      <p:pic>
        <p:nvPicPr>
          <p:cNvPr id="4" name="Content Placeholder 3" descr="A screenshot of a book&#10;&#10;AI-generated content may be incorrect.">
            <a:extLst>
              <a:ext uri="{FF2B5EF4-FFF2-40B4-BE49-F238E27FC236}">
                <a16:creationId xmlns:a16="http://schemas.microsoft.com/office/drawing/2014/main" id="{656524A4-5FD0-1E87-C689-4D93CA2CE14E}"/>
              </a:ext>
            </a:extLst>
          </p:cNvPr>
          <p:cNvPicPr>
            <a:picLocks noGrp="1" noChangeAspect="1"/>
          </p:cNvPicPr>
          <p:nvPr>
            <p:ph sz="half" idx="1"/>
          </p:nvPr>
        </p:nvPicPr>
        <p:blipFill>
          <a:blip r:embed="rId3"/>
          <a:stretch>
            <a:fillRect/>
          </a:stretch>
        </p:blipFill>
        <p:spPr>
          <a:xfrm>
            <a:off x="605660" y="1083573"/>
            <a:ext cx="5591940" cy="5805868"/>
          </a:xfrm>
        </p:spPr>
      </p:pic>
      <p:sp>
        <p:nvSpPr>
          <p:cNvPr id="5" name="Content Placeholder 4">
            <a:extLst>
              <a:ext uri="{FF2B5EF4-FFF2-40B4-BE49-F238E27FC236}">
                <a16:creationId xmlns:a16="http://schemas.microsoft.com/office/drawing/2014/main" id="{E6A9CB97-3B0B-D7C4-EFED-0FCE70D27380}"/>
              </a:ext>
            </a:extLst>
          </p:cNvPr>
          <p:cNvSpPr>
            <a:spLocks noGrp="1"/>
          </p:cNvSpPr>
          <p:nvPr>
            <p:ph sz="half" idx="2"/>
          </p:nvPr>
        </p:nvSpPr>
        <p:spPr/>
        <p:txBody>
          <a:bodyPr/>
          <a:lstStyle/>
          <a:p>
            <a:pPr marL="407035" indent="-407035"/>
            <a:r>
              <a:rPr lang="en-US" sz="3300">
                <a:ea typeface="ＭＳ Ｐゴシック"/>
              </a:rPr>
              <a:t>Available to all FY2025 Volunteer Chapter Leaders</a:t>
            </a:r>
          </a:p>
          <a:p>
            <a:pPr marL="407035" indent="-407035"/>
            <a:r>
              <a:rPr lang="en-US" sz="3300">
                <a:ea typeface="ＭＳ Ｐゴシック"/>
              </a:rPr>
              <a:t>Ask questions or seek guidance from other leaders</a:t>
            </a:r>
          </a:p>
          <a:p>
            <a:pPr marL="407035" indent="-407035"/>
            <a:endParaRPr lang="en-US" sz="3300"/>
          </a:p>
        </p:txBody>
      </p:sp>
      <p:sp>
        <p:nvSpPr>
          <p:cNvPr id="3" name="Title 2">
            <a:extLst>
              <a:ext uri="{FF2B5EF4-FFF2-40B4-BE49-F238E27FC236}">
                <a16:creationId xmlns:a16="http://schemas.microsoft.com/office/drawing/2014/main" id="{C458CAC1-9164-F325-5DD6-2C79F5C63803}"/>
              </a:ext>
            </a:extLst>
          </p:cNvPr>
          <p:cNvSpPr>
            <a:spLocks noGrp="1"/>
          </p:cNvSpPr>
          <p:nvPr>
            <p:ph type="title"/>
          </p:nvPr>
        </p:nvSpPr>
        <p:spPr/>
        <p:txBody>
          <a:bodyPr/>
          <a:lstStyle/>
          <a:p>
            <a:r>
              <a:rPr lang="en-US" sz="3600" dirty="0">
                <a:ea typeface="ＭＳ Ｐゴシック"/>
              </a:rPr>
              <a:t>MPI Communities by department</a:t>
            </a:r>
            <a:endParaRPr lang="en-US" dirty="0"/>
          </a:p>
        </p:txBody>
      </p:sp>
      <p:pic>
        <p:nvPicPr>
          <p:cNvPr id="6" name="Picture 5" descr="A qr code on a white background&#10;&#10;AI-generated content may be incorrect.">
            <a:extLst>
              <a:ext uri="{FF2B5EF4-FFF2-40B4-BE49-F238E27FC236}">
                <a16:creationId xmlns:a16="http://schemas.microsoft.com/office/drawing/2014/main" id="{DD42BD14-8186-8C1A-E9DD-E69DE0035333}"/>
              </a:ext>
            </a:extLst>
          </p:cNvPr>
          <p:cNvPicPr>
            <a:picLocks noChangeAspect="1"/>
          </p:cNvPicPr>
          <p:nvPr/>
        </p:nvPicPr>
        <p:blipFill>
          <a:blip r:embed="rId4"/>
          <a:stretch>
            <a:fillRect/>
          </a:stretch>
        </p:blipFill>
        <p:spPr>
          <a:xfrm>
            <a:off x="9385300" y="4192279"/>
            <a:ext cx="2697162" cy="2697162"/>
          </a:xfrm>
          <a:prstGeom prst="rect">
            <a:avLst/>
          </a:prstGeom>
        </p:spPr>
      </p:pic>
    </p:spTree>
    <p:extLst>
      <p:ext uri="{BB962C8B-B14F-4D97-AF65-F5344CB8AC3E}">
        <p14:creationId xmlns:p14="http://schemas.microsoft.com/office/powerpoint/2010/main" val="3344614397"/>
      </p:ext>
    </p:extLst>
  </p:cSld>
  <p:clrMapOvr>
    <a:masterClrMapping/>
  </p:clrMapOvr>
  <mc:AlternateContent xmlns:mc="http://schemas.openxmlformats.org/markup-compatibility/2006" xmlns:p14="http://schemas.microsoft.com/office/powerpoint/2010/main">
    <mc:Choice Requires="p14">
      <p:transition spd="slow" p14:dur="2000" advTm="34476"/>
    </mc:Choice>
    <mc:Fallback xmlns="">
      <p:transition spd="slow" advTm="3447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88B68-984D-D99C-2ED4-09576D476F7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71622A-87D2-333B-B536-C44307C660F4}"/>
              </a:ext>
            </a:extLst>
          </p:cNvPr>
          <p:cNvSpPr>
            <a:spLocks noGrp="1"/>
          </p:cNvSpPr>
          <p:nvPr>
            <p:ph idx="1"/>
          </p:nvPr>
        </p:nvSpPr>
        <p:spPr>
          <a:xfrm>
            <a:off x="609865" y="1570302"/>
            <a:ext cx="7558775" cy="5013377"/>
          </a:xfrm>
        </p:spPr>
        <p:txBody>
          <a:bodyPr/>
          <a:lstStyle/>
          <a:p>
            <a:pPr marL="0" indent="0" algn="ctr">
              <a:buNone/>
            </a:pPr>
            <a:r>
              <a:rPr lang="en-US" sz="3800" b="1" dirty="0">
                <a:ea typeface="ＭＳ Ｐゴシック"/>
              </a:rPr>
              <a:t>June 26</a:t>
            </a:r>
          </a:p>
          <a:p>
            <a:pPr marL="0" indent="0" algn="ctr">
              <a:buNone/>
            </a:pPr>
            <a:r>
              <a:rPr lang="en-US" sz="3800" b="1" dirty="0">
                <a:ea typeface="ＭＳ Ｐゴシック"/>
              </a:rPr>
              <a:t>10:00 – 11:00 AM CDT</a:t>
            </a:r>
          </a:p>
          <a:p>
            <a:pPr marL="0" indent="0" algn="ctr">
              <a:buNone/>
            </a:pPr>
            <a:endParaRPr lang="en-US" sz="1800" dirty="0">
              <a:ea typeface="ＭＳ Ｐゴシック"/>
            </a:endParaRPr>
          </a:p>
          <a:p>
            <a:pPr marL="0" indent="0" algn="ctr">
              <a:buNone/>
            </a:pPr>
            <a:r>
              <a:rPr lang="en-US" sz="3800" dirty="0">
                <a:ea typeface="ＭＳ Ｐゴシック"/>
              </a:rPr>
              <a:t>Learn how to update the chapter website.</a:t>
            </a:r>
          </a:p>
          <a:p>
            <a:pPr marL="0" indent="0" algn="ctr">
              <a:buNone/>
            </a:pPr>
            <a:r>
              <a:rPr lang="en-US" sz="3800" dirty="0">
                <a:ea typeface="ＭＳ Ｐゴシック"/>
              </a:rPr>
              <a:t>Bring questions or issues.</a:t>
            </a:r>
          </a:p>
          <a:p>
            <a:pPr marL="0" indent="0" algn="ctr">
              <a:buNone/>
            </a:pPr>
            <a:r>
              <a:rPr lang="en-US" sz="3800" b="1" dirty="0">
                <a:ea typeface="ＭＳ Ｐゴシック"/>
              </a:rPr>
              <a:t>Register Online!</a:t>
            </a:r>
          </a:p>
          <a:p>
            <a:pPr marL="0" indent="0" algn="ctr">
              <a:buNone/>
            </a:pPr>
            <a:endParaRPr lang="en-US" sz="3800" dirty="0">
              <a:ea typeface="ＭＳ Ｐゴシック"/>
            </a:endParaRPr>
          </a:p>
        </p:txBody>
      </p:sp>
      <p:sp>
        <p:nvSpPr>
          <p:cNvPr id="3" name="Title 2">
            <a:extLst>
              <a:ext uri="{FF2B5EF4-FFF2-40B4-BE49-F238E27FC236}">
                <a16:creationId xmlns:a16="http://schemas.microsoft.com/office/drawing/2014/main" id="{EA6EEB1A-20D2-8882-D992-DD49BCF8A1BA}"/>
              </a:ext>
            </a:extLst>
          </p:cNvPr>
          <p:cNvSpPr>
            <a:spLocks noGrp="1"/>
          </p:cNvSpPr>
          <p:nvPr>
            <p:ph type="title"/>
          </p:nvPr>
        </p:nvSpPr>
        <p:spPr/>
        <p:txBody>
          <a:bodyPr/>
          <a:lstStyle/>
          <a:p>
            <a:r>
              <a:rPr lang="en-US">
                <a:ea typeface="ＭＳ Ｐゴシック"/>
              </a:rPr>
              <a:t>Sitefinity Training</a:t>
            </a:r>
            <a:endParaRPr lang="en-US"/>
          </a:p>
        </p:txBody>
      </p:sp>
      <p:sp>
        <p:nvSpPr>
          <p:cNvPr id="5" name="TextBox 4">
            <a:extLst>
              <a:ext uri="{FF2B5EF4-FFF2-40B4-BE49-F238E27FC236}">
                <a16:creationId xmlns:a16="http://schemas.microsoft.com/office/drawing/2014/main" id="{EDDA5593-A445-9FF1-B24D-4272793D1308}"/>
              </a:ext>
            </a:extLst>
          </p:cNvPr>
          <p:cNvSpPr txBox="1"/>
          <p:nvPr/>
        </p:nvSpPr>
        <p:spPr>
          <a:xfrm>
            <a:off x="8893462" y="5320061"/>
            <a:ext cx="2476062" cy="646331"/>
          </a:xfrm>
          <a:prstGeom prst="rect">
            <a:avLst/>
          </a:prstGeom>
          <a:noFill/>
        </p:spPr>
        <p:txBody>
          <a:bodyPr wrap="none" rtlCol="0">
            <a:spAutoFit/>
          </a:bodyPr>
          <a:lstStyle/>
          <a:p>
            <a:pPr algn="ctr"/>
            <a:r>
              <a:rPr lang="en-US"/>
              <a:t>Jay Hough</a:t>
            </a:r>
            <a:br>
              <a:rPr lang="en-US"/>
            </a:br>
            <a:r>
              <a:rPr lang="en-US"/>
              <a:t>Director of Technology</a:t>
            </a:r>
          </a:p>
        </p:txBody>
      </p:sp>
      <p:pic>
        <p:nvPicPr>
          <p:cNvPr id="6" name="Picture 5" descr="A qr code on a white background&#10;&#10;Description automatically generated">
            <a:extLst>
              <a:ext uri="{FF2B5EF4-FFF2-40B4-BE49-F238E27FC236}">
                <a16:creationId xmlns:a16="http://schemas.microsoft.com/office/drawing/2014/main" id="{FCC03E2C-08B0-C34C-D126-8E9E15ADB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6003"/>
            <a:ext cx="1831997" cy="1831997"/>
          </a:xfrm>
          <a:prstGeom prst="rect">
            <a:avLst/>
          </a:prstGeom>
        </p:spPr>
      </p:pic>
      <p:pic>
        <p:nvPicPr>
          <p:cNvPr id="8" name="Picture 7" descr="A person smiling for a selfie&#10;&#10;Description automatically generated">
            <a:extLst>
              <a:ext uri="{FF2B5EF4-FFF2-40B4-BE49-F238E27FC236}">
                <a16:creationId xmlns:a16="http://schemas.microsoft.com/office/drawing/2014/main" id="{ED5F881D-EF01-174C-AE42-EB3F19C94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1967261"/>
            <a:ext cx="3352800" cy="3352800"/>
          </a:xfrm>
          <a:prstGeom prst="rect">
            <a:avLst/>
          </a:prstGeom>
          <a:ln>
            <a:noFill/>
          </a:ln>
          <a:effectLst>
            <a:softEdge rad="112500"/>
          </a:effectLst>
        </p:spPr>
      </p:pic>
    </p:spTree>
    <p:extLst>
      <p:ext uri="{BB962C8B-B14F-4D97-AF65-F5344CB8AC3E}">
        <p14:creationId xmlns:p14="http://schemas.microsoft.com/office/powerpoint/2010/main" val="330639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6C213-8A06-57F0-EEF2-751E4E1C08D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4D4142-416C-85BD-C9E2-FF1066AE3876}"/>
              </a:ext>
            </a:extLst>
          </p:cNvPr>
          <p:cNvSpPr>
            <a:spLocks noGrp="1"/>
          </p:cNvSpPr>
          <p:nvPr>
            <p:ph idx="1"/>
          </p:nvPr>
        </p:nvSpPr>
        <p:spPr>
          <a:xfrm>
            <a:off x="609865" y="1570302"/>
            <a:ext cx="7457175" cy="5013377"/>
          </a:xfrm>
        </p:spPr>
        <p:txBody>
          <a:bodyPr/>
          <a:lstStyle/>
          <a:p>
            <a:pPr marL="0" indent="0" algn="ctr">
              <a:buNone/>
            </a:pPr>
            <a:r>
              <a:rPr lang="en-US" sz="3800" b="1" dirty="0">
                <a:ea typeface="ＭＳ Ｐゴシック"/>
              </a:rPr>
              <a:t>July 31</a:t>
            </a:r>
          </a:p>
          <a:p>
            <a:pPr marL="0" indent="0" algn="ctr">
              <a:buNone/>
            </a:pPr>
            <a:r>
              <a:rPr lang="en-US" sz="3800" b="1" dirty="0">
                <a:ea typeface="ＭＳ Ｐゴシック"/>
              </a:rPr>
              <a:t>10:00 – 11:00 AM CDT</a:t>
            </a:r>
          </a:p>
          <a:p>
            <a:pPr marL="0" indent="0" algn="ctr">
              <a:buNone/>
            </a:pPr>
            <a:endParaRPr lang="en-US" sz="2400" dirty="0">
              <a:ea typeface="ＭＳ Ｐゴシック"/>
            </a:endParaRPr>
          </a:p>
          <a:p>
            <a:pPr marL="0" indent="0" algn="ctr">
              <a:buNone/>
            </a:pPr>
            <a:r>
              <a:rPr lang="en-US" sz="3800" dirty="0">
                <a:ea typeface="ＭＳ Ｐゴシック"/>
              </a:rPr>
              <a:t>Anyone can attend.</a:t>
            </a:r>
          </a:p>
          <a:p>
            <a:pPr marL="0" indent="0" algn="ctr">
              <a:buNone/>
            </a:pPr>
            <a:r>
              <a:rPr lang="en-US" sz="3800" dirty="0">
                <a:ea typeface="ＭＳ Ｐゴシック"/>
              </a:rPr>
              <a:t>Bring questions or issues.</a:t>
            </a:r>
          </a:p>
          <a:p>
            <a:pPr marL="0" indent="0" algn="ctr">
              <a:buNone/>
            </a:pPr>
            <a:endParaRPr lang="en-US" sz="3800" dirty="0">
              <a:ea typeface="ＭＳ Ｐゴシック"/>
            </a:endParaRPr>
          </a:p>
          <a:p>
            <a:pPr marL="0" indent="0" algn="ctr">
              <a:buNone/>
            </a:pPr>
            <a:r>
              <a:rPr lang="en-US" sz="3800" b="1" dirty="0">
                <a:ea typeface="ＭＳ Ｐゴシック"/>
              </a:rPr>
              <a:t>Register Online!</a:t>
            </a:r>
          </a:p>
          <a:p>
            <a:pPr marL="0" indent="0" algn="ctr">
              <a:buNone/>
            </a:pPr>
            <a:endParaRPr lang="en-US" sz="3800" dirty="0">
              <a:ea typeface="ＭＳ Ｐゴシック"/>
            </a:endParaRPr>
          </a:p>
        </p:txBody>
      </p:sp>
      <p:sp>
        <p:nvSpPr>
          <p:cNvPr id="3" name="Title 2">
            <a:extLst>
              <a:ext uri="{FF2B5EF4-FFF2-40B4-BE49-F238E27FC236}">
                <a16:creationId xmlns:a16="http://schemas.microsoft.com/office/drawing/2014/main" id="{196EE9BB-5370-C1F1-7174-862E0FA5D9D6}"/>
              </a:ext>
            </a:extLst>
          </p:cNvPr>
          <p:cNvSpPr>
            <a:spLocks noGrp="1"/>
          </p:cNvSpPr>
          <p:nvPr>
            <p:ph type="title"/>
          </p:nvPr>
        </p:nvSpPr>
        <p:spPr/>
        <p:txBody>
          <a:bodyPr/>
          <a:lstStyle/>
          <a:p>
            <a:r>
              <a:rPr lang="en-US" err="1">
                <a:ea typeface="ＭＳ Ｐゴシック"/>
              </a:rPr>
              <a:t>Quickbooks</a:t>
            </a:r>
            <a:r>
              <a:rPr lang="en-US">
                <a:ea typeface="ＭＳ Ｐゴシック"/>
              </a:rPr>
              <a:t> Training</a:t>
            </a:r>
            <a:endParaRPr lang="en-US"/>
          </a:p>
        </p:txBody>
      </p:sp>
      <p:sp>
        <p:nvSpPr>
          <p:cNvPr id="5" name="TextBox 4">
            <a:extLst>
              <a:ext uri="{FF2B5EF4-FFF2-40B4-BE49-F238E27FC236}">
                <a16:creationId xmlns:a16="http://schemas.microsoft.com/office/drawing/2014/main" id="{6E67773B-32B4-135E-21DD-E5EAC1C4ECBC}"/>
              </a:ext>
            </a:extLst>
          </p:cNvPr>
          <p:cNvSpPr txBox="1"/>
          <p:nvPr/>
        </p:nvSpPr>
        <p:spPr>
          <a:xfrm>
            <a:off x="8699415" y="4702410"/>
            <a:ext cx="2608471" cy="646331"/>
          </a:xfrm>
          <a:prstGeom prst="rect">
            <a:avLst/>
          </a:prstGeom>
          <a:noFill/>
        </p:spPr>
        <p:txBody>
          <a:bodyPr wrap="none" lIns="91440" tIns="45720" rIns="91440" bIns="45720" rtlCol="0" anchor="t">
            <a:spAutoFit/>
          </a:bodyPr>
          <a:lstStyle/>
          <a:p>
            <a:pPr algn="ctr"/>
            <a:r>
              <a:rPr lang="en-US" dirty="0"/>
              <a:t>Jean Esch</a:t>
            </a:r>
            <a:br>
              <a:rPr lang="en-US" dirty="0"/>
            </a:br>
            <a:r>
              <a:rPr lang="en-US" dirty="0">
                <a:cs typeface="Arial"/>
              </a:rPr>
              <a:t>MPI AP/AR Coordinator</a:t>
            </a:r>
          </a:p>
        </p:txBody>
      </p:sp>
      <p:pic>
        <p:nvPicPr>
          <p:cNvPr id="6" name="Picture 5" descr="A qr code on a white background&#10;&#10;Description automatically generated">
            <a:extLst>
              <a:ext uri="{FF2B5EF4-FFF2-40B4-BE49-F238E27FC236}">
                <a16:creationId xmlns:a16="http://schemas.microsoft.com/office/drawing/2014/main" id="{368A9C1A-D7C0-7F00-7CDB-602B23C45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6003"/>
            <a:ext cx="1831997" cy="1831997"/>
          </a:xfrm>
          <a:prstGeom prst="rect">
            <a:avLst/>
          </a:prstGeom>
        </p:spPr>
      </p:pic>
      <p:pic>
        <p:nvPicPr>
          <p:cNvPr id="7" name="Picture 6" descr="A person with long hair wearing a blue shirt and black jacket&#10;&#10;Description automatically generated">
            <a:extLst>
              <a:ext uri="{FF2B5EF4-FFF2-40B4-BE49-F238E27FC236}">
                <a16:creationId xmlns:a16="http://schemas.microsoft.com/office/drawing/2014/main" id="{2C3EDB18-32EB-B986-61FB-29288F089378}"/>
              </a:ext>
            </a:extLst>
          </p:cNvPr>
          <p:cNvPicPr>
            <a:picLocks noChangeAspect="1"/>
          </p:cNvPicPr>
          <p:nvPr/>
        </p:nvPicPr>
        <p:blipFill>
          <a:blip r:embed="rId3"/>
          <a:stretch>
            <a:fillRect/>
          </a:stretch>
        </p:blipFill>
        <p:spPr>
          <a:xfrm>
            <a:off x="8174417" y="1573959"/>
            <a:ext cx="3322969" cy="3072143"/>
          </a:xfrm>
          <a:prstGeom prst="rect">
            <a:avLst/>
          </a:prstGeom>
          <a:ln>
            <a:noFill/>
          </a:ln>
          <a:effectLst>
            <a:softEdge rad="112500"/>
          </a:effectLst>
        </p:spPr>
      </p:pic>
    </p:spTree>
    <p:extLst>
      <p:ext uri="{BB962C8B-B14F-4D97-AF65-F5344CB8AC3E}">
        <p14:creationId xmlns:p14="http://schemas.microsoft.com/office/powerpoint/2010/main" val="188384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604E9297-56F6-007B-0B96-061FB5974272}"/>
              </a:ext>
            </a:extLst>
          </p:cNvPr>
          <p:cNvSpPr>
            <a:spLocks noGrp="1"/>
          </p:cNvSpPr>
          <p:nvPr>
            <p:ph type="title"/>
          </p:nvPr>
        </p:nvSpPr>
        <p:spPr>
          <a:xfrm>
            <a:off x="609865" y="-27782"/>
            <a:ext cx="10514542" cy="1325563"/>
          </a:xfrm>
        </p:spPr>
        <p:txBody>
          <a:bodyPr/>
          <a:lstStyle/>
          <a:p>
            <a:r>
              <a:rPr lang="en-US">
                <a:cs typeface="Arial"/>
              </a:rPr>
              <a:t>Chapter Leader Discount</a:t>
            </a:r>
            <a:endParaRPr lang="en-US"/>
          </a:p>
        </p:txBody>
      </p:sp>
      <p:sp>
        <p:nvSpPr>
          <p:cNvPr id="5" name="TextBox 4">
            <a:extLst>
              <a:ext uri="{FF2B5EF4-FFF2-40B4-BE49-F238E27FC236}">
                <a16:creationId xmlns:a16="http://schemas.microsoft.com/office/drawing/2014/main" id="{89998237-6838-7A0D-082C-8D8A116B602E}"/>
              </a:ext>
            </a:extLst>
          </p:cNvPr>
          <p:cNvSpPr txBox="1"/>
          <p:nvPr/>
        </p:nvSpPr>
        <p:spPr>
          <a:xfrm>
            <a:off x="498937" y="1951672"/>
            <a:ext cx="6094520" cy="2677656"/>
          </a:xfrm>
          <a:prstGeom prst="rect">
            <a:avLst/>
          </a:prstGeom>
          <a:noFill/>
        </p:spPr>
        <p:txBody>
          <a:bodyPr wrap="square">
            <a:spAutoFit/>
          </a:bodyPr>
          <a:lstStyle/>
          <a:p>
            <a:pPr marL="342900" indent="-342900" algn="l" rtl="0" fontAlgn="base">
              <a:buFont typeface="Arial" panose="020B0604020202020204" pitchFamily="34" charset="0"/>
              <a:buChar char="•"/>
            </a:pPr>
            <a:r>
              <a:rPr lang="en-US" sz="2400" b="0" i="0" u="none" strike="noStrike">
                <a:solidFill>
                  <a:srgbClr val="000000"/>
                </a:solidFill>
                <a:effectLst/>
                <a:latin typeface="Arial" panose="020B0604020202020204" pitchFamily="34" charset="0"/>
              </a:rPr>
              <a:t>For all 2025 Board Members and Chapter Admins.</a:t>
            </a:r>
            <a:r>
              <a:rPr lang="en-US" sz="2400" b="0" i="0">
                <a:solidFill>
                  <a:srgbClr val="000000"/>
                </a:solidFill>
                <a:effectLst/>
                <a:latin typeface="Arial" panose="020B0604020202020204" pitchFamily="34" charset="0"/>
              </a:rPr>
              <a:t>​</a:t>
            </a:r>
          </a:p>
          <a:p>
            <a:pPr marL="342900" indent="-342900" algn="l" rtl="0" fontAlgn="base">
              <a:buFont typeface="Arial" panose="020B0604020202020204" pitchFamily="34" charset="0"/>
              <a:buChar char="•"/>
            </a:pPr>
            <a:r>
              <a:rPr lang="en-US" sz="2400" b="0" i="0" u="none" strike="noStrike">
                <a:solidFill>
                  <a:srgbClr val="000000"/>
                </a:solidFill>
                <a:effectLst/>
                <a:latin typeface="Arial" panose="020B0604020202020204" pitchFamily="34" charset="0"/>
              </a:rPr>
              <a:t>To register, use the link on the Chapter Leader Newsletter webpage.</a:t>
            </a:r>
            <a:r>
              <a:rPr lang="en-US" sz="2400" b="0" i="0">
                <a:solidFill>
                  <a:srgbClr val="000000"/>
                </a:solidFill>
                <a:effectLst/>
                <a:latin typeface="Arial" panose="020B0604020202020204" pitchFamily="34" charset="0"/>
              </a:rPr>
              <a:t>​</a:t>
            </a:r>
          </a:p>
          <a:p>
            <a:pPr marL="342900" indent="-342900" algn="l" rtl="0" fontAlgn="base">
              <a:buFont typeface="Arial" panose="020B0604020202020204" pitchFamily="34" charset="0"/>
              <a:buChar char="•"/>
            </a:pPr>
            <a:r>
              <a:rPr lang="en-US" sz="2400" b="0" i="0" u="none" strike="noStrike">
                <a:solidFill>
                  <a:srgbClr val="000000"/>
                </a:solidFill>
                <a:effectLst/>
                <a:latin typeface="Arial" panose="020B0604020202020204" pitchFamily="34" charset="0"/>
              </a:rPr>
              <a:t>Chapter Leaders must use the dedicated URL when registering.</a:t>
            </a:r>
          </a:p>
          <a:p>
            <a:pPr marL="342900" indent="-342900" algn="l" rtl="0" fontAlgn="base">
              <a:buFont typeface="Arial" panose="020B0604020202020204" pitchFamily="34" charset="0"/>
              <a:buChar char="•"/>
            </a:pPr>
            <a:r>
              <a:rPr lang="en-US" sz="2400" b="0" i="0" u="none" strike="noStrike">
                <a:solidFill>
                  <a:srgbClr val="000000"/>
                </a:solidFill>
                <a:effectLst/>
                <a:latin typeface="Arial" panose="020B0604020202020204" pitchFamily="34" charset="0"/>
              </a:rPr>
              <a:t>No registration deadline!</a:t>
            </a:r>
            <a:endParaRPr lang="en-US" sz="2400" b="0" i="0">
              <a:solidFill>
                <a:srgbClr val="000000"/>
              </a:solidFill>
              <a:effectLst/>
              <a:latin typeface="Arial" panose="020B0604020202020204" pitchFamily="34" charset="0"/>
            </a:endParaRPr>
          </a:p>
        </p:txBody>
      </p:sp>
      <p:pic>
        <p:nvPicPr>
          <p:cNvPr id="6" name="Picture 5" descr="A qr code on a white background&#10;&#10;Description automatically generated">
            <a:extLst>
              <a:ext uri="{FF2B5EF4-FFF2-40B4-BE49-F238E27FC236}">
                <a16:creationId xmlns:a16="http://schemas.microsoft.com/office/drawing/2014/main" id="{74CF2BBB-F4AD-3FEB-9C52-BFE65F7FF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6003"/>
            <a:ext cx="1831997" cy="1831997"/>
          </a:xfrm>
          <a:prstGeom prst="rect">
            <a:avLst/>
          </a:prstGeom>
        </p:spPr>
      </p:pic>
      <p:pic>
        <p:nvPicPr>
          <p:cNvPr id="8" name="Picture 7" descr="A red and blue logo with yellow text&#10;&#10;Description automatically generated">
            <a:extLst>
              <a:ext uri="{FF2B5EF4-FFF2-40B4-BE49-F238E27FC236}">
                <a16:creationId xmlns:a16="http://schemas.microsoft.com/office/drawing/2014/main" id="{6B56B65A-0FD3-301F-ABF0-364CC898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5039" y="470342"/>
            <a:ext cx="4388023" cy="6346314"/>
          </a:xfrm>
          <a:prstGeom prst="rect">
            <a:avLst/>
          </a:prstGeom>
        </p:spPr>
      </p:pic>
    </p:spTree>
    <p:extLst>
      <p:ext uri="{BB962C8B-B14F-4D97-AF65-F5344CB8AC3E}">
        <p14:creationId xmlns:p14="http://schemas.microsoft.com/office/powerpoint/2010/main" val="26226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53C2167-958D-2D43-8EE8-463AFD6A9E61}" vid="{D40F5B29-40D4-F64F-BD95-64EED9F0E91A}"/>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PI_template2_V2 [Read-Only]" id="{4359E433-A331-4F47-8702-78BDE4468E6E}" vid="{4B4E2B60-B874-47E2-84E2-1A4E4E88991B}"/>
    </a:ext>
  </a:ext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8" id="{D577D5E3-AEE5-E443-97A8-C70A48F5962A}" vid="{2831AD06-6C3E-6647-BBB3-BD1944C6FCC6}"/>
    </a:ext>
  </a:extLst>
</a:theme>
</file>

<file path=ppt/theme/theme4.xml><?xml version="1.0" encoding="utf-8"?>
<a:theme xmlns:a="http://schemas.openxmlformats.org/drawingml/2006/main" name="4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8" id="{D577D5E3-AEE5-E443-97A8-C70A48F5962A}" vid="{2831AD06-6C3E-6647-BBB3-BD1944C6FCC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8D459A3DC5BE46A4BE75D0DA0B31EF" ma:contentTypeVersion="22" ma:contentTypeDescription="Create a new document." ma:contentTypeScope="" ma:versionID="e62e10efea3b68a773edc67c48e97e44">
  <xsd:schema xmlns:xsd="http://www.w3.org/2001/XMLSchema" xmlns:xs="http://www.w3.org/2001/XMLSchema" xmlns:p="http://schemas.microsoft.com/office/2006/metadata/properties" xmlns:ns1="http://schemas.microsoft.com/sharepoint/v3" xmlns:ns2="e33d90dc-c7ac-497f-92e2-e3498c137b2f" xmlns:ns3="aad401c1-1c12-4c0d-bc41-33f007f14bcb" targetNamespace="http://schemas.microsoft.com/office/2006/metadata/properties" ma:root="true" ma:fieldsID="d8562bde325e38c683b5f73e336c47af" ns1:_="" ns2:_="" ns3:_="">
    <xsd:import namespace="http://schemas.microsoft.com/sharepoint/v3"/>
    <xsd:import namespace="e33d90dc-c7ac-497f-92e2-e3498c137b2f"/>
    <xsd:import namespace="aad401c1-1c12-4c0d-bc41-33f007f14b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3:SharedWithUsers" minOccurs="0"/>
                <xsd:element ref="ns3:SharedWithDetails" minOccurs="0"/>
                <xsd:element ref="ns2:MediaServiceLocation" minOccurs="0"/>
                <xsd:element ref="ns3:TaxCatchAll" minOccurs="0"/>
                <xsd:element ref="ns2:lcf76f155ced4ddcb4097134ff3c332f"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3d90dc-c7ac-497f-92e2-e3498c137b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839da0d-f77e-4699-8082-78dcea7779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d401c1-1c12-4c0d-bc41-33f007f14bc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41e806f-573c-4121-991f-eb85f2bb5c60}" ma:internalName="TaxCatchAll" ma:showField="CatchAllData" ma:web="aad401c1-1c12-4c0d-bc41-33f007f14b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33d90dc-c7ac-497f-92e2-e3498c137b2f">
      <Terms xmlns="http://schemas.microsoft.com/office/infopath/2007/PartnerControls"/>
    </lcf76f155ced4ddcb4097134ff3c332f>
    <TaxCatchAll xmlns="aad401c1-1c12-4c0d-bc41-33f007f14bcb"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D5793D-85E0-4549-8A2D-B4D60502B6AA}">
  <ds:schemaRefs>
    <ds:schemaRef ds:uri="aad401c1-1c12-4c0d-bc41-33f007f14bcb"/>
    <ds:schemaRef ds:uri="e33d90dc-c7ac-497f-92e2-e3498c137b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7C1195-9E7A-4468-A8C7-C195C90A9278}">
  <ds:schemaRefs>
    <ds:schemaRef ds:uri="aad401c1-1c12-4c0d-bc41-33f007f14bcb"/>
    <ds:schemaRef ds:uri="e33d90dc-c7ac-497f-92e2-e3498c137b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85E06E1-DBCD-49EB-92A9-31AFA620DA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TotalTime>
  <Words>719</Words>
  <Application>Microsoft Office PowerPoint</Application>
  <PresentationFormat>Widescreen</PresentationFormat>
  <Paragraphs>112</Paragraphs>
  <Slides>13</Slides>
  <Notes>9</Notes>
  <HiddenSlides>0</HiddenSlides>
  <MMClips>0</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1_Office Theme</vt:lpstr>
      <vt:lpstr>Office Theme</vt:lpstr>
      <vt:lpstr>2_Office Theme</vt:lpstr>
      <vt:lpstr>4_Office Theme</vt:lpstr>
      <vt:lpstr>THE SOLUTION ROOM</vt:lpstr>
      <vt:lpstr>WELCOME!  Break out rooms will open shortly   </vt:lpstr>
      <vt:lpstr>Today’s agenda</vt:lpstr>
      <vt:lpstr>Midyear Retreats</vt:lpstr>
      <vt:lpstr>FY2026 Nomination Process</vt:lpstr>
      <vt:lpstr>MPI Communities by department</vt:lpstr>
      <vt:lpstr>Sitefinity Training</vt:lpstr>
      <vt:lpstr>Quickbooks Training</vt:lpstr>
      <vt:lpstr>Chapter Leader Discount</vt:lpstr>
      <vt:lpstr>Chapter Leader Lounge</vt:lpstr>
      <vt:lpstr>Chapter Challenge</vt:lpstr>
      <vt:lpstr>BREAKOUTS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Speaker(s)</dc:title>
  <dc:creator>Nikki Daniel</dc:creator>
  <cp:lastModifiedBy>Timothy Gunn</cp:lastModifiedBy>
  <cp:revision>94</cp:revision>
  <cp:lastPrinted>2017-03-29T21:33:12Z</cp:lastPrinted>
  <dcterms:created xsi:type="dcterms:W3CDTF">2017-01-30T15:43:28Z</dcterms:created>
  <dcterms:modified xsi:type="dcterms:W3CDTF">2025-05-09T19:57:54Z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0x0101006E8D459A3DC5BE46A4BE75D0DA0B31EF</vt:lpwstr>
  </property>
  <property fmtid="{D5CDD505-2E9C-101B-9397-08002B2CF9AE}" pid="3" name="MediaServiceImageTags">
    <vt:lpwstr/>
  </property>
</Properties>
</file>