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7" r:id="rId6"/>
    <p:sldMasterId id="2147483709" r:id="rId7"/>
    <p:sldMasterId id="2147483738" r:id="rId8"/>
    <p:sldMasterId id="2147483750" r:id="rId9"/>
    <p:sldMasterId id="2147483762" r:id="rId10"/>
  </p:sldMasterIdLst>
  <p:notesMasterIdLst>
    <p:notesMasterId r:id="rId29"/>
  </p:notesMasterIdLst>
  <p:sldIdLst>
    <p:sldId id="256" r:id="rId11"/>
    <p:sldId id="340" r:id="rId12"/>
    <p:sldId id="282" r:id="rId13"/>
    <p:sldId id="286" r:id="rId14"/>
    <p:sldId id="405" r:id="rId15"/>
    <p:sldId id="408" r:id="rId16"/>
    <p:sldId id="281" r:id="rId17"/>
    <p:sldId id="280" r:id="rId18"/>
    <p:sldId id="288" r:id="rId19"/>
    <p:sldId id="291" r:id="rId20"/>
    <p:sldId id="278" r:id="rId21"/>
    <p:sldId id="409" r:id="rId22"/>
    <p:sldId id="347" r:id="rId23"/>
    <p:sldId id="410" r:id="rId24"/>
    <p:sldId id="406" r:id="rId25"/>
    <p:sldId id="346" r:id="rId26"/>
    <p:sldId id="407" r:id="rId27"/>
    <p:sldId id="294"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roberts" initials="cr" lastIdx="1" clrIdx="0">
    <p:extLst>
      <p:ext uri="{19B8F6BF-5375-455C-9EA6-DF929625EA0E}">
        <p15:presenceInfo xmlns:p15="http://schemas.microsoft.com/office/powerpoint/2012/main" userId="55fe9010a3e3f1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23T17:52:28.156"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15051-09AD-445C-B03F-2DF9F6F12728}"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51B21179-1810-4E30-86F0-8539EA526E9F}">
      <dgm:prSet phldrT="[Text]"/>
      <dgm:spPr/>
      <dgm:t>
        <a:bodyPr/>
        <a:lstStyle/>
        <a:p>
          <a:r>
            <a:rPr lang="en-US" dirty="0"/>
            <a:t>Foundation Funds</a:t>
          </a:r>
        </a:p>
      </dgm:t>
    </dgm:pt>
    <dgm:pt modelId="{F200C6D0-C4A5-462C-81D0-6C84C815020F}" type="parTrans" cxnId="{C96AB2E8-0295-46C4-8149-B5AFC995EDD2}">
      <dgm:prSet/>
      <dgm:spPr/>
      <dgm:t>
        <a:bodyPr/>
        <a:lstStyle/>
        <a:p>
          <a:endParaRPr lang="en-US"/>
        </a:p>
      </dgm:t>
    </dgm:pt>
    <dgm:pt modelId="{8B0FC1F2-6C33-4DCF-B067-B7205F732E28}" type="sibTrans" cxnId="{C96AB2E8-0295-46C4-8149-B5AFC995EDD2}">
      <dgm:prSet/>
      <dgm:spPr/>
      <dgm:t>
        <a:bodyPr/>
        <a:lstStyle/>
        <a:p>
          <a:endParaRPr lang="en-US"/>
        </a:p>
      </dgm:t>
    </dgm:pt>
    <dgm:pt modelId="{D791349B-536B-4C39-A294-4D018A0EBDBA}">
      <dgm:prSet phldrT="[Text]"/>
      <dgm:spPr/>
      <dgm:t>
        <a:bodyPr/>
        <a:lstStyle/>
        <a:p>
          <a:r>
            <a:rPr lang="en-US" dirty="0"/>
            <a:t>Global Events</a:t>
          </a:r>
        </a:p>
        <a:p>
          <a:r>
            <a:rPr lang="en-US" dirty="0"/>
            <a:t>31.1%</a:t>
          </a:r>
        </a:p>
      </dgm:t>
    </dgm:pt>
    <dgm:pt modelId="{95078262-E0A8-43E7-A82A-183A609478E7}" type="parTrans" cxnId="{7F50981C-E5C0-4D7C-B8EF-E4BD2534F2D7}">
      <dgm:prSet/>
      <dgm:spPr/>
      <dgm:t>
        <a:bodyPr/>
        <a:lstStyle/>
        <a:p>
          <a:endParaRPr lang="en-US"/>
        </a:p>
      </dgm:t>
    </dgm:pt>
    <dgm:pt modelId="{00102DE2-8C4E-4686-AE75-99A050107ED6}" type="sibTrans" cxnId="{7F50981C-E5C0-4D7C-B8EF-E4BD2534F2D7}">
      <dgm:prSet/>
      <dgm:spPr/>
      <dgm:t>
        <a:bodyPr/>
        <a:lstStyle/>
        <a:p>
          <a:endParaRPr lang="en-US"/>
        </a:p>
      </dgm:t>
    </dgm:pt>
    <dgm:pt modelId="{6477E491-4244-4C80-A3D2-DBF561B80F62}">
      <dgm:prSet phldrT="[Text]"/>
      <dgm:spPr/>
      <dgm:t>
        <a:bodyPr/>
        <a:lstStyle/>
        <a:p>
          <a:r>
            <a:rPr lang="en-US" dirty="0"/>
            <a:t>New Sources </a:t>
          </a:r>
        </a:p>
      </dgm:t>
    </dgm:pt>
    <dgm:pt modelId="{58582C96-08DC-4E1A-B725-90D1CA096B21}" type="parTrans" cxnId="{3E436A6B-E60C-4EBF-9081-9911949367CF}">
      <dgm:prSet/>
      <dgm:spPr/>
      <dgm:t>
        <a:bodyPr/>
        <a:lstStyle/>
        <a:p>
          <a:endParaRPr lang="en-US"/>
        </a:p>
      </dgm:t>
    </dgm:pt>
    <dgm:pt modelId="{C374C080-ED0C-4D54-9E15-0B9D771A9AB3}" type="sibTrans" cxnId="{3E436A6B-E60C-4EBF-9081-9911949367CF}">
      <dgm:prSet/>
      <dgm:spPr/>
      <dgm:t>
        <a:bodyPr/>
        <a:lstStyle/>
        <a:p>
          <a:endParaRPr lang="en-US"/>
        </a:p>
      </dgm:t>
    </dgm:pt>
    <dgm:pt modelId="{CEA0BC18-2235-4E99-B93C-855351F85446}">
      <dgm:prSet phldrT="[Text]"/>
      <dgm:spPr/>
      <dgm:t>
        <a:bodyPr/>
        <a:lstStyle/>
        <a:p>
          <a:r>
            <a:rPr lang="en-US" dirty="0"/>
            <a:t>Corporate Giving</a:t>
          </a:r>
        </a:p>
        <a:p>
          <a:r>
            <a:rPr lang="en-US" dirty="0"/>
            <a:t>50.2%</a:t>
          </a:r>
        </a:p>
        <a:p>
          <a:endParaRPr lang="en-US" dirty="0"/>
        </a:p>
      </dgm:t>
    </dgm:pt>
    <dgm:pt modelId="{9C553F0F-DF94-42A2-B9B9-93EA86CAA6B3}" type="parTrans" cxnId="{3F1AF027-B319-49C4-9009-7A2FABC0EAB2}">
      <dgm:prSet/>
      <dgm:spPr/>
      <dgm:t>
        <a:bodyPr/>
        <a:lstStyle/>
        <a:p>
          <a:endParaRPr lang="en-US"/>
        </a:p>
      </dgm:t>
    </dgm:pt>
    <dgm:pt modelId="{6E96A87E-C4E5-429D-B1CD-AB5319E14813}" type="sibTrans" cxnId="{3F1AF027-B319-49C4-9009-7A2FABC0EAB2}">
      <dgm:prSet/>
      <dgm:spPr/>
      <dgm:t>
        <a:bodyPr/>
        <a:lstStyle/>
        <a:p>
          <a:endParaRPr lang="en-US"/>
        </a:p>
      </dgm:t>
    </dgm:pt>
    <dgm:pt modelId="{0F1A9D65-F1B9-4DC7-8A9C-AFDACD064EDF}">
      <dgm:prSet phldrT="[Text]"/>
      <dgm:spPr/>
      <dgm:t>
        <a:bodyPr/>
        <a:lstStyle/>
        <a:p>
          <a:r>
            <a:rPr lang="en-US" dirty="0"/>
            <a:t>Chapter Giving</a:t>
          </a:r>
        </a:p>
        <a:p>
          <a:r>
            <a:rPr lang="en-US" dirty="0"/>
            <a:t>2.9%</a:t>
          </a:r>
        </a:p>
      </dgm:t>
    </dgm:pt>
    <dgm:pt modelId="{C1628FDC-E27A-448F-B452-282F8CFD1F01}" type="parTrans" cxnId="{407AE691-0700-4B53-A16F-9C812D1FB89F}">
      <dgm:prSet/>
      <dgm:spPr/>
      <dgm:t>
        <a:bodyPr/>
        <a:lstStyle/>
        <a:p>
          <a:endParaRPr lang="en-US"/>
        </a:p>
      </dgm:t>
    </dgm:pt>
    <dgm:pt modelId="{EC670DF5-FB7C-4BC0-9457-951508B215BF}" type="sibTrans" cxnId="{407AE691-0700-4B53-A16F-9C812D1FB89F}">
      <dgm:prSet/>
      <dgm:spPr/>
      <dgm:t>
        <a:bodyPr/>
        <a:lstStyle/>
        <a:p>
          <a:endParaRPr lang="en-US"/>
        </a:p>
      </dgm:t>
    </dgm:pt>
    <dgm:pt modelId="{2C6C110E-99A5-4F67-BDCA-4C9B91E4FFF9}">
      <dgm:prSet phldrT="[Text]"/>
      <dgm:spPr/>
      <dgm:t>
        <a:bodyPr/>
        <a:lstStyle/>
        <a:p>
          <a:r>
            <a:rPr lang="en-US" dirty="0"/>
            <a:t>Individual Giving</a:t>
          </a:r>
        </a:p>
        <a:p>
          <a:r>
            <a:rPr lang="en-US" dirty="0"/>
            <a:t>.5%</a:t>
          </a:r>
        </a:p>
      </dgm:t>
    </dgm:pt>
    <dgm:pt modelId="{BEA90C10-D4B8-4C58-A552-3BFF0200D2A7}" type="parTrans" cxnId="{C3364C0A-D9DE-4759-A352-9B25521CD675}">
      <dgm:prSet/>
      <dgm:spPr/>
      <dgm:t>
        <a:bodyPr/>
        <a:lstStyle/>
        <a:p>
          <a:endParaRPr lang="en-US"/>
        </a:p>
      </dgm:t>
    </dgm:pt>
    <dgm:pt modelId="{EF580FAF-D676-4D8F-8878-B77896DFA646}" type="sibTrans" cxnId="{C3364C0A-D9DE-4759-A352-9B25521CD675}">
      <dgm:prSet/>
      <dgm:spPr/>
      <dgm:t>
        <a:bodyPr/>
        <a:lstStyle/>
        <a:p>
          <a:endParaRPr lang="en-US"/>
        </a:p>
      </dgm:t>
    </dgm:pt>
    <dgm:pt modelId="{C7C6AB7C-A9A3-410D-A373-C28DCED09A58}" type="pres">
      <dgm:prSet presAssocID="{D3A15051-09AD-445C-B03F-2DF9F6F12728}" presName="Name0" presStyleCnt="0">
        <dgm:presLayoutVars>
          <dgm:chMax val="1"/>
          <dgm:dir/>
          <dgm:animLvl val="ctr"/>
          <dgm:resizeHandles val="exact"/>
        </dgm:presLayoutVars>
      </dgm:prSet>
      <dgm:spPr/>
    </dgm:pt>
    <dgm:pt modelId="{3BCEE6E2-CEA5-4601-AE50-1E9D0EDA4EF8}" type="pres">
      <dgm:prSet presAssocID="{51B21179-1810-4E30-86F0-8539EA526E9F}" presName="centerShape" presStyleLbl="node0" presStyleIdx="0" presStyleCnt="1"/>
      <dgm:spPr/>
    </dgm:pt>
    <dgm:pt modelId="{BF0298BB-ADE9-4620-AC72-AD9FE473851F}" type="pres">
      <dgm:prSet presAssocID="{95078262-E0A8-43E7-A82A-183A609478E7}" presName="parTrans" presStyleLbl="sibTrans2D1" presStyleIdx="0" presStyleCnt="5" custAng="10920000"/>
      <dgm:spPr/>
    </dgm:pt>
    <dgm:pt modelId="{411424D1-D64B-4DA8-8902-952D9C4EDCE2}" type="pres">
      <dgm:prSet presAssocID="{95078262-E0A8-43E7-A82A-183A609478E7}" presName="connectorText" presStyleLbl="sibTrans2D1" presStyleIdx="0" presStyleCnt="5"/>
      <dgm:spPr/>
    </dgm:pt>
    <dgm:pt modelId="{4A6EBA92-2771-4E1F-97FD-7524457B8DFB}" type="pres">
      <dgm:prSet presAssocID="{D791349B-536B-4C39-A294-4D018A0EBDBA}" presName="node" presStyleLbl="node1" presStyleIdx="0" presStyleCnt="5">
        <dgm:presLayoutVars>
          <dgm:bulletEnabled val="1"/>
        </dgm:presLayoutVars>
      </dgm:prSet>
      <dgm:spPr/>
    </dgm:pt>
    <dgm:pt modelId="{9C68E079-D0C9-49EC-8EA1-19F8CCF25667}" type="pres">
      <dgm:prSet presAssocID="{58582C96-08DC-4E1A-B725-90D1CA096B21}" presName="parTrans" presStyleLbl="sibTrans2D1" presStyleIdx="1" presStyleCnt="5" custAng="10200000"/>
      <dgm:spPr/>
    </dgm:pt>
    <dgm:pt modelId="{86937AFC-126C-46A3-BD23-49D28A49E795}" type="pres">
      <dgm:prSet presAssocID="{58582C96-08DC-4E1A-B725-90D1CA096B21}" presName="connectorText" presStyleLbl="sibTrans2D1" presStyleIdx="1" presStyleCnt="5"/>
      <dgm:spPr/>
    </dgm:pt>
    <dgm:pt modelId="{5B4081D0-E2A6-411C-87B8-829A6D262819}" type="pres">
      <dgm:prSet presAssocID="{6477E491-4244-4C80-A3D2-DBF561B80F62}" presName="node" presStyleLbl="node1" presStyleIdx="1" presStyleCnt="5">
        <dgm:presLayoutVars>
          <dgm:bulletEnabled val="1"/>
        </dgm:presLayoutVars>
      </dgm:prSet>
      <dgm:spPr/>
    </dgm:pt>
    <dgm:pt modelId="{93D5A37B-0C09-4A2F-B9EC-578B079C613E}" type="pres">
      <dgm:prSet presAssocID="{9C553F0F-DF94-42A2-B9B9-93EA86CAA6B3}" presName="parTrans" presStyleLbl="sibTrans2D1" presStyleIdx="2" presStyleCnt="5" custAng="10680000"/>
      <dgm:spPr/>
    </dgm:pt>
    <dgm:pt modelId="{3C012DA8-D439-4A53-A551-117501668A67}" type="pres">
      <dgm:prSet presAssocID="{9C553F0F-DF94-42A2-B9B9-93EA86CAA6B3}" presName="connectorText" presStyleLbl="sibTrans2D1" presStyleIdx="2" presStyleCnt="5"/>
      <dgm:spPr/>
    </dgm:pt>
    <dgm:pt modelId="{6C6FC50D-8BA5-4805-87BA-3BA0AEA1AE78}" type="pres">
      <dgm:prSet presAssocID="{CEA0BC18-2235-4E99-B93C-855351F85446}" presName="node" presStyleLbl="node1" presStyleIdx="2" presStyleCnt="5">
        <dgm:presLayoutVars>
          <dgm:bulletEnabled val="1"/>
        </dgm:presLayoutVars>
      </dgm:prSet>
      <dgm:spPr/>
    </dgm:pt>
    <dgm:pt modelId="{0C496478-77A8-4056-AE6B-F8A620408170}" type="pres">
      <dgm:prSet presAssocID="{C1628FDC-E27A-448F-B452-282F8CFD1F01}" presName="parTrans" presStyleLbl="sibTrans2D1" presStyleIdx="3" presStyleCnt="5" custAng="11640000"/>
      <dgm:spPr/>
    </dgm:pt>
    <dgm:pt modelId="{3DEAEDFF-5593-4476-839D-6AE1DB85155D}" type="pres">
      <dgm:prSet presAssocID="{C1628FDC-E27A-448F-B452-282F8CFD1F01}" presName="connectorText" presStyleLbl="sibTrans2D1" presStyleIdx="3" presStyleCnt="5"/>
      <dgm:spPr/>
    </dgm:pt>
    <dgm:pt modelId="{73A033C8-9473-4E0D-9155-E6F552138C5F}" type="pres">
      <dgm:prSet presAssocID="{0F1A9D65-F1B9-4DC7-8A9C-AFDACD064EDF}" presName="node" presStyleLbl="node1" presStyleIdx="3" presStyleCnt="5">
        <dgm:presLayoutVars>
          <dgm:bulletEnabled val="1"/>
        </dgm:presLayoutVars>
      </dgm:prSet>
      <dgm:spPr/>
    </dgm:pt>
    <dgm:pt modelId="{BE12B718-E86F-43C5-821F-636667E7727D}" type="pres">
      <dgm:prSet presAssocID="{BEA90C10-D4B8-4C58-A552-3BFF0200D2A7}" presName="parTrans" presStyleLbl="sibTrans2D1" presStyleIdx="4" presStyleCnt="5" custAng="10920000"/>
      <dgm:spPr/>
    </dgm:pt>
    <dgm:pt modelId="{6D4B5DF9-3EE2-49A5-8BD2-88661976CDC2}" type="pres">
      <dgm:prSet presAssocID="{BEA90C10-D4B8-4C58-A552-3BFF0200D2A7}" presName="connectorText" presStyleLbl="sibTrans2D1" presStyleIdx="4" presStyleCnt="5"/>
      <dgm:spPr/>
    </dgm:pt>
    <dgm:pt modelId="{F6E685CA-57F9-4605-B79B-0A56D341F124}" type="pres">
      <dgm:prSet presAssocID="{2C6C110E-99A5-4F67-BDCA-4C9B91E4FFF9}" presName="node" presStyleLbl="node1" presStyleIdx="4" presStyleCnt="5">
        <dgm:presLayoutVars>
          <dgm:bulletEnabled val="1"/>
        </dgm:presLayoutVars>
      </dgm:prSet>
      <dgm:spPr/>
    </dgm:pt>
  </dgm:ptLst>
  <dgm:cxnLst>
    <dgm:cxn modelId="{C3364C0A-D9DE-4759-A352-9B25521CD675}" srcId="{51B21179-1810-4E30-86F0-8539EA526E9F}" destId="{2C6C110E-99A5-4F67-BDCA-4C9B91E4FFF9}" srcOrd="4" destOrd="0" parTransId="{BEA90C10-D4B8-4C58-A552-3BFF0200D2A7}" sibTransId="{EF580FAF-D676-4D8F-8878-B77896DFA646}"/>
    <dgm:cxn modelId="{A25A6810-FD27-4259-9261-C3988AA4E890}" type="presOf" srcId="{51B21179-1810-4E30-86F0-8539EA526E9F}" destId="{3BCEE6E2-CEA5-4601-AE50-1E9D0EDA4EF8}" srcOrd="0" destOrd="0" presId="urn:microsoft.com/office/officeart/2005/8/layout/radial5"/>
    <dgm:cxn modelId="{7F50981C-E5C0-4D7C-B8EF-E4BD2534F2D7}" srcId="{51B21179-1810-4E30-86F0-8539EA526E9F}" destId="{D791349B-536B-4C39-A294-4D018A0EBDBA}" srcOrd="0" destOrd="0" parTransId="{95078262-E0A8-43E7-A82A-183A609478E7}" sibTransId="{00102DE2-8C4E-4686-AE75-99A050107ED6}"/>
    <dgm:cxn modelId="{3F1AF027-B319-49C4-9009-7A2FABC0EAB2}" srcId="{51B21179-1810-4E30-86F0-8539EA526E9F}" destId="{CEA0BC18-2235-4E99-B93C-855351F85446}" srcOrd="2" destOrd="0" parTransId="{9C553F0F-DF94-42A2-B9B9-93EA86CAA6B3}" sibTransId="{6E96A87E-C4E5-429D-B1CD-AB5319E14813}"/>
    <dgm:cxn modelId="{3E436A6B-E60C-4EBF-9081-9911949367CF}" srcId="{51B21179-1810-4E30-86F0-8539EA526E9F}" destId="{6477E491-4244-4C80-A3D2-DBF561B80F62}" srcOrd="1" destOrd="0" parTransId="{58582C96-08DC-4E1A-B725-90D1CA096B21}" sibTransId="{C374C080-ED0C-4D54-9E15-0B9D771A9AB3}"/>
    <dgm:cxn modelId="{320F5771-F613-4166-85CF-FF33AE342E55}" type="presOf" srcId="{95078262-E0A8-43E7-A82A-183A609478E7}" destId="{BF0298BB-ADE9-4620-AC72-AD9FE473851F}" srcOrd="0" destOrd="0" presId="urn:microsoft.com/office/officeart/2005/8/layout/radial5"/>
    <dgm:cxn modelId="{0DB08E71-52B4-455E-8BF2-7A1C9CE0F3B3}" type="presOf" srcId="{58582C96-08DC-4E1A-B725-90D1CA096B21}" destId="{9C68E079-D0C9-49EC-8EA1-19F8CCF25667}" srcOrd="0" destOrd="0" presId="urn:microsoft.com/office/officeart/2005/8/layout/radial5"/>
    <dgm:cxn modelId="{8AB27C54-11B6-4F7E-ACB8-1B17E476CF7F}" type="presOf" srcId="{9C553F0F-DF94-42A2-B9B9-93EA86CAA6B3}" destId="{93D5A37B-0C09-4A2F-B9EC-578B079C613E}" srcOrd="0" destOrd="0" presId="urn:microsoft.com/office/officeart/2005/8/layout/radial5"/>
    <dgm:cxn modelId="{7913D377-2FBF-4694-A683-119D5D1D7941}" type="presOf" srcId="{C1628FDC-E27A-448F-B452-282F8CFD1F01}" destId="{0C496478-77A8-4056-AE6B-F8A620408170}" srcOrd="0" destOrd="0" presId="urn:microsoft.com/office/officeart/2005/8/layout/radial5"/>
    <dgm:cxn modelId="{315F7689-B441-4351-8E88-F734D774B426}" type="presOf" srcId="{95078262-E0A8-43E7-A82A-183A609478E7}" destId="{411424D1-D64B-4DA8-8902-952D9C4EDCE2}" srcOrd="1" destOrd="0" presId="urn:microsoft.com/office/officeart/2005/8/layout/radial5"/>
    <dgm:cxn modelId="{407AE691-0700-4B53-A16F-9C812D1FB89F}" srcId="{51B21179-1810-4E30-86F0-8539EA526E9F}" destId="{0F1A9D65-F1B9-4DC7-8A9C-AFDACD064EDF}" srcOrd="3" destOrd="0" parTransId="{C1628FDC-E27A-448F-B452-282F8CFD1F01}" sibTransId="{EC670DF5-FB7C-4BC0-9457-951508B215BF}"/>
    <dgm:cxn modelId="{93FFA2B2-BFA9-49F2-8BF6-DAE80E4D087A}" type="presOf" srcId="{6477E491-4244-4C80-A3D2-DBF561B80F62}" destId="{5B4081D0-E2A6-411C-87B8-829A6D262819}" srcOrd="0" destOrd="0" presId="urn:microsoft.com/office/officeart/2005/8/layout/radial5"/>
    <dgm:cxn modelId="{64A63EC6-565C-4E80-8512-417CB73FC4D2}" type="presOf" srcId="{2C6C110E-99A5-4F67-BDCA-4C9B91E4FFF9}" destId="{F6E685CA-57F9-4605-B79B-0A56D341F124}" srcOrd="0" destOrd="0" presId="urn:microsoft.com/office/officeart/2005/8/layout/radial5"/>
    <dgm:cxn modelId="{2F1D30CA-52FA-4CD4-BB9F-1FF2CB1F2B85}" type="presOf" srcId="{BEA90C10-D4B8-4C58-A552-3BFF0200D2A7}" destId="{BE12B718-E86F-43C5-821F-636667E7727D}" srcOrd="0" destOrd="0" presId="urn:microsoft.com/office/officeart/2005/8/layout/radial5"/>
    <dgm:cxn modelId="{5DF72BCF-E663-44B3-9A9A-529824E2F317}" type="presOf" srcId="{58582C96-08DC-4E1A-B725-90D1CA096B21}" destId="{86937AFC-126C-46A3-BD23-49D28A49E795}" srcOrd="1" destOrd="0" presId="urn:microsoft.com/office/officeart/2005/8/layout/radial5"/>
    <dgm:cxn modelId="{223660D2-6836-4843-86F4-7BC8E9357879}" type="presOf" srcId="{D791349B-536B-4C39-A294-4D018A0EBDBA}" destId="{4A6EBA92-2771-4E1F-97FD-7524457B8DFB}" srcOrd="0" destOrd="0" presId="urn:microsoft.com/office/officeart/2005/8/layout/radial5"/>
    <dgm:cxn modelId="{7CE6BDD2-CC49-4C9A-B91A-CCB29E73F296}" type="presOf" srcId="{0F1A9D65-F1B9-4DC7-8A9C-AFDACD064EDF}" destId="{73A033C8-9473-4E0D-9155-E6F552138C5F}" srcOrd="0" destOrd="0" presId="urn:microsoft.com/office/officeart/2005/8/layout/radial5"/>
    <dgm:cxn modelId="{71E732D8-BB43-46F1-BFC4-66B8323505F5}" type="presOf" srcId="{9C553F0F-DF94-42A2-B9B9-93EA86CAA6B3}" destId="{3C012DA8-D439-4A53-A551-117501668A67}" srcOrd="1" destOrd="0" presId="urn:microsoft.com/office/officeart/2005/8/layout/radial5"/>
    <dgm:cxn modelId="{4813EBE2-7973-4B96-9671-6289E427393F}" type="presOf" srcId="{D3A15051-09AD-445C-B03F-2DF9F6F12728}" destId="{C7C6AB7C-A9A3-410D-A373-C28DCED09A58}" srcOrd="0" destOrd="0" presId="urn:microsoft.com/office/officeart/2005/8/layout/radial5"/>
    <dgm:cxn modelId="{070E17E8-8DD6-44F8-A992-BD460D37C856}" type="presOf" srcId="{BEA90C10-D4B8-4C58-A552-3BFF0200D2A7}" destId="{6D4B5DF9-3EE2-49A5-8BD2-88661976CDC2}" srcOrd="1" destOrd="0" presId="urn:microsoft.com/office/officeart/2005/8/layout/radial5"/>
    <dgm:cxn modelId="{C96AB2E8-0295-46C4-8149-B5AFC995EDD2}" srcId="{D3A15051-09AD-445C-B03F-2DF9F6F12728}" destId="{51B21179-1810-4E30-86F0-8539EA526E9F}" srcOrd="0" destOrd="0" parTransId="{F200C6D0-C4A5-462C-81D0-6C84C815020F}" sibTransId="{8B0FC1F2-6C33-4DCF-B067-B7205F732E28}"/>
    <dgm:cxn modelId="{2A85BAF5-2D5C-439A-A61B-E0C41C50E76D}" type="presOf" srcId="{C1628FDC-E27A-448F-B452-282F8CFD1F01}" destId="{3DEAEDFF-5593-4476-839D-6AE1DB85155D}" srcOrd="1" destOrd="0" presId="urn:microsoft.com/office/officeart/2005/8/layout/radial5"/>
    <dgm:cxn modelId="{17E499FC-48EA-4929-A161-361B868914FE}" type="presOf" srcId="{CEA0BC18-2235-4E99-B93C-855351F85446}" destId="{6C6FC50D-8BA5-4805-87BA-3BA0AEA1AE78}" srcOrd="0" destOrd="0" presId="urn:microsoft.com/office/officeart/2005/8/layout/radial5"/>
    <dgm:cxn modelId="{4983CE5B-6AF3-4785-AD66-EB6AA97A3E9B}" type="presParOf" srcId="{C7C6AB7C-A9A3-410D-A373-C28DCED09A58}" destId="{3BCEE6E2-CEA5-4601-AE50-1E9D0EDA4EF8}" srcOrd="0" destOrd="0" presId="urn:microsoft.com/office/officeart/2005/8/layout/radial5"/>
    <dgm:cxn modelId="{A6EB26B2-1573-45D2-A196-DD6D4C38362D}" type="presParOf" srcId="{C7C6AB7C-A9A3-410D-A373-C28DCED09A58}" destId="{BF0298BB-ADE9-4620-AC72-AD9FE473851F}" srcOrd="1" destOrd="0" presId="urn:microsoft.com/office/officeart/2005/8/layout/radial5"/>
    <dgm:cxn modelId="{816BF476-376F-428B-9463-4105F12A93FA}" type="presParOf" srcId="{BF0298BB-ADE9-4620-AC72-AD9FE473851F}" destId="{411424D1-D64B-4DA8-8902-952D9C4EDCE2}" srcOrd="0" destOrd="0" presId="urn:microsoft.com/office/officeart/2005/8/layout/radial5"/>
    <dgm:cxn modelId="{8C5F7932-C47A-4E26-BC02-1189A61C6827}" type="presParOf" srcId="{C7C6AB7C-A9A3-410D-A373-C28DCED09A58}" destId="{4A6EBA92-2771-4E1F-97FD-7524457B8DFB}" srcOrd="2" destOrd="0" presId="urn:microsoft.com/office/officeart/2005/8/layout/radial5"/>
    <dgm:cxn modelId="{D0A7DCCC-01BD-4189-AEF7-A2E06A2DED97}" type="presParOf" srcId="{C7C6AB7C-A9A3-410D-A373-C28DCED09A58}" destId="{9C68E079-D0C9-49EC-8EA1-19F8CCF25667}" srcOrd="3" destOrd="0" presId="urn:microsoft.com/office/officeart/2005/8/layout/radial5"/>
    <dgm:cxn modelId="{11ECCA6F-CC38-4BB3-BA9D-595848868054}" type="presParOf" srcId="{9C68E079-D0C9-49EC-8EA1-19F8CCF25667}" destId="{86937AFC-126C-46A3-BD23-49D28A49E795}" srcOrd="0" destOrd="0" presId="urn:microsoft.com/office/officeart/2005/8/layout/radial5"/>
    <dgm:cxn modelId="{A0E475C3-4D3C-4D93-8B0F-812E6BF66F0D}" type="presParOf" srcId="{C7C6AB7C-A9A3-410D-A373-C28DCED09A58}" destId="{5B4081D0-E2A6-411C-87B8-829A6D262819}" srcOrd="4" destOrd="0" presId="urn:microsoft.com/office/officeart/2005/8/layout/radial5"/>
    <dgm:cxn modelId="{B4ECD0FE-1D0C-409C-8718-67F6BE9BA1F7}" type="presParOf" srcId="{C7C6AB7C-A9A3-410D-A373-C28DCED09A58}" destId="{93D5A37B-0C09-4A2F-B9EC-578B079C613E}" srcOrd="5" destOrd="0" presId="urn:microsoft.com/office/officeart/2005/8/layout/radial5"/>
    <dgm:cxn modelId="{F81EB09E-2C45-425C-8B86-AA12C2D26EB6}" type="presParOf" srcId="{93D5A37B-0C09-4A2F-B9EC-578B079C613E}" destId="{3C012DA8-D439-4A53-A551-117501668A67}" srcOrd="0" destOrd="0" presId="urn:microsoft.com/office/officeart/2005/8/layout/radial5"/>
    <dgm:cxn modelId="{D0A89FEC-F867-4258-9BCC-DE337B474997}" type="presParOf" srcId="{C7C6AB7C-A9A3-410D-A373-C28DCED09A58}" destId="{6C6FC50D-8BA5-4805-87BA-3BA0AEA1AE78}" srcOrd="6" destOrd="0" presId="urn:microsoft.com/office/officeart/2005/8/layout/radial5"/>
    <dgm:cxn modelId="{27FB3DD2-94E1-4240-B3FB-EC75B5369C23}" type="presParOf" srcId="{C7C6AB7C-A9A3-410D-A373-C28DCED09A58}" destId="{0C496478-77A8-4056-AE6B-F8A620408170}" srcOrd="7" destOrd="0" presId="urn:microsoft.com/office/officeart/2005/8/layout/radial5"/>
    <dgm:cxn modelId="{76B902F8-E03E-42CF-84A6-3647CB983FF7}" type="presParOf" srcId="{0C496478-77A8-4056-AE6B-F8A620408170}" destId="{3DEAEDFF-5593-4476-839D-6AE1DB85155D}" srcOrd="0" destOrd="0" presId="urn:microsoft.com/office/officeart/2005/8/layout/radial5"/>
    <dgm:cxn modelId="{D849279D-4608-4CD9-8391-1A8F229035F8}" type="presParOf" srcId="{C7C6AB7C-A9A3-410D-A373-C28DCED09A58}" destId="{73A033C8-9473-4E0D-9155-E6F552138C5F}" srcOrd="8" destOrd="0" presId="urn:microsoft.com/office/officeart/2005/8/layout/radial5"/>
    <dgm:cxn modelId="{ED783D66-3079-4DB6-A5E4-86A169801867}" type="presParOf" srcId="{C7C6AB7C-A9A3-410D-A373-C28DCED09A58}" destId="{BE12B718-E86F-43C5-821F-636667E7727D}" srcOrd="9" destOrd="0" presId="urn:microsoft.com/office/officeart/2005/8/layout/radial5"/>
    <dgm:cxn modelId="{7B769D19-A26B-4440-9131-8BAFCD5ABB34}" type="presParOf" srcId="{BE12B718-E86F-43C5-821F-636667E7727D}" destId="{6D4B5DF9-3EE2-49A5-8BD2-88661976CDC2}" srcOrd="0" destOrd="0" presId="urn:microsoft.com/office/officeart/2005/8/layout/radial5"/>
    <dgm:cxn modelId="{18AD81E5-B5AA-4AD8-9EEC-FC11098D1E01}" type="presParOf" srcId="{C7C6AB7C-A9A3-410D-A373-C28DCED09A58}" destId="{F6E685CA-57F9-4605-B79B-0A56D341F12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15051-09AD-445C-B03F-2DF9F6F1272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51B21179-1810-4E30-86F0-8539EA526E9F}">
      <dgm:prSet phldrT="[Text]"/>
      <dgm:spPr>
        <a:solidFill>
          <a:srgbClr val="7030A0"/>
        </a:solidFill>
      </dgm:spPr>
      <dgm:t>
        <a:bodyPr/>
        <a:lstStyle/>
        <a:p>
          <a:r>
            <a:rPr lang="en-US" dirty="0"/>
            <a:t>Foundation Funds</a:t>
          </a:r>
        </a:p>
      </dgm:t>
    </dgm:pt>
    <dgm:pt modelId="{F200C6D0-C4A5-462C-81D0-6C84C815020F}" type="parTrans" cxnId="{C96AB2E8-0295-46C4-8149-B5AFC995EDD2}">
      <dgm:prSet/>
      <dgm:spPr/>
      <dgm:t>
        <a:bodyPr/>
        <a:lstStyle/>
        <a:p>
          <a:endParaRPr lang="en-US"/>
        </a:p>
      </dgm:t>
    </dgm:pt>
    <dgm:pt modelId="{8B0FC1F2-6C33-4DCF-B067-B7205F732E28}" type="sibTrans" cxnId="{C96AB2E8-0295-46C4-8149-B5AFC995EDD2}">
      <dgm:prSet/>
      <dgm:spPr/>
      <dgm:t>
        <a:bodyPr/>
        <a:lstStyle/>
        <a:p>
          <a:endParaRPr lang="en-US"/>
        </a:p>
      </dgm:t>
    </dgm:pt>
    <dgm:pt modelId="{D791349B-536B-4C39-A294-4D018A0EBDBA}">
      <dgm:prSet phldrT="[Text]"/>
      <dgm:spPr/>
      <dgm:t>
        <a:bodyPr/>
        <a:lstStyle/>
        <a:p>
          <a:r>
            <a:rPr lang="en-US" dirty="0"/>
            <a:t>Global Research</a:t>
          </a:r>
        </a:p>
      </dgm:t>
    </dgm:pt>
    <dgm:pt modelId="{95078262-E0A8-43E7-A82A-183A609478E7}" type="parTrans" cxnId="{7F50981C-E5C0-4D7C-B8EF-E4BD2534F2D7}">
      <dgm:prSet/>
      <dgm:spPr/>
      <dgm:t>
        <a:bodyPr/>
        <a:lstStyle/>
        <a:p>
          <a:endParaRPr lang="en-US"/>
        </a:p>
      </dgm:t>
    </dgm:pt>
    <dgm:pt modelId="{00102DE2-8C4E-4686-AE75-99A050107ED6}" type="sibTrans" cxnId="{7F50981C-E5C0-4D7C-B8EF-E4BD2534F2D7}">
      <dgm:prSet/>
      <dgm:spPr/>
      <dgm:t>
        <a:bodyPr/>
        <a:lstStyle/>
        <a:p>
          <a:endParaRPr lang="en-US"/>
        </a:p>
      </dgm:t>
    </dgm:pt>
    <dgm:pt modelId="{6477E491-4244-4C80-A3D2-DBF561B80F62}">
      <dgm:prSet phldrT="[Text]"/>
      <dgm:spPr/>
      <dgm:t>
        <a:bodyPr/>
        <a:lstStyle/>
        <a:p>
          <a:r>
            <a:rPr lang="en-US" dirty="0"/>
            <a:t>Endowment</a:t>
          </a:r>
        </a:p>
      </dgm:t>
    </dgm:pt>
    <dgm:pt modelId="{58582C96-08DC-4E1A-B725-90D1CA096B21}" type="parTrans" cxnId="{3E436A6B-E60C-4EBF-9081-9911949367CF}">
      <dgm:prSet/>
      <dgm:spPr/>
      <dgm:t>
        <a:bodyPr/>
        <a:lstStyle/>
        <a:p>
          <a:endParaRPr lang="en-US"/>
        </a:p>
      </dgm:t>
    </dgm:pt>
    <dgm:pt modelId="{C374C080-ED0C-4D54-9E15-0B9D771A9AB3}" type="sibTrans" cxnId="{3E436A6B-E60C-4EBF-9081-9911949367CF}">
      <dgm:prSet/>
      <dgm:spPr/>
      <dgm:t>
        <a:bodyPr/>
        <a:lstStyle/>
        <a:p>
          <a:endParaRPr lang="en-US"/>
        </a:p>
      </dgm:t>
    </dgm:pt>
    <dgm:pt modelId="{CEA0BC18-2235-4E99-B93C-855351F85446}">
      <dgm:prSet phldrT="[Text]"/>
      <dgm:spPr/>
      <dgm:t>
        <a:bodyPr/>
        <a:lstStyle/>
        <a:p>
          <a:r>
            <a:rPr lang="en-US" dirty="0"/>
            <a:t>Major Grants</a:t>
          </a:r>
        </a:p>
      </dgm:t>
    </dgm:pt>
    <dgm:pt modelId="{9C553F0F-DF94-42A2-B9B9-93EA86CAA6B3}" type="parTrans" cxnId="{3F1AF027-B319-49C4-9009-7A2FABC0EAB2}">
      <dgm:prSet/>
      <dgm:spPr/>
      <dgm:t>
        <a:bodyPr/>
        <a:lstStyle/>
        <a:p>
          <a:endParaRPr lang="en-US"/>
        </a:p>
      </dgm:t>
    </dgm:pt>
    <dgm:pt modelId="{6E96A87E-C4E5-429D-B1CD-AB5319E14813}" type="sibTrans" cxnId="{3F1AF027-B319-49C4-9009-7A2FABC0EAB2}">
      <dgm:prSet/>
      <dgm:spPr/>
      <dgm:t>
        <a:bodyPr/>
        <a:lstStyle/>
        <a:p>
          <a:endParaRPr lang="en-US"/>
        </a:p>
      </dgm:t>
    </dgm:pt>
    <dgm:pt modelId="{0F1A9D65-F1B9-4DC7-8A9C-AFDACD064EDF}">
      <dgm:prSet phldrT="[Text]"/>
      <dgm:spPr/>
      <dgm:t>
        <a:bodyPr/>
        <a:lstStyle/>
        <a:p>
          <a:r>
            <a:rPr lang="en-US" dirty="0"/>
            <a:t>Chapter Grants</a:t>
          </a:r>
        </a:p>
      </dgm:t>
    </dgm:pt>
    <dgm:pt modelId="{C1628FDC-E27A-448F-B452-282F8CFD1F01}" type="parTrans" cxnId="{407AE691-0700-4B53-A16F-9C812D1FB89F}">
      <dgm:prSet/>
      <dgm:spPr/>
      <dgm:t>
        <a:bodyPr/>
        <a:lstStyle/>
        <a:p>
          <a:endParaRPr lang="en-US"/>
        </a:p>
      </dgm:t>
    </dgm:pt>
    <dgm:pt modelId="{EC670DF5-FB7C-4BC0-9457-951508B215BF}" type="sibTrans" cxnId="{407AE691-0700-4B53-A16F-9C812D1FB89F}">
      <dgm:prSet/>
      <dgm:spPr/>
      <dgm:t>
        <a:bodyPr/>
        <a:lstStyle/>
        <a:p>
          <a:endParaRPr lang="en-US"/>
        </a:p>
      </dgm:t>
    </dgm:pt>
    <dgm:pt modelId="{2C6C110E-99A5-4F67-BDCA-4C9B91E4FFF9}">
      <dgm:prSet phldrT="[Text]"/>
      <dgm:spPr/>
      <dgm:t>
        <a:bodyPr/>
        <a:lstStyle/>
        <a:p>
          <a:r>
            <a:rPr lang="en-US" dirty="0"/>
            <a:t>Member Scholarships</a:t>
          </a:r>
        </a:p>
      </dgm:t>
    </dgm:pt>
    <dgm:pt modelId="{BEA90C10-D4B8-4C58-A552-3BFF0200D2A7}" type="parTrans" cxnId="{C3364C0A-D9DE-4759-A352-9B25521CD675}">
      <dgm:prSet/>
      <dgm:spPr/>
      <dgm:t>
        <a:bodyPr/>
        <a:lstStyle/>
        <a:p>
          <a:endParaRPr lang="en-US" dirty="0"/>
        </a:p>
      </dgm:t>
    </dgm:pt>
    <dgm:pt modelId="{EF580FAF-D676-4D8F-8878-B77896DFA646}" type="sibTrans" cxnId="{C3364C0A-D9DE-4759-A352-9B25521CD675}">
      <dgm:prSet/>
      <dgm:spPr/>
      <dgm:t>
        <a:bodyPr/>
        <a:lstStyle/>
        <a:p>
          <a:endParaRPr lang="en-US"/>
        </a:p>
      </dgm:t>
    </dgm:pt>
    <dgm:pt modelId="{C7C6AB7C-A9A3-410D-A373-C28DCED09A58}" type="pres">
      <dgm:prSet presAssocID="{D3A15051-09AD-445C-B03F-2DF9F6F12728}" presName="Name0" presStyleCnt="0">
        <dgm:presLayoutVars>
          <dgm:chMax val="1"/>
          <dgm:dir/>
          <dgm:animLvl val="ctr"/>
          <dgm:resizeHandles val="exact"/>
        </dgm:presLayoutVars>
      </dgm:prSet>
      <dgm:spPr/>
    </dgm:pt>
    <dgm:pt modelId="{3BCEE6E2-CEA5-4601-AE50-1E9D0EDA4EF8}" type="pres">
      <dgm:prSet presAssocID="{51B21179-1810-4E30-86F0-8539EA526E9F}" presName="centerShape" presStyleLbl="node0" presStyleIdx="0" presStyleCnt="1"/>
      <dgm:spPr/>
    </dgm:pt>
    <dgm:pt modelId="{BF0298BB-ADE9-4620-AC72-AD9FE473851F}" type="pres">
      <dgm:prSet presAssocID="{95078262-E0A8-43E7-A82A-183A609478E7}" presName="parTrans" presStyleLbl="sibTrans2D1" presStyleIdx="0" presStyleCnt="5" custAng="0"/>
      <dgm:spPr/>
    </dgm:pt>
    <dgm:pt modelId="{411424D1-D64B-4DA8-8902-952D9C4EDCE2}" type="pres">
      <dgm:prSet presAssocID="{95078262-E0A8-43E7-A82A-183A609478E7}" presName="connectorText" presStyleLbl="sibTrans2D1" presStyleIdx="0" presStyleCnt="5"/>
      <dgm:spPr/>
    </dgm:pt>
    <dgm:pt modelId="{4A6EBA92-2771-4E1F-97FD-7524457B8DFB}" type="pres">
      <dgm:prSet presAssocID="{D791349B-536B-4C39-A294-4D018A0EBDBA}" presName="node" presStyleLbl="node1" presStyleIdx="0" presStyleCnt="5">
        <dgm:presLayoutVars>
          <dgm:bulletEnabled val="1"/>
        </dgm:presLayoutVars>
      </dgm:prSet>
      <dgm:spPr/>
    </dgm:pt>
    <dgm:pt modelId="{9C68E079-D0C9-49EC-8EA1-19F8CCF25667}" type="pres">
      <dgm:prSet presAssocID="{58582C96-08DC-4E1A-B725-90D1CA096B21}" presName="parTrans" presStyleLbl="sibTrans2D1" presStyleIdx="1" presStyleCnt="5" custAng="21540000"/>
      <dgm:spPr/>
    </dgm:pt>
    <dgm:pt modelId="{86937AFC-126C-46A3-BD23-49D28A49E795}" type="pres">
      <dgm:prSet presAssocID="{58582C96-08DC-4E1A-B725-90D1CA096B21}" presName="connectorText" presStyleLbl="sibTrans2D1" presStyleIdx="1" presStyleCnt="5"/>
      <dgm:spPr/>
    </dgm:pt>
    <dgm:pt modelId="{5B4081D0-E2A6-411C-87B8-829A6D262819}" type="pres">
      <dgm:prSet presAssocID="{6477E491-4244-4C80-A3D2-DBF561B80F62}" presName="node" presStyleLbl="node1" presStyleIdx="1" presStyleCnt="5">
        <dgm:presLayoutVars>
          <dgm:bulletEnabled val="1"/>
        </dgm:presLayoutVars>
      </dgm:prSet>
      <dgm:spPr/>
    </dgm:pt>
    <dgm:pt modelId="{93D5A37B-0C09-4A2F-B9EC-578B079C613E}" type="pres">
      <dgm:prSet presAssocID="{9C553F0F-DF94-42A2-B9B9-93EA86CAA6B3}" presName="parTrans" presStyleLbl="sibTrans2D1" presStyleIdx="2" presStyleCnt="5" custAng="0"/>
      <dgm:spPr/>
    </dgm:pt>
    <dgm:pt modelId="{3C012DA8-D439-4A53-A551-117501668A67}" type="pres">
      <dgm:prSet presAssocID="{9C553F0F-DF94-42A2-B9B9-93EA86CAA6B3}" presName="connectorText" presStyleLbl="sibTrans2D1" presStyleIdx="2" presStyleCnt="5"/>
      <dgm:spPr/>
    </dgm:pt>
    <dgm:pt modelId="{6C6FC50D-8BA5-4805-87BA-3BA0AEA1AE78}" type="pres">
      <dgm:prSet presAssocID="{CEA0BC18-2235-4E99-B93C-855351F85446}" presName="node" presStyleLbl="node1" presStyleIdx="2" presStyleCnt="5">
        <dgm:presLayoutVars>
          <dgm:bulletEnabled val="1"/>
        </dgm:presLayoutVars>
      </dgm:prSet>
      <dgm:spPr/>
    </dgm:pt>
    <dgm:pt modelId="{0C496478-77A8-4056-AE6B-F8A620408170}" type="pres">
      <dgm:prSet presAssocID="{C1628FDC-E27A-448F-B452-282F8CFD1F01}" presName="parTrans" presStyleLbl="sibTrans2D1" presStyleIdx="3" presStyleCnt="5" custAng="20940000"/>
      <dgm:spPr/>
    </dgm:pt>
    <dgm:pt modelId="{3DEAEDFF-5593-4476-839D-6AE1DB85155D}" type="pres">
      <dgm:prSet presAssocID="{C1628FDC-E27A-448F-B452-282F8CFD1F01}" presName="connectorText" presStyleLbl="sibTrans2D1" presStyleIdx="3" presStyleCnt="5"/>
      <dgm:spPr/>
    </dgm:pt>
    <dgm:pt modelId="{73A033C8-9473-4E0D-9155-E6F552138C5F}" type="pres">
      <dgm:prSet presAssocID="{0F1A9D65-F1B9-4DC7-8A9C-AFDACD064EDF}" presName="node" presStyleLbl="node1" presStyleIdx="3" presStyleCnt="5">
        <dgm:presLayoutVars>
          <dgm:bulletEnabled val="1"/>
        </dgm:presLayoutVars>
      </dgm:prSet>
      <dgm:spPr/>
    </dgm:pt>
    <dgm:pt modelId="{BE12B718-E86F-43C5-821F-636667E7727D}" type="pres">
      <dgm:prSet presAssocID="{BEA90C10-D4B8-4C58-A552-3BFF0200D2A7}" presName="parTrans" presStyleLbl="sibTrans2D1" presStyleIdx="4" presStyleCnt="5" custAng="1140000"/>
      <dgm:spPr/>
    </dgm:pt>
    <dgm:pt modelId="{6D4B5DF9-3EE2-49A5-8BD2-88661976CDC2}" type="pres">
      <dgm:prSet presAssocID="{BEA90C10-D4B8-4C58-A552-3BFF0200D2A7}" presName="connectorText" presStyleLbl="sibTrans2D1" presStyleIdx="4" presStyleCnt="5"/>
      <dgm:spPr/>
    </dgm:pt>
    <dgm:pt modelId="{F6E685CA-57F9-4605-B79B-0A56D341F124}" type="pres">
      <dgm:prSet presAssocID="{2C6C110E-99A5-4F67-BDCA-4C9B91E4FFF9}" presName="node" presStyleLbl="node1" presStyleIdx="4" presStyleCnt="5">
        <dgm:presLayoutVars>
          <dgm:bulletEnabled val="1"/>
        </dgm:presLayoutVars>
      </dgm:prSet>
      <dgm:spPr/>
    </dgm:pt>
  </dgm:ptLst>
  <dgm:cxnLst>
    <dgm:cxn modelId="{C3364C0A-D9DE-4759-A352-9B25521CD675}" srcId="{51B21179-1810-4E30-86F0-8539EA526E9F}" destId="{2C6C110E-99A5-4F67-BDCA-4C9B91E4FFF9}" srcOrd="4" destOrd="0" parTransId="{BEA90C10-D4B8-4C58-A552-3BFF0200D2A7}" sibTransId="{EF580FAF-D676-4D8F-8878-B77896DFA646}"/>
    <dgm:cxn modelId="{A25A6810-FD27-4259-9261-C3988AA4E890}" type="presOf" srcId="{51B21179-1810-4E30-86F0-8539EA526E9F}" destId="{3BCEE6E2-CEA5-4601-AE50-1E9D0EDA4EF8}" srcOrd="0" destOrd="0" presId="urn:microsoft.com/office/officeart/2005/8/layout/radial5"/>
    <dgm:cxn modelId="{7F50981C-E5C0-4D7C-B8EF-E4BD2534F2D7}" srcId="{51B21179-1810-4E30-86F0-8539EA526E9F}" destId="{D791349B-536B-4C39-A294-4D018A0EBDBA}" srcOrd="0" destOrd="0" parTransId="{95078262-E0A8-43E7-A82A-183A609478E7}" sibTransId="{00102DE2-8C4E-4686-AE75-99A050107ED6}"/>
    <dgm:cxn modelId="{3F1AF027-B319-49C4-9009-7A2FABC0EAB2}" srcId="{51B21179-1810-4E30-86F0-8539EA526E9F}" destId="{CEA0BC18-2235-4E99-B93C-855351F85446}" srcOrd="2" destOrd="0" parTransId="{9C553F0F-DF94-42A2-B9B9-93EA86CAA6B3}" sibTransId="{6E96A87E-C4E5-429D-B1CD-AB5319E14813}"/>
    <dgm:cxn modelId="{3E436A6B-E60C-4EBF-9081-9911949367CF}" srcId="{51B21179-1810-4E30-86F0-8539EA526E9F}" destId="{6477E491-4244-4C80-A3D2-DBF561B80F62}" srcOrd="1" destOrd="0" parTransId="{58582C96-08DC-4E1A-B725-90D1CA096B21}" sibTransId="{C374C080-ED0C-4D54-9E15-0B9D771A9AB3}"/>
    <dgm:cxn modelId="{320F5771-F613-4166-85CF-FF33AE342E55}" type="presOf" srcId="{95078262-E0A8-43E7-A82A-183A609478E7}" destId="{BF0298BB-ADE9-4620-AC72-AD9FE473851F}" srcOrd="0" destOrd="0" presId="urn:microsoft.com/office/officeart/2005/8/layout/radial5"/>
    <dgm:cxn modelId="{0DB08E71-52B4-455E-8BF2-7A1C9CE0F3B3}" type="presOf" srcId="{58582C96-08DC-4E1A-B725-90D1CA096B21}" destId="{9C68E079-D0C9-49EC-8EA1-19F8CCF25667}" srcOrd="0" destOrd="0" presId="urn:microsoft.com/office/officeart/2005/8/layout/radial5"/>
    <dgm:cxn modelId="{8AB27C54-11B6-4F7E-ACB8-1B17E476CF7F}" type="presOf" srcId="{9C553F0F-DF94-42A2-B9B9-93EA86CAA6B3}" destId="{93D5A37B-0C09-4A2F-B9EC-578B079C613E}" srcOrd="0" destOrd="0" presId="urn:microsoft.com/office/officeart/2005/8/layout/radial5"/>
    <dgm:cxn modelId="{7913D377-2FBF-4694-A683-119D5D1D7941}" type="presOf" srcId="{C1628FDC-E27A-448F-B452-282F8CFD1F01}" destId="{0C496478-77A8-4056-AE6B-F8A620408170}" srcOrd="0" destOrd="0" presId="urn:microsoft.com/office/officeart/2005/8/layout/radial5"/>
    <dgm:cxn modelId="{315F7689-B441-4351-8E88-F734D774B426}" type="presOf" srcId="{95078262-E0A8-43E7-A82A-183A609478E7}" destId="{411424D1-D64B-4DA8-8902-952D9C4EDCE2}" srcOrd="1" destOrd="0" presId="urn:microsoft.com/office/officeart/2005/8/layout/radial5"/>
    <dgm:cxn modelId="{407AE691-0700-4B53-A16F-9C812D1FB89F}" srcId="{51B21179-1810-4E30-86F0-8539EA526E9F}" destId="{0F1A9D65-F1B9-4DC7-8A9C-AFDACD064EDF}" srcOrd="3" destOrd="0" parTransId="{C1628FDC-E27A-448F-B452-282F8CFD1F01}" sibTransId="{EC670DF5-FB7C-4BC0-9457-951508B215BF}"/>
    <dgm:cxn modelId="{93FFA2B2-BFA9-49F2-8BF6-DAE80E4D087A}" type="presOf" srcId="{6477E491-4244-4C80-A3D2-DBF561B80F62}" destId="{5B4081D0-E2A6-411C-87B8-829A6D262819}" srcOrd="0" destOrd="0" presId="urn:microsoft.com/office/officeart/2005/8/layout/radial5"/>
    <dgm:cxn modelId="{64A63EC6-565C-4E80-8512-417CB73FC4D2}" type="presOf" srcId="{2C6C110E-99A5-4F67-BDCA-4C9B91E4FFF9}" destId="{F6E685CA-57F9-4605-B79B-0A56D341F124}" srcOrd="0" destOrd="0" presId="urn:microsoft.com/office/officeart/2005/8/layout/radial5"/>
    <dgm:cxn modelId="{2F1D30CA-52FA-4CD4-BB9F-1FF2CB1F2B85}" type="presOf" srcId="{BEA90C10-D4B8-4C58-A552-3BFF0200D2A7}" destId="{BE12B718-E86F-43C5-821F-636667E7727D}" srcOrd="0" destOrd="0" presId="urn:microsoft.com/office/officeart/2005/8/layout/radial5"/>
    <dgm:cxn modelId="{5DF72BCF-E663-44B3-9A9A-529824E2F317}" type="presOf" srcId="{58582C96-08DC-4E1A-B725-90D1CA096B21}" destId="{86937AFC-126C-46A3-BD23-49D28A49E795}" srcOrd="1" destOrd="0" presId="urn:microsoft.com/office/officeart/2005/8/layout/radial5"/>
    <dgm:cxn modelId="{223660D2-6836-4843-86F4-7BC8E9357879}" type="presOf" srcId="{D791349B-536B-4C39-A294-4D018A0EBDBA}" destId="{4A6EBA92-2771-4E1F-97FD-7524457B8DFB}" srcOrd="0" destOrd="0" presId="urn:microsoft.com/office/officeart/2005/8/layout/radial5"/>
    <dgm:cxn modelId="{7CE6BDD2-CC49-4C9A-B91A-CCB29E73F296}" type="presOf" srcId="{0F1A9D65-F1B9-4DC7-8A9C-AFDACD064EDF}" destId="{73A033C8-9473-4E0D-9155-E6F552138C5F}" srcOrd="0" destOrd="0" presId="urn:microsoft.com/office/officeart/2005/8/layout/radial5"/>
    <dgm:cxn modelId="{71E732D8-BB43-46F1-BFC4-66B8323505F5}" type="presOf" srcId="{9C553F0F-DF94-42A2-B9B9-93EA86CAA6B3}" destId="{3C012DA8-D439-4A53-A551-117501668A67}" srcOrd="1" destOrd="0" presId="urn:microsoft.com/office/officeart/2005/8/layout/radial5"/>
    <dgm:cxn modelId="{4813EBE2-7973-4B96-9671-6289E427393F}" type="presOf" srcId="{D3A15051-09AD-445C-B03F-2DF9F6F12728}" destId="{C7C6AB7C-A9A3-410D-A373-C28DCED09A58}" srcOrd="0" destOrd="0" presId="urn:microsoft.com/office/officeart/2005/8/layout/radial5"/>
    <dgm:cxn modelId="{070E17E8-8DD6-44F8-A992-BD460D37C856}" type="presOf" srcId="{BEA90C10-D4B8-4C58-A552-3BFF0200D2A7}" destId="{6D4B5DF9-3EE2-49A5-8BD2-88661976CDC2}" srcOrd="1" destOrd="0" presId="urn:microsoft.com/office/officeart/2005/8/layout/radial5"/>
    <dgm:cxn modelId="{C96AB2E8-0295-46C4-8149-B5AFC995EDD2}" srcId="{D3A15051-09AD-445C-B03F-2DF9F6F12728}" destId="{51B21179-1810-4E30-86F0-8539EA526E9F}" srcOrd="0" destOrd="0" parTransId="{F200C6D0-C4A5-462C-81D0-6C84C815020F}" sibTransId="{8B0FC1F2-6C33-4DCF-B067-B7205F732E28}"/>
    <dgm:cxn modelId="{2A85BAF5-2D5C-439A-A61B-E0C41C50E76D}" type="presOf" srcId="{C1628FDC-E27A-448F-B452-282F8CFD1F01}" destId="{3DEAEDFF-5593-4476-839D-6AE1DB85155D}" srcOrd="1" destOrd="0" presId="urn:microsoft.com/office/officeart/2005/8/layout/radial5"/>
    <dgm:cxn modelId="{17E499FC-48EA-4929-A161-361B868914FE}" type="presOf" srcId="{CEA0BC18-2235-4E99-B93C-855351F85446}" destId="{6C6FC50D-8BA5-4805-87BA-3BA0AEA1AE78}" srcOrd="0" destOrd="0" presId="urn:microsoft.com/office/officeart/2005/8/layout/radial5"/>
    <dgm:cxn modelId="{4983CE5B-6AF3-4785-AD66-EB6AA97A3E9B}" type="presParOf" srcId="{C7C6AB7C-A9A3-410D-A373-C28DCED09A58}" destId="{3BCEE6E2-CEA5-4601-AE50-1E9D0EDA4EF8}" srcOrd="0" destOrd="0" presId="urn:microsoft.com/office/officeart/2005/8/layout/radial5"/>
    <dgm:cxn modelId="{A6EB26B2-1573-45D2-A196-DD6D4C38362D}" type="presParOf" srcId="{C7C6AB7C-A9A3-410D-A373-C28DCED09A58}" destId="{BF0298BB-ADE9-4620-AC72-AD9FE473851F}" srcOrd="1" destOrd="0" presId="urn:microsoft.com/office/officeart/2005/8/layout/radial5"/>
    <dgm:cxn modelId="{816BF476-376F-428B-9463-4105F12A93FA}" type="presParOf" srcId="{BF0298BB-ADE9-4620-AC72-AD9FE473851F}" destId="{411424D1-D64B-4DA8-8902-952D9C4EDCE2}" srcOrd="0" destOrd="0" presId="urn:microsoft.com/office/officeart/2005/8/layout/radial5"/>
    <dgm:cxn modelId="{8C5F7932-C47A-4E26-BC02-1189A61C6827}" type="presParOf" srcId="{C7C6AB7C-A9A3-410D-A373-C28DCED09A58}" destId="{4A6EBA92-2771-4E1F-97FD-7524457B8DFB}" srcOrd="2" destOrd="0" presId="urn:microsoft.com/office/officeart/2005/8/layout/radial5"/>
    <dgm:cxn modelId="{D0A7DCCC-01BD-4189-AEF7-A2E06A2DED97}" type="presParOf" srcId="{C7C6AB7C-A9A3-410D-A373-C28DCED09A58}" destId="{9C68E079-D0C9-49EC-8EA1-19F8CCF25667}" srcOrd="3" destOrd="0" presId="urn:microsoft.com/office/officeart/2005/8/layout/radial5"/>
    <dgm:cxn modelId="{11ECCA6F-CC38-4BB3-BA9D-595848868054}" type="presParOf" srcId="{9C68E079-D0C9-49EC-8EA1-19F8CCF25667}" destId="{86937AFC-126C-46A3-BD23-49D28A49E795}" srcOrd="0" destOrd="0" presId="urn:microsoft.com/office/officeart/2005/8/layout/radial5"/>
    <dgm:cxn modelId="{A0E475C3-4D3C-4D93-8B0F-812E6BF66F0D}" type="presParOf" srcId="{C7C6AB7C-A9A3-410D-A373-C28DCED09A58}" destId="{5B4081D0-E2A6-411C-87B8-829A6D262819}" srcOrd="4" destOrd="0" presId="urn:microsoft.com/office/officeart/2005/8/layout/radial5"/>
    <dgm:cxn modelId="{B4ECD0FE-1D0C-409C-8718-67F6BE9BA1F7}" type="presParOf" srcId="{C7C6AB7C-A9A3-410D-A373-C28DCED09A58}" destId="{93D5A37B-0C09-4A2F-B9EC-578B079C613E}" srcOrd="5" destOrd="0" presId="urn:microsoft.com/office/officeart/2005/8/layout/radial5"/>
    <dgm:cxn modelId="{F81EB09E-2C45-425C-8B86-AA12C2D26EB6}" type="presParOf" srcId="{93D5A37B-0C09-4A2F-B9EC-578B079C613E}" destId="{3C012DA8-D439-4A53-A551-117501668A67}" srcOrd="0" destOrd="0" presId="urn:microsoft.com/office/officeart/2005/8/layout/radial5"/>
    <dgm:cxn modelId="{D0A89FEC-F867-4258-9BCC-DE337B474997}" type="presParOf" srcId="{C7C6AB7C-A9A3-410D-A373-C28DCED09A58}" destId="{6C6FC50D-8BA5-4805-87BA-3BA0AEA1AE78}" srcOrd="6" destOrd="0" presId="urn:microsoft.com/office/officeart/2005/8/layout/radial5"/>
    <dgm:cxn modelId="{27FB3DD2-94E1-4240-B3FB-EC75B5369C23}" type="presParOf" srcId="{C7C6AB7C-A9A3-410D-A373-C28DCED09A58}" destId="{0C496478-77A8-4056-AE6B-F8A620408170}" srcOrd="7" destOrd="0" presId="urn:microsoft.com/office/officeart/2005/8/layout/radial5"/>
    <dgm:cxn modelId="{76B902F8-E03E-42CF-84A6-3647CB983FF7}" type="presParOf" srcId="{0C496478-77A8-4056-AE6B-F8A620408170}" destId="{3DEAEDFF-5593-4476-839D-6AE1DB85155D}" srcOrd="0" destOrd="0" presId="urn:microsoft.com/office/officeart/2005/8/layout/radial5"/>
    <dgm:cxn modelId="{D849279D-4608-4CD9-8391-1A8F229035F8}" type="presParOf" srcId="{C7C6AB7C-A9A3-410D-A373-C28DCED09A58}" destId="{73A033C8-9473-4E0D-9155-E6F552138C5F}" srcOrd="8" destOrd="0" presId="urn:microsoft.com/office/officeart/2005/8/layout/radial5"/>
    <dgm:cxn modelId="{ED783D66-3079-4DB6-A5E4-86A169801867}" type="presParOf" srcId="{C7C6AB7C-A9A3-410D-A373-C28DCED09A58}" destId="{BE12B718-E86F-43C5-821F-636667E7727D}" srcOrd="9" destOrd="0" presId="urn:microsoft.com/office/officeart/2005/8/layout/radial5"/>
    <dgm:cxn modelId="{7B769D19-A26B-4440-9131-8BAFCD5ABB34}" type="presParOf" srcId="{BE12B718-E86F-43C5-821F-636667E7727D}" destId="{6D4B5DF9-3EE2-49A5-8BD2-88661976CDC2}" srcOrd="0" destOrd="0" presId="urn:microsoft.com/office/officeart/2005/8/layout/radial5"/>
    <dgm:cxn modelId="{18AD81E5-B5AA-4AD8-9EEC-FC11098D1E01}" type="presParOf" srcId="{C7C6AB7C-A9A3-410D-A373-C28DCED09A58}" destId="{F6E685CA-57F9-4605-B79B-0A56D341F12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E6E2-CEA5-4601-AE50-1E9D0EDA4EF8}">
      <dsp:nvSpPr>
        <dsp:cNvPr id="0" name=""/>
        <dsp:cNvSpPr/>
      </dsp:nvSpPr>
      <dsp:spPr>
        <a:xfrm>
          <a:off x="3458752" y="2601577"/>
          <a:ext cx="1857379" cy="18573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Foundation Funds</a:t>
          </a:r>
        </a:p>
      </dsp:txBody>
      <dsp:txXfrm>
        <a:off x="3730759" y="2873584"/>
        <a:ext cx="1313365" cy="1313365"/>
      </dsp:txXfrm>
    </dsp:sp>
    <dsp:sp modelId="{BF0298BB-ADE9-4620-AC72-AD9FE473851F}">
      <dsp:nvSpPr>
        <dsp:cNvPr id="0" name=""/>
        <dsp:cNvSpPr/>
      </dsp:nvSpPr>
      <dsp:spPr>
        <a:xfrm rot="5520000">
          <a:off x="4191211" y="1926684"/>
          <a:ext cx="392460" cy="6315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252134" y="1994153"/>
        <a:ext cx="274722" cy="378904"/>
      </dsp:txXfrm>
    </dsp:sp>
    <dsp:sp modelId="{4A6EBA92-2771-4E1F-97FD-7524457B8DFB}">
      <dsp:nvSpPr>
        <dsp:cNvPr id="0" name=""/>
        <dsp:cNvSpPr/>
      </dsp:nvSpPr>
      <dsp:spPr>
        <a:xfrm>
          <a:off x="3458752" y="3706"/>
          <a:ext cx="1857379" cy="18573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Global Events</a:t>
          </a:r>
        </a:p>
        <a:p>
          <a:pPr marL="0" lvl="0" indent="0" algn="ctr" defTabSz="800100">
            <a:lnSpc>
              <a:spcPct val="90000"/>
            </a:lnSpc>
            <a:spcBef>
              <a:spcPct val="0"/>
            </a:spcBef>
            <a:spcAft>
              <a:spcPct val="35000"/>
            </a:spcAft>
            <a:buNone/>
          </a:pPr>
          <a:r>
            <a:rPr lang="en-US" sz="1800" kern="1200" dirty="0"/>
            <a:t>31.1%</a:t>
          </a:r>
        </a:p>
      </dsp:txBody>
      <dsp:txXfrm>
        <a:off x="3730759" y="275713"/>
        <a:ext cx="1313365" cy="1313365"/>
      </dsp:txXfrm>
    </dsp:sp>
    <dsp:sp modelId="{9C68E079-D0C9-49EC-8EA1-19F8CCF25667}">
      <dsp:nvSpPr>
        <dsp:cNvPr id="0" name=""/>
        <dsp:cNvSpPr/>
      </dsp:nvSpPr>
      <dsp:spPr>
        <a:xfrm rot="9120000">
          <a:off x="5416008" y="2816551"/>
          <a:ext cx="392460" cy="631508"/>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26855" y="2915216"/>
        <a:ext cx="274722" cy="378904"/>
      </dsp:txXfrm>
    </dsp:sp>
    <dsp:sp modelId="{5B4081D0-E2A6-411C-87B8-829A6D262819}">
      <dsp:nvSpPr>
        <dsp:cNvPr id="0" name=""/>
        <dsp:cNvSpPr/>
      </dsp:nvSpPr>
      <dsp:spPr>
        <a:xfrm>
          <a:off x="5929474" y="1798791"/>
          <a:ext cx="1857379" cy="1857379"/>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New Sources </a:t>
          </a:r>
        </a:p>
      </dsp:txBody>
      <dsp:txXfrm>
        <a:off x="6201481" y="2070798"/>
        <a:ext cx="1313365" cy="1313365"/>
      </dsp:txXfrm>
    </dsp:sp>
    <dsp:sp modelId="{93D5A37B-0C09-4A2F-B9EC-578B079C613E}">
      <dsp:nvSpPr>
        <dsp:cNvPr id="0" name=""/>
        <dsp:cNvSpPr/>
      </dsp:nvSpPr>
      <dsp:spPr>
        <a:xfrm rot="13920000">
          <a:off x="4948177" y="4256387"/>
          <a:ext cx="392460" cy="631508"/>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043289" y="4429078"/>
        <a:ext cx="274722" cy="378904"/>
      </dsp:txXfrm>
    </dsp:sp>
    <dsp:sp modelId="{6C6FC50D-8BA5-4805-87BA-3BA0AEA1AE78}">
      <dsp:nvSpPr>
        <dsp:cNvPr id="0" name=""/>
        <dsp:cNvSpPr/>
      </dsp:nvSpPr>
      <dsp:spPr>
        <a:xfrm>
          <a:off x="4985742" y="4703299"/>
          <a:ext cx="1857379" cy="185737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Corporate Giving</a:t>
          </a:r>
        </a:p>
        <a:p>
          <a:pPr marL="0" lvl="0" indent="0" algn="ctr" defTabSz="800100">
            <a:lnSpc>
              <a:spcPct val="90000"/>
            </a:lnSpc>
            <a:spcBef>
              <a:spcPct val="0"/>
            </a:spcBef>
            <a:spcAft>
              <a:spcPct val="35000"/>
            </a:spcAft>
            <a:buNone/>
          </a:pPr>
          <a:r>
            <a:rPr lang="en-US" sz="1800" kern="1200" dirty="0"/>
            <a:t>50.2%</a:t>
          </a:r>
        </a:p>
        <a:p>
          <a:pPr marL="0" lvl="0" indent="0" algn="ctr" defTabSz="800100">
            <a:lnSpc>
              <a:spcPct val="90000"/>
            </a:lnSpc>
            <a:spcBef>
              <a:spcPct val="0"/>
            </a:spcBef>
            <a:spcAft>
              <a:spcPct val="35000"/>
            </a:spcAft>
            <a:buNone/>
          </a:pPr>
          <a:endParaRPr lang="en-US" sz="1800" kern="1200" dirty="0"/>
        </a:p>
      </dsp:txBody>
      <dsp:txXfrm>
        <a:off x="5257749" y="4975306"/>
        <a:ext cx="1313365" cy="1313365"/>
      </dsp:txXfrm>
    </dsp:sp>
    <dsp:sp modelId="{0C496478-77A8-4056-AE6B-F8A620408170}">
      <dsp:nvSpPr>
        <dsp:cNvPr id="0" name=""/>
        <dsp:cNvSpPr/>
      </dsp:nvSpPr>
      <dsp:spPr>
        <a:xfrm rot="19200000">
          <a:off x="3434245" y="4256387"/>
          <a:ext cx="392460" cy="631508"/>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448018" y="4420529"/>
        <a:ext cx="274722" cy="378904"/>
      </dsp:txXfrm>
    </dsp:sp>
    <dsp:sp modelId="{73A033C8-9473-4E0D-9155-E6F552138C5F}">
      <dsp:nvSpPr>
        <dsp:cNvPr id="0" name=""/>
        <dsp:cNvSpPr/>
      </dsp:nvSpPr>
      <dsp:spPr>
        <a:xfrm>
          <a:off x="1931762" y="4703299"/>
          <a:ext cx="1857379" cy="1857379"/>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Chapter Giving</a:t>
          </a:r>
        </a:p>
        <a:p>
          <a:pPr marL="0" lvl="0" indent="0" algn="ctr" defTabSz="800100">
            <a:lnSpc>
              <a:spcPct val="90000"/>
            </a:lnSpc>
            <a:spcBef>
              <a:spcPct val="0"/>
            </a:spcBef>
            <a:spcAft>
              <a:spcPct val="35000"/>
            </a:spcAft>
            <a:buNone/>
          </a:pPr>
          <a:r>
            <a:rPr lang="en-US" sz="1800" kern="1200" dirty="0"/>
            <a:t>2.9%</a:t>
          </a:r>
        </a:p>
      </dsp:txBody>
      <dsp:txXfrm>
        <a:off x="2203769" y="4975306"/>
        <a:ext cx="1313365" cy="1313365"/>
      </dsp:txXfrm>
    </dsp:sp>
    <dsp:sp modelId="{BE12B718-E86F-43C5-821F-636667E7727D}">
      <dsp:nvSpPr>
        <dsp:cNvPr id="0" name=""/>
        <dsp:cNvSpPr/>
      </dsp:nvSpPr>
      <dsp:spPr>
        <a:xfrm rot="1200000">
          <a:off x="2966414" y="2816551"/>
          <a:ext cx="392460" cy="63150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969964" y="2922719"/>
        <a:ext cx="274722" cy="378904"/>
      </dsp:txXfrm>
    </dsp:sp>
    <dsp:sp modelId="{F6E685CA-57F9-4605-B79B-0A56D341F124}">
      <dsp:nvSpPr>
        <dsp:cNvPr id="0" name=""/>
        <dsp:cNvSpPr/>
      </dsp:nvSpPr>
      <dsp:spPr>
        <a:xfrm>
          <a:off x="988030" y="1798791"/>
          <a:ext cx="1857379" cy="185737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Individual Giving</a:t>
          </a:r>
        </a:p>
        <a:p>
          <a:pPr marL="0" lvl="0" indent="0" algn="ctr" defTabSz="800100">
            <a:lnSpc>
              <a:spcPct val="90000"/>
            </a:lnSpc>
            <a:spcBef>
              <a:spcPct val="0"/>
            </a:spcBef>
            <a:spcAft>
              <a:spcPct val="35000"/>
            </a:spcAft>
            <a:buNone/>
          </a:pPr>
          <a:r>
            <a:rPr lang="en-US" sz="1800" kern="1200" dirty="0"/>
            <a:t>.5%</a:t>
          </a:r>
        </a:p>
      </dsp:txBody>
      <dsp:txXfrm>
        <a:off x="1260037" y="2070798"/>
        <a:ext cx="1313365" cy="1313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E6E2-CEA5-4601-AE50-1E9D0EDA4EF8}">
      <dsp:nvSpPr>
        <dsp:cNvPr id="0" name=""/>
        <dsp:cNvSpPr/>
      </dsp:nvSpPr>
      <dsp:spPr>
        <a:xfrm>
          <a:off x="2974499" y="2148930"/>
          <a:ext cx="1532456" cy="153245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Foundation Funds</a:t>
          </a:r>
        </a:p>
      </dsp:txBody>
      <dsp:txXfrm>
        <a:off x="3198922" y="2373353"/>
        <a:ext cx="1083610" cy="1083610"/>
      </dsp:txXfrm>
    </dsp:sp>
    <dsp:sp modelId="{BF0298BB-ADE9-4620-AC72-AD9FE473851F}">
      <dsp:nvSpPr>
        <dsp:cNvPr id="0" name=""/>
        <dsp:cNvSpPr/>
      </dsp:nvSpPr>
      <dsp:spPr>
        <a:xfrm rot="16200000">
          <a:off x="3578308" y="1591156"/>
          <a:ext cx="324837" cy="521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27034" y="1744089"/>
        <a:ext cx="227386" cy="312621"/>
      </dsp:txXfrm>
    </dsp:sp>
    <dsp:sp modelId="{4A6EBA92-2771-4E1F-97FD-7524457B8DFB}">
      <dsp:nvSpPr>
        <dsp:cNvPr id="0" name=""/>
        <dsp:cNvSpPr/>
      </dsp:nvSpPr>
      <dsp:spPr>
        <a:xfrm>
          <a:off x="2974499" y="3573"/>
          <a:ext cx="1532456" cy="153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Global Research</a:t>
          </a:r>
        </a:p>
      </dsp:txBody>
      <dsp:txXfrm>
        <a:off x="3198922" y="227996"/>
        <a:ext cx="1083610" cy="1083610"/>
      </dsp:txXfrm>
    </dsp:sp>
    <dsp:sp modelId="{9C68E079-D0C9-49EC-8EA1-19F8CCF25667}">
      <dsp:nvSpPr>
        <dsp:cNvPr id="0" name=""/>
        <dsp:cNvSpPr/>
      </dsp:nvSpPr>
      <dsp:spPr>
        <a:xfrm rot="20460000">
          <a:off x="4589743" y="2326006"/>
          <a:ext cx="324837" cy="521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92398" y="2446076"/>
        <a:ext cx="227386" cy="312621"/>
      </dsp:txXfrm>
    </dsp:sp>
    <dsp:sp modelId="{5B4081D0-E2A6-411C-87B8-829A6D262819}">
      <dsp:nvSpPr>
        <dsp:cNvPr id="0" name=""/>
        <dsp:cNvSpPr/>
      </dsp:nvSpPr>
      <dsp:spPr>
        <a:xfrm>
          <a:off x="5014855" y="1485978"/>
          <a:ext cx="1532456" cy="153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Endowment</a:t>
          </a:r>
        </a:p>
      </dsp:txBody>
      <dsp:txXfrm>
        <a:off x="5239278" y="1710401"/>
        <a:ext cx="1083610" cy="1083610"/>
      </dsp:txXfrm>
    </dsp:sp>
    <dsp:sp modelId="{93D5A37B-0C09-4A2F-B9EC-578B079C613E}">
      <dsp:nvSpPr>
        <dsp:cNvPr id="0" name=""/>
        <dsp:cNvSpPr/>
      </dsp:nvSpPr>
      <dsp:spPr>
        <a:xfrm rot="3240000">
          <a:off x="4203409" y="3515018"/>
          <a:ext cx="324837" cy="521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23494" y="3579805"/>
        <a:ext cx="227386" cy="312621"/>
      </dsp:txXfrm>
    </dsp:sp>
    <dsp:sp modelId="{6C6FC50D-8BA5-4805-87BA-3BA0AEA1AE78}">
      <dsp:nvSpPr>
        <dsp:cNvPr id="0" name=""/>
        <dsp:cNvSpPr/>
      </dsp:nvSpPr>
      <dsp:spPr>
        <a:xfrm>
          <a:off x="4235508" y="3884561"/>
          <a:ext cx="1532456" cy="153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Major Grants</a:t>
          </a:r>
        </a:p>
      </dsp:txBody>
      <dsp:txXfrm>
        <a:off x="4459931" y="4108984"/>
        <a:ext cx="1083610" cy="1083610"/>
      </dsp:txXfrm>
    </dsp:sp>
    <dsp:sp modelId="{0C496478-77A8-4056-AE6B-F8A620408170}">
      <dsp:nvSpPr>
        <dsp:cNvPr id="0" name=""/>
        <dsp:cNvSpPr/>
      </dsp:nvSpPr>
      <dsp:spPr>
        <a:xfrm rot="6900000">
          <a:off x="2953207" y="3515018"/>
          <a:ext cx="324837" cy="521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022525" y="3575065"/>
        <a:ext cx="227386" cy="312621"/>
      </dsp:txXfrm>
    </dsp:sp>
    <dsp:sp modelId="{73A033C8-9473-4E0D-9155-E6F552138C5F}">
      <dsp:nvSpPr>
        <dsp:cNvPr id="0" name=""/>
        <dsp:cNvSpPr/>
      </dsp:nvSpPr>
      <dsp:spPr>
        <a:xfrm>
          <a:off x="1713489" y="3884561"/>
          <a:ext cx="1532456" cy="153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Chapter Grants</a:t>
          </a:r>
        </a:p>
      </dsp:txBody>
      <dsp:txXfrm>
        <a:off x="1937912" y="4108984"/>
        <a:ext cx="1083610" cy="1083610"/>
      </dsp:txXfrm>
    </dsp:sp>
    <dsp:sp modelId="{BE12B718-E86F-43C5-821F-636667E7727D}">
      <dsp:nvSpPr>
        <dsp:cNvPr id="0" name=""/>
        <dsp:cNvSpPr/>
      </dsp:nvSpPr>
      <dsp:spPr>
        <a:xfrm rot="13020000">
          <a:off x="2566874" y="2326006"/>
          <a:ext cx="324837" cy="521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2654513" y="2459537"/>
        <a:ext cx="227386" cy="312621"/>
      </dsp:txXfrm>
    </dsp:sp>
    <dsp:sp modelId="{F6E685CA-57F9-4605-B79B-0A56D341F124}">
      <dsp:nvSpPr>
        <dsp:cNvPr id="0" name=""/>
        <dsp:cNvSpPr/>
      </dsp:nvSpPr>
      <dsp:spPr>
        <a:xfrm>
          <a:off x="934143" y="1485978"/>
          <a:ext cx="1532456" cy="15324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Member Scholarships</a:t>
          </a:r>
        </a:p>
      </dsp:txBody>
      <dsp:txXfrm>
        <a:off x="1158566" y="1710401"/>
        <a:ext cx="1083610" cy="1083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C8A20FF-6B63-4A98-8686-11F8D177F39C}" type="datetimeFigureOut">
              <a:rPr lang="en-US" smtClean="0"/>
              <a:t>4/24/2018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A42C30A-ABC8-43BB-B931-105FE4BD2E8A}" type="slidenum">
              <a:rPr lang="en-US" smtClean="0"/>
              <a:t>‹#›</a:t>
            </a:fld>
            <a:endParaRPr lang="en-US"/>
          </a:p>
        </p:txBody>
      </p:sp>
    </p:spTree>
    <p:extLst>
      <p:ext uri="{BB962C8B-B14F-4D97-AF65-F5344CB8AC3E}">
        <p14:creationId xmlns:p14="http://schemas.microsoft.com/office/powerpoint/2010/main" val="421336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31869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82533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76842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3F7D7F-3F9E-4AF4-B58A-58C8627A729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0C96-7D5E-48F1-8132-85CD491BE80E}" type="slidenum">
              <a:rPr lang="en-US" smtClean="0"/>
              <a:t>‹#›</a:t>
            </a:fld>
            <a:endParaRPr lang="en-US"/>
          </a:p>
        </p:txBody>
      </p:sp>
      <p:pic>
        <p:nvPicPr>
          <p:cNvPr id="8" name="Picture 7">
            <a:extLst>
              <a:ext uri="{FF2B5EF4-FFF2-40B4-BE49-F238E27FC236}">
                <a16:creationId xmlns:a16="http://schemas.microsoft.com/office/drawing/2014/main" id="{0080D7FA-A6E2-4955-B7A2-964A8943DCE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346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F7D7F-3F9E-4AF4-B58A-58C8627A729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0C96-7D5E-48F1-8132-85CD491BE80E}" type="slidenum">
              <a:rPr lang="en-US" smtClean="0"/>
              <a:t>‹#›</a:t>
            </a:fld>
            <a:endParaRPr lang="en-US"/>
          </a:p>
        </p:txBody>
      </p:sp>
      <p:pic>
        <p:nvPicPr>
          <p:cNvPr id="8" name="Picture 7">
            <a:extLst>
              <a:ext uri="{FF2B5EF4-FFF2-40B4-BE49-F238E27FC236}">
                <a16:creationId xmlns:a16="http://schemas.microsoft.com/office/drawing/2014/main" id="{528B9A4F-6F22-4492-BF7D-4B8F9D3A7BA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75471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F7D7F-3F9E-4AF4-B58A-58C8627A729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0C96-7D5E-48F1-8132-85CD491BE80E}" type="slidenum">
              <a:rPr lang="en-US" smtClean="0"/>
              <a:t>‹#›</a:t>
            </a:fld>
            <a:endParaRPr lang="en-US"/>
          </a:p>
        </p:txBody>
      </p:sp>
      <p:pic>
        <p:nvPicPr>
          <p:cNvPr id="8" name="Picture 7">
            <a:extLst>
              <a:ext uri="{FF2B5EF4-FFF2-40B4-BE49-F238E27FC236}">
                <a16:creationId xmlns:a16="http://schemas.microsoft.com/office/drawing/2014/main" id="{C3E679E8-FC3D-4BD4-B27F-FEB3A69A22F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610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F7D7F-3F9E-4AF4-B58A-58C8627A729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0C96-7D5E-48F1-8132-85CD491BE80E}" type="slidenum">
              <a:rPr lang="en-US" smtClean="0"/>
              <a:t>‹#›</a:t>
            </a:fld>
            <a:endParaRPr lang="en-US"/>
          </a:p>
        </p:txBody>
      </p:sp>
      <p:pic>
        <p:nvPicPr>
          <p:cNvPr id="9" name="Picture 8">
            <a:extLst>
              <a:ext uri="{FF2B5EF4-FFF2-40B4-BE49-F238E27FC236}">
                <a16:creationId xmlns:a16="http://schemas.microsoft.com/office/drawing/2014/main" id="{6B70DDDB-1375-41F8-8A9B-84911E2BDBEC}"/>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3555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F7D7F-3F9E-4AF4-B58A-58C8627A7297}"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C0C96-7D5E-48F1-8132-85CD491BE80E}" type="slidenum">
              <a:rPr lang="en-US" smtClean="0"/>
              <a:t>‹#›</a:t>
            </a:fld>
            <a:endParaRPr lang="en-US"/>
          </a:p>
        </p:txBody>
      </p:sp>
      <p:pic>
        <p:nvPicPr>
          <p:cNvPr id="11" name="Picture 10">
            <a:extLst>
              <a:ext uri="{FF2B5EF4-FFF2-40B4-BE49-F238E27FC236}">
                <a16:creationId xmlns:a16="http://schemas.microsoft.com/office/drawing/2014/main" id="{999AA248-50D4-43C3-97E8-60BFFA40381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784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F7D7F-3F9E-4AF4-B58A-58C8627A7297}"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C0C96-7D5E-48F1-8132-85CD491BE80E}" type="slidenum">
              <a:rPr lang="en-US" smtClean="0"/>
              <a:t>‹#›</a:t>
            </a:fld>
            <a:endParaRPr lang="en-US"/>
          </a:p>
        </p:txBody>
      </p:sp>
      <p:pic>
        <p:nvPicPr>
          <p:cNvPr id="7" name="Picture 6">
            <a:extLst>
              <a:ext uri="{FF2B5EF4-FFF2-40B4-BE49-F238E27FC236}">
                <a16:creationId xmlns:a16="http://schemas.microsoft.com/office/drawing/2014/main" id="{C7C979D9-C867-4A91-B0C2-B7CFD2A9C6F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464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F7D7F-3F9E-4AF4-B58A-58C8627A7297}"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C0C96-7D5E-48F1-8132-85CD491BE80E}" type="slidenum">
              <a:rPr lang="en-US" smtClean="0"/>
              <a:t>‹#›</a:t>
            </a:fld>
            <a:endParaRPr lang="en-US"/>
          </a:p>
        </p:txBody>
      </p:sp>
      <p:pic>
        <p:nvPicPr>
          <p:cNvPr id="6" name="Picture 5">
            <a:extLst>
              <a:ext uri="{FF2B5EF4-FFF2-40B4-BE49-F238E27FC236}">
                <a16:creationId xmlns:a16="http://schemas.microsoft.com/office/drawing/2014/main" id="{E483522E-A340-4033-8F68-3AB6B913F97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022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F7D7F-3F9E-4AF4-B58A-58C8627A729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0C96-7D5E-48F1-8132-85CD491BE80E}" type="slidenum">
              <a:rPr lang="en-US" smtClean="0"/>
              <a:t>‹#›</a:t>
            </a:fld>
            <a:endParaRPr lang="en-US"/>
          </a:p>
        </p:txBody>
      </p:sp>
      <p:pic>
        <p:nvPicPr>
          <p:cNvPr id="9" name="Picture 8">
            <a:extLst>
              <a:ext uri="{FF2B5EF4-FFF2-40B4-BE49-F238E27FC236}">
                <a16:creationId xmlns:a16="http://schemas.microsoft.com/office/drawing/2014/main" id="{D7C7DF23-44FA-466B-B4C0-F8797C23133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243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4154514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F7D7F-3F9E-4AF4-B58A-58C8627A7297}"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C0C96-7D5E-48F1-8132-85CD491BE80E}" type="slidenum">
              <a:rPr lang="en-US" smtClean="0"/>
              <a:t>‹#›</a:t>
            </a:fld>
            <a:endParaRPr lang="en-US"/>
          </a:p>
        </p:txBody>
      </p:sp>
      <p:pic>
        <p:nvPicPr>
          <p:cNvPr id="9" name="Picture 8">
            <a:extLst>
              <a:ext uri="{FF2B5EF4-FFF2-40B4-BE49-F238E27FC236}">
                <a16:creationId xmlns:a16="http://schemas.microsoft.com/office/drawing/2014/main" id="{A09AAD08-849F-43CB-9A15-9C601E886A0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8057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F7D7F-3F9E-4AF4-B58A-58C8627A729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0C96-7D5E-48F1-8132-85CD491BE80E}" type="slidenum">
              <a:rPr lang="en-US" smtClean="0"/>
              <a:t>‹#›</a:t>
            </a:fld>
            <a:endParaRPr lang="en-US"/>
          </a:p>
        </p:txBody>
      </p:sp>
      <p:pic>
        <p:nvPicPr>
          <p:cNvPr id="8" name="Picture 7">
            <a:extLst>
              <a:ext uri="{FF2B5EF4-FFF2-40B4-BE49-F238E27FC236}">
                <a16:creationId xmlns:a16="http://schemas.microsoft.com/office/drawing/2014/main" id="{920AD0CF-BD80-4729-8F87-F7802874320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101000"/>
                    </a14:imgEffect>
                  </a14:imgLayer>
                </a14:imgProps>
              </a:ext>
              <a:ext uri="{28A0092B-C50C-407E-A947-70E740481C1C}">
                <a14:useLocalDpi xmlns:a14="http://schemas.microsoft.com/office/drawing/2010/main" val="0"/>
              </a:ext>
            </a:extLst>
          </a:blip>
          <a:stretch>
            <a:fillRect/>
          </a:stretch>
        </p:blipFill>
        <p:spPr>
          <a:xfrm>
            <a:off x="10305512" y="5867400"/>
            <a:ext cx="1505488" cy="85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1094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F7D7F-3F9E-4AF4-B58A-58C8627A7297}"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C0C96-7D5E-48F1-8132-85CD491BE80E}" type="slidenum">
              <a:rPr lang="en-US" smtClean="0"/>
              <a:t>‹#›</a:t>
            </a:fld>
            <a:endParaRPr lang="en-US"/>
          </a:p>
        </p:txBody>
      </p:sp>
    </p:spTree>
    <p:extLst>
      <p:ext uri="{BB962C8B-B14F-4D97-AF65-F5344CB8AC3E}">
        <p14:creationId xmlns:p14="http://schemas.microsoft.com/office/powerpoint/2010/main" val="279227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F7D7F-3F9E-4AF4-B58A-58C8627A7297}"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C0C96-7D5E-48F1-8132-85CD491BE80E}" type="slidenum">
              <a:rPr lang="en-US" smtClean="0"/>
              <a:t>‹#›</a:t>
            </a:fld>
            <a:endParaRPr lang="en-US"/>
          </a:p>
        </p:txBody>
      </p:sp>
    </p:spTree>
    <p:extLst>
      <p:ext uri="{BB962C8B-B14F-4D97-AF65-F5344CB8AC3E}">
        <p14:creationId xmlns:p14="http://schemas.microsoft.com/office/powerpoint/2010/main" val="1152152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Layout 2 - Image &amp; Conten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6263DB27-F57A-A34E-A82B-28D98E43630B}"/>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5FC0D4ED-9BC5-DA4B-AE50-F474F30A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E695F1B-1A37-8049-BCE3-35AB97217ACD}"/>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Rectangle 6">
              <a:extLst>
                <a:ext uri="{FF2B5EF4-FFF2-40B4-BE49-F238E27FC236}">
                  <a16:creationId xmlns:a16="http://schemas.microsoft.com/office/drawing/2014/main" id="{E1DC1CD5-5A5A-2246-B809-B0D9A0791035}"/>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838200" y="1773425"/>
            <a:ext cx="10515600"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2">
            <a:extLst>
              <a:ext uri="{FF2B5EF4-FFF2-40B4-BE49-F238E27FC236}">
                <a16:creationId xmlns:a16="http://schemas.microsoft.com/office/drawing/2014/main" id="{B29B2709-2CCC-9748-B8DF-F4DFBF71D847}"/>
              </a:ext>
            </a:extLst>
          </p:cNvPr>
          <p:cNvSpPr>
            <a:spLocks noGrp="1"/>
          </p:cNvSpPr>
          <p:nvPr>
            <p:ph type="dt" sz="half" idx="15"/>
          </p:nvPr>
        </p:nvSpPr>
        <p:spPr/>
        <p:txBody>
          <a:bodyPr/>
          <a:lstStyle>
            <a:lvl1pPr>
              <a:defRPr/>
            </a:lvl1pPr>
          </a:lstStyle>
          <a:p>
            <a:pPr>
              <a:defRPr/>
            </a:pPr>
            <a:fld id="{B5798264-2816-134B-9A5C-6BEE4930EEC8}" type="datetimeFigureOut">
              <a:rPr lang="en-US"/>
              <a:pPr>
                <a:defRPr/>
              </a:pPr>
              <a:t>4/24/2018</a:t>
            </a:fld>
            <a:endParaRPr lang="en-US"/>
          </a:p>
        </p:txBody>
      </p:sp>
      <p:sp>
        <p:nvSpPr>
          <p:cNvPr id="14" name="Footer Placeholder 3">
            <a:extLst>
              <a:ext uri="{FF2B5EF4-FFF2-40B4-BE49-F238E27FC236}">
                <a16:creationId xmlns:a16="http://schemas.microsoft.com/office/drawing/2014/main" id="{53637B87-9700-714C-A3A6-485E8500358E}"/>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DB128AA4-8F0B-9D40-9E8E-F2E814A437C7}"/>
              </a:ext>
            </a:extLst>
          </p:cNvPr>
          <p:cNvSpPr>
            <a:spLocks noGrp="1"/>
          </p:cNvSpPr>
          <p:nvPr>
            <p:ph type="sldNum" sz="quarter" idx="17"/>
          </p:nvPr>
        </p:nvSpPr>
        <p:spPr/>
        <p:txBody>
          <a:bodyPr/>
          <a:lstStyle>
            <a:lvl1pPr>
              <a:defRPr/>
            </a:lvl1pPr>
          </a:lstStyle>
          <a:p>
            <a:pPr>
              <a:defRPr/>
            </a:pPr>
            <a:fld id="{B516AAD6-2843-914A-AD47-B2153D498A74}" type="slidenum">
              <a:rPr lang="en-US"/>
              <a:pPr>
                <a:defRPr/>
              </a:pPr>
              <a:t>‹#›</a:t>
            </a:fld>
            <a:endParaRPr lang="en-US"/>
          </a:p>
        </p:txBody>
      </p:sp>
      <p:grpSp>
        <p:nvGrpSpPr>
          <p:cNvPr id="3" name="Group 2"/>
          <p:cNvGrpSpPr/>
          <p:nvPr userDrawn="1"/>
        </p:nvGrpSpPr>
        <p:grpSpPr>
          <a:xfrm>
            <a:off x="11066810" y="6203577"/>
            <a:ext cx="902527" cy="505239"/>
            <a:chOff x="7939167" y="4277703"/>
            <a:chExt cx="902527" cy="505239"/>
          </a:xfrm>
        </p:grpSpPr>
        <p:sp>
          <p:nvSpPr>
            <p:cNvPr id="17" name="Rectangle 16">
              <a:extLst>
                <a:ext uri="{FF2B5EF4-FFF2-40B4-BE49-F238E27FC236}">
                  <a16:creationId xmlns:a16="http://schemas.microsoft.com/office/drawing/2014/main" id="{7A7671B2-1724-6E4E-8C68-63B6F07776FF}"/>
                </a:ext>
              </a:extLst>
            </p:cNvPr>
            <p:cNvSpPr/>
            <p:nvPr/>
          </p:nvSpPr>
          <p:spPr>
            <a:xfrm>
              <a:off x="7939167" y="4277703"/>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412" y="4350681"/>
              <a:ext cx="724036" cy="359281"/>
            </a:xfrm>
            <a:prstGeom prst="rect">
              <a:avLst/>
            </a:prstGeom>
          </p:spPr>
        </p:pic>
      </p:grpSp>
    </p:spTree>
    <p:extLst>
      <p:ext uri="{BB962C8B-B14F-4D97-AF65-F5344CB8AC3E}">
        <p14:creationId xmlns:p14="http://schemas.microsoft.com/office/powerpoint/2010/main" val="1434404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0120-188B-4617-A38A-A63D0D75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9C954-A592-47B0-A7D4-F41159B12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5802-9CFC-49B7-B945-85DE208CC6B0}"/>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6FF4E989-216F-4B68-A3CA-3272C39E0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F62E-D54D-4465-9657-75315AB4BD8B}"/>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2458885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0AF4-1592-4420-9EFD-9B2DF82D6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91DD5-9C30-4641-8A9C-E80540E3D0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CFE37-719D-46F9-8BB4-AE99840EC932}"/>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C938CC83-A3A9-41A4-9432-4DEC17C0B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6CD5D-B56F-43B3-97E2-1C7F67CFF0B0}"/>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2194313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83F9-FCE9-4EAD-98A1-F17B24879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04D7E3-8879-4705-B25A-A8C05CF9B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EC977A-94E8-44D0-B07B-17A19837F9FC}"/>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81E70897-8EC5-446D-BC95-89D1F051B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BED88-59D5-413F-AF1D-5D73BB72C44A}"/>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2111389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356-C671-4F17-8C58-BF68CA89F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BDCAE-EA2C-41CA-A534-005810175B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947C84-CF40-4BDA-96D4-B3069B69D4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3DF4B-EAD6-466E-9827-E3A8C336118F}"/>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6" name="Footer Placeholder 5">
            <a:extLst>
              <a:ext uri="{FF2B5EF4-FFF2-40B4-BE49-F238E27FC236}">
                <a16:creationId xmlns:a16="http://schemas.microsoft.com/office/drawing/2014/main" id="{EA5756BF-BF34-4038-87D7-2B7A25E1E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22BDF-403D-4AC6-93C6-131E1D2BD513}"/>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2564749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148C-65B0-4A80-A178-0BACC88A6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6359F2-CFCC-4986-A58E-10ADCC7CD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FEAFA9-3E41-453D-9804-8755556BC9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DA96E2-B79C-435C-A240-0D87AEDAF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8A04A8-C1A3-46B1-BB0A-B6B14509F0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12F64A-F1E5-4B7B-BC09-1D3C9D6665BA}"/>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8" name="Footer Placeholder 7">
            <a:extLst>
              <a:ext uri="{FF2B5EF4-FFF2-40B4-BE49-F238E27FC236}">
                <a16:creationId xmlns:a16="http://schemas.microsoft.com/office/drawing/2014/main" id="{31F8BEF4-006A-4A41-A80C-A2367839DD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1DF2A-E642-4BFB-8523-D52836BF1CA7}"/>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397479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ED39F-41FA-41BD-A09E-EE79F5E7736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0347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2A7E-2D07-4E28-BED6-27CEE6D66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0DACB-E808-492A-81CF-7DEC6EFE3CC2}"/>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4" name="Footer Placeholder 3">
            <a:extLst>
              <a:ext uri="{FF2B5EF4-FFF2-40B4-BE49-F238E27FC236}">
                <a16:creationId xmlns:a16="http://schemas.microsoft.com/office/drawing/2014/main" id="{BD4773FB-4471-4B1D-A45A-CF6365BAE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E8F53-8B64-438D-8174-3F66445E82E8}"/>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94620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0E8CB-9071-4850-8B48-05B090937323}"/>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3" name="Footer Placeholder 2">
            <a:extLst>
              <a:ext uri="{FF2B5EF4-FFF2-40B4-BE49-F238E27FC236}">
                <a16:creationId xmlns:a16="http://schemas.microsoft.com/office/drawing/2014/main" id="{E7D206C9-2247-4104-9CEE-523C743898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09777-320A-4FE3-9692-3D789EFB8817}"/>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1669909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C25C-27D7-44BF-BD14-65E5A6362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435EE-30E1-4EEE-A2A8-9F13D3E98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7FD77-D0BB-4CDC-94BE-A2DFDB7F4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0B0250-3FF4-4A87-956C-8F242C5A1F39}"/>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6" name="Footer Placeholder 5">
            <a:extLst>
              <a:ext uri="{FF2B5EF4-FFF2-40B4-BE49-F238E27FC236}">
                <a16:creationId xmlns:a16="http://schemas.microsoft.com/office/drawing/2014/main" id="{66684DEF-2A7B-4906-831C-534D7DF28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DF010-6EB5-47BF-8465-8E685EC3CA18}"/>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4112793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8B70-C72D-4D8D-BDA8-96B2313DD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073B4-7AA4-4A6F-A36B-059E749E4C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DF82C-D2F5-457F-BC12-45B293E7C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D0518B-3BBC-46EA-AD11-71E28076132C}"/>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6" name="Footer Placeholder 5">
            <a:extLst>
              <a:ext uri="{FF2B5EF4-FFF2-40B4-BE49-F238E27FC236}">
                <a16:creationId xmlns:a16="http://schemas.microsoft.com/office/drawing/2014/main" id="{F5C86E94-AD93-4A94-8C36-A93578A01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8844B-54F6-42A3-98EB-8411C5F40696}"/>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1273819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0D34-805B-41BE-B67B-F43A5C1DDF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F927E-348B-4B15-9E42-442992596D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26B54-57CA-40BF-B202-11A44ADE3B45}"/>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BFFD10FF-98DA-47EC-8F47-017FD6A96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C4762-1798-411D-B3F4-1132B032A790}"/>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3642877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C3546-185C-4E9F-991E-C2A5939AB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E2B1D-A80D-4876-AABB-6E03074AAB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E1552-D810-4052-BB22-B1D5B2CDB258}"/>
              </a:ext>
            </a:extLst>
          </p:cNvPr>
          <p:cNvSpPr>
            <a:spLocks noGrp="1"/>
          </p:cNvSpPr>
          <p:nvPr>
            <p:ph type="dt" sz="half" idx="10"/>
          </p:nvPr>
        </p:nvSpPr>
        <p:spPr/>
        <p:txBody>
          <a:body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0137168C-E3D2-43B9-8346-2C8EC3C41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F28B7-5F8E-49EF-ACA4-73128927BB13}"/>
              </a:ext>
            </a:extLst>
          </p:cNvPr>
          <p:cNvSpPr>
            <a:spLocks noGrp="1"/>
          </p:cNvSpPr>
          <p:nvPr>
            <p:ph type="sldNum" sz="quarter" idx="12"/>
          </p:nvPr>
        </p:nvSpPr>
        <p:spPr/>
        <p:txBody>
          <a:bodyPr/>
          <a:lstStyle/>
          <a:p>
            <a:fld id="{08FF08D7-F4CD-4B84-A16B-3F57B77AF4F0}" type="slidenum">
              <a:rPr lang="en-US" smtClean="0"/>
              <a:t>‹#›</a:t>
            </a:fld>
            <a:endParaRPr lang="en-US"/>
          </a:p>
        </p:txBody>
      </p:sp>
    </p:spTree>
    <p:extLst>
      <p:ext uri="{BB962C8B-B14F-4D97-AF65-F5344CB8AC3E}">
        <p14:creationId xmlns:p14="http://schemas.microsoft.com/office/powerpoint/2010/main" val="3290856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CD3A3BBF-303C-DE43-86A3-FB3917828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a:extLst>
              <a:ext uri="{FF2B5EF4-FFF2-40B4-BE49-F238E27FC236}">
                <a16:creationId xmlns:a16="http://schemas.microsoft.com/office/drawing/2014/main" id="{A1F2109F-8060-8747-BBB5-D5EEC9B8C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3544888"/>
            <a:ext cx="28336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E1B23D1-6AF7-BF4D-8080-C08F38E7EA54}"/>
              </a:ext>
            </a:extLst>
          </p:cNvPr>
          <p:cNvSpPr/>
          <p:nvPr/>
        </p:nvSpPr>
        <p:spPr>
          <a:xfrm>
            <a:off x="4716463" y="6505575"/>
            <a:ext cx="5632450" cy="352425"/>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18DEE21-7BCC-7043-A07E-054BC79A82CA}"/>
              </a:ext>
            </a:extLst>
          </p:cNvPr>
          <p:cNvSpPr/>
          <p:nvPr/>
        </p:nvSpPr>
        <p:spPr>
          <a:xfrm>
            <a:off x="368300" y="352425"/>
            <a:ext cx="11455400" cy="615315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ubtitle 2"/>
          <p:cNvSpPr>
            <a:spLocks noGrp="1"/>
          </p:cNvSpPr>
          <p:nvPr>
            <p:ph type="subTitle" idx="1"/>
          </p:nvPr>
        </p:nvSpPr>
        <p:spPr>
          <a:xfrm>
            <a:off x="4716461" y="4867820"/>
            <a:ext cx="5951539" cy="838023"/>
          </a:xfrm>
        </p:spPr>
        <p:txBody>
          <a:bodyPr>
            <a:normAutofit/>
          </a:bodyPr>
          <a:lstStyle>
            <a:lvl1pPr marL="0" indent="0" algn="l">
              <a:buNone/>
              <a:defRPr sz="22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itle 1"/>
          <p:cNvSpPr>
            <a:spLocks noGrp="1"/>
          </p:cNvSpPr>
          <p:nvPr>
            <p:ph type="ctrTitle"/>
          </p:nvPr>
        </p:nvSpPr>
        <p:spPr>
          <a:xfrm>
            <a:off x="4716461" y="3361470"/>
            <a:ext cx="5951539" cy="1506351"/>
          </a:xfrm>
        </p:spPr>
        <p:txBody>
          <a:bodyPr>
            <a:normAutofit/>
          </a:bodyPr>
          <a:lstStyle>
            <a:lvl1pPr algn="l">
              <a:defRPr sz="4400" cap="all"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4218352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1 -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5B00A-A77E-ED4B-AF36-30AB4859F699}"/>
              </a:ext>
            </a:extLst>
          </p:cNvPr>
          <p:cNvSpPr/>
          <p:nvPr/>
        </p:nvSpPr>
        <p:spPr>
          <a:xfrm>
            <a:off x="368300" y="352425"/>
            <a:ext cx="11455400" cy="615315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40B413BD-5591-B84B-89B5-32402498D8B5}"/>
              </a:ext>
            </a:extLst>
          </p:cNvPr>
          <p:cNvGrpSpPr>
            <a:grpSpLocks/>
          </p:cNvGrpSpPr>
          <p:nvPr/>
        </p:nvGrpSpPr>
        <p:grpSpPr bwMode="auto">
          <a:xfrm>
            <a:off x="0" y="0"/>
            <a:ext cx="12192000" cy="6858000"/>
            <a:chOff x="0" y="0"/>
            <a:chExt cx="12192000" cy="6858000"/>
          </a:xfrm>
        </p:grpSpPr>
        <p:pic>
          <p:nvPicPr>
            <p:cNvPr id="6" name="Picture 16">
              <a:extLst>
                <a:ext uri="{FF2B5EF4-FFF2-40B4-BE49-F238E27FC236}">
                  <a16:creationId xmlns:a16="http://schemas.microsoft.com/office/drawing/2014/main" id="{1C866C14-BE2D-154F-9DF6-9EFA4CC14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E995FB5-C778-A142-922F-B73B8B78908F}"/>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3" name="Title 1"/>
          <p:cNvSpPr>
            <a:spLocks noGrp="1"/>
          </p:cNvSpPr>
          <p:nvPr>
            <p:ph type="title"/>
          </p:nvPr>
        </p:nvSpPr>
        <p:spPr>
          <a:xfrm>
            <a:off x="831850" y="2709816"/>
            <a:ext cx="10515600" cy="1270514"/>
          </a:xfrm>
        </p:spPr>
        <p:txBody>
          <a:bodyPr/>
          <a:lstStyle>
            <a:lvl1pPr algn="ctr">
              <a:defRPr sz="4400"/>
            </a:lvl1pPr>
          </a:lstStyle>
          <a:p>
            <a:r>
              <a:rPr lang="en-US"/>
              <a:t>Click to edit Master title style</a:t>
            </a:r>
            <a:endParaRPr lang="en-US" dirty="0"/>
          </a:p>
        </p:txBody>
      </p:sp>
      <p:sp>
        <p:nvSpPr>
          <p:cNvPr id="14" name="Text Placeholder 2"/>
          <p:cNvSpPr>
            <a:spLocks noGrp="1"/>
          </p:cNvSpPr>
          <p:nvPr>
            <p:ph type="body" idx="1"/>
          </p:nvPr>
        </p:nvSpPr>
        <p:spPr>
          <a:xfrm>
            <a:off x="831850" y="3980330"/>
            <a:ext cx="10515600" cy="139260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1" name="Group 10">
            <a:extLst>
              <a:ext uri="{FF2B5EF4-FFF2-40B4-BE49-F238E27FC236}">
                <a16:creationId xmlns:a16="http://schemas.microsoft.com/office/drawing/2014/main" id="{3A272C83-5130-0D4C-A83A-9F1A54EAEA9B}"/>
              </a:ext>
            </a:extLst>
          </p:cNvPr>
          <p:cNvGrpSpPr/>
          <p:nvPr userDrawn="1"/>
        </p:nvGrpSpPr>
        <p:grpSpPr>
          <a:xfrm>
            <a:off x="11112135" y="6188799"/>
            <a:ext cx="902527" cy="505239"/>
            <a:chOff x="11112135" y="6188799"/>
            <a:chExt cx="902527" cy="505239"/>
          </a:xfrm>
        </p:grpSpPr>
        <p:sp>
          <p:nvSpPr>
            <p:cNvPr id="12" name="Rectangle 11">
              <a:extLst>
                <a:ext uri="{FF2B5EF4-FFF2-40B4-BE49-F238E27FC236}">
                  <a16:creationId xmlns:a16="http://schemas.microsoft.com/office/drawing/2014/main" id="{0F5E159C-F7F3-734E-B9A3-EA7D02CE420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094B4D5-5750-9E42-8515-1FBDD789F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802288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1 - Cop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4C7F0"/>
                </a:solidFill>
              </a:defRPr>
            </a:lvl1pPr>
          </a:lstStyle>
          <a:p>
            <a:r>
              <a:rPr lang="en-US"/>
              <a:t>Click to edit Master title style</a:t>
            </a:r>
          </a:p>
        </p:txBody>
      </p:sp>
      <p:sp>
        <p:nvSpPr>
          <p:cNvPr id="11" name="Content Placeholder 10"/>
          <p:cNvSpPr>
            <a:spLocks noGrp="1"/>
          </p:cNvSpPr>
          <p:nvPr>
            <p:ph sz="quarter" idx="13"/>
          </p:nvPr>
        </p:nvSpPr>
        <p:spPr>
          <a:xfrm>
            <a:off x="838200" y="1809750"/>
            <a:ext cx="10515600" cy="444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54DDD2-7C05-7A4D-B788-A51C20BE2BD2}"/>
              </a:ext>
            </a:extLst>
          </p:cNvPr>
          <p:cNvSpPr>
            <a:spLocks noGrp="1"/>
          </p:cNvSpPr>
          <p:nvPr>
            <p:ph type="dt" sz="half" idx="14"/>
          </p:nvPr>
        </p:nvSpPr>
        <p:spPr/>
        <p:txBody>
          <a:bodyPr/>
          <a:lstStyle>
            <a:lvl1pPr>
              <a:defRPr/>
            </a:lvl1pPr>
          </a:lstStyle>
          <a:p>
            <a:pPr>
              <a:defRPr/>
            </a:pPr>
            <a:fld id="{89F8AD1D-F7C3-174B-BA98-0964173B6AC8}" type="datetimeFigureOut">
              <a:rPr lang="en-US"/>
              <a:pPr>
                <a:defRPr/>
              </a:pPr>
              <a:t>4/24/2018</a:t>
            </a:fld>
            <a:endParaRPr lang="en-US"/>
          </a:p>
        </p:txBody>
      </p:sp>
      <p:sp>
        <p:nvSpPr>
          <p:cNvPr id="5" name="Footer Placeholder 4">
            <a:extLst>
              <a:ext uri="{FF2B5EF4-FFF2-40B4-BE49-F238E27FC236}">
                <a16:creationId xmlns:a16="http://schemas.microsoft.com/office/drawing/2014/main" id="{9CB5ED62-CCCA-974E-A5EE-2EE7FE759F61}"/>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597883-D8FA-3643-988D-E20266FBDDCD}"/>
              </a:ext>
            </a:extLst>
          </p:cNvPr>
          <p:cNvSpPr>
            <a:spLocks noGrp="1"/>
          </p:cNvSpPr>
          <p:nvPr>
            <p:ph type="sldNum" sz="quarter" idx="16"/>
          </p:nvPr>
        </p:nvSpPr>
        <p:spPr/>
        <p:txBody>
          <a:bodyPr/>
          <a:lstStyle>
            <a:lvl1pPr>
              <a:defRPr/>
            </a:lvl1pPr>
          </a:lstStyle>
          <a:p>
            <a:pPr>
              <a:defRPr/>
            </a:pPr>
            <a:fld id="{E54237A0-1C97-E844-8A91-165A911D8379}" type="slidenum">
              <a:rPr lang="en-US"/>
              <a:pPr>
                <a:defRPr/>
              </a:pPr>
              <a:t>‹#›</a:t>
            </a:fld>
            <a:endParaRPr lang="en-US"/>
          </a:p>
        </p:txBody>
      </p:sp>
    </p:spTree>
    <p:extLst>
      <p:ext uri="{BB962C8B-B14F-4D97-AF65-F5344CB8AC3E}">
        <p14:creationId xmlns:p14="http://schemas.microsoft.com/office/powerpoint/2010/main" val="210343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Layout 1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4C7F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F34BE9-1500-0848-AE39-8EBD8D1288DC}"/>
              </a:ext>
            </a:extLst>
          </p:cNvPr>
          <p:cNvSpPr>
            <a:spLocks noGrp="1"/>
          </p:cNvSpPr>
          <p:nvPr>
            <p:ph type="dt" sz="half" idx="10"/>
          </p:nvPr>
        </p:nvSpPr>
        <p:spPr/>
        <p:txBody>
          <a:bodyPr/>
          <a:lstStyle>
            <a:lvl1pPr>
              <a:defRPr/>
            </a:lvl1pPr>
          </a:lstStyle>
          <a:p>
            <a:pPr>
              <a:defRPr/>
            </a:pPr>
            <a:fld id="{F3DCFA9A-CF25-DB4C-B0D6-7B33A4F6889C}" type="datetimeFigureOut">
              <a:rPr lang="en-US"/>
              <a:pPr>
                <a:defRPr/>
              </a:pPr>
              <a:t>4/24/2018</a:t>
            </a:fld>
            <a:endParaRPr lang="en-US"/>
          </a:p>
        </p:txBody>
      </p:sp>
      <p:sp>
        <p:nvSpPr>
          <p:cNvPr id="6" name="Footer Placeholder 4">
            <a:extLst>
              <a:ext uri="{FF2B5EF4-FFF2-40B4-BE49-F238E27FC236}">
                <a16:creationId xmlns:a16="http://schemas.microsoft.com/office/drawing/2014/main" id="{BE189805-5DEE-DB44-83D1-C3EFA235C0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CB2EB5-CCBB-5D4B-9A4A-118E98EBC815}"/>
              </a:ext>
            </a:extLst>
          </p:cNvPr>
          <p:cNvSpPr>
            <a:spLocks noGrp="1"/>
          </p:cNvSpPr>
          <p:nvPr>
            <p:ph type="sldNum" sz="quarter" idx="12"/>
          </p:nvPr>
        </p:nvSpPr>
        <p:spPr/>
        <p:txBody>
          <a:bodyPr/>
          <a:lstStyle>
            <a:lvl1pPr>
              <a:defRPr/>
            </a:lvl1pPr>
          </a:lstStyle>
          <a:p>
            <a:pPr>
              <a:defRPr/>
            </a:pPr>
            <a:fld id="{6E70848E-C08C-624E-879E-3CAA0C1D6864}" type="slidenum">
              <a:rPr lang="en-US"/>
              <a:pPr>
                <a:defRPr/>
              </a:pPr>
              <a:t>‹#›</a:t>
            </a:fld>
            <a:endParaRPr lang="en-US"/>
          </a:p>
        </p:txBody>
      </p:sp>
    </p:spTree>
    <p:extLst>
      <p:ext uri="{BB962C8B-B14F-4D97-AF65-F5344CB8AC3E}">
        <p14:creationId xmlns:p14="http://schemas.microsoft.com/office/powerpoint/2010/main" val="105094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701865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ayout 1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4C7F0"/>
                </a:solidFill>
              </a:defRPr>
            </a:lvl1pPr>
          </a:lstStyle>
          <a:p>
            <a:r>
              <a:rPr lang="en-US"/>
              <a:t>Click to edit Master title style</a:t>
            </a:r>
          </a:p>
        </p:txBody>
      </p:sp>
      <p:sp>
        <p:nvSpPr>
          <p:cNvPr id="3" name="Date Placeholder 3">
            <a:extLst>
              <a:ext uri="{FF2B5EF4-FFF2-40B4-BE49-F238E27FC236}">
                <a16:creationId xmlns:a16="http://schemas.microsoft.com/office/drawing/2014/main" id="{B57720C4-7D41-384F-8D09-77CC06EA9B60}"/>
              </a:ext>
            </a:extLst>
          </p:cNvPr>
          <p:cNvSpPr>
            <a:spLocks noGrp="1"/>
          </p:cNvSpPr>
          <p:nvPr>
            <p:ph type="dt" sz="half" idx="10"/>
          </p:nvPr>
        </p:nvSpPr>
        <p:spPr/>
        <p:txBody>
          <a:bodyPr/>
          <a:lstStyle>
            <a:lvl1pPr>
              <a:defRPr/>
            </a:lvl1pPr>
          </a:lstStyle>
          <a:p>
            <a:pPr>
              <a:defRPr/>
            </a:pPr>
            <a:fld id="{0FDBBA60-B5C8-8345-A46E-2AA2068C2289}" type="datetimeFigureOut">
              <a:rPr lang="en-US"/>
              <a:pPr>
                <a:defRPr/>
              </a:pPr>
              <a:t>4/24/2018</a:t>
            </a:fld>
            <a:endParaRPr lang="en-US"/>
          </a:p>
        </p:txBody>
      </p:sp>
      <p:sp>
        <p:nvSpPr>
          <p:cNvPr id="4" name="Footer Placeholder 4">
            <a:extLst>
              <a:ext uri="{FF2B5EF4-FFF2-40B4-BE49-F238E27FC236}">
                <a16:creationId xmlns:a16="http://schemas.microsoft.com/office/drawing/2014/main" id="{E32ACD0A-D359-0A42-8960-F2305B05E5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42C140-7040-F84B-B3FE-6396A0FA348F}"/>
              </a:ext>
            </a:extLst>
          </p:cNvPr>
          <p:cNvSpPr>
            <a:spLocks noGrp="1"/>
          </p:cNvSpPr>
          <p:nvPr>
            <p:ph type="sldNum" sz="quarter" idx="12"/>
          </p:nvPr>
        </p:nvSpPr>
        <p:spPr/>
        <p:txBody>
          <a:bodyPr/>
          <a:lstStyle>
            <a:lvl1pPr>
              <a:defRPr/>
            </a:lvl1pPr>
          </a:lstStyle>
          <a:p>
            <a:pPr>
              <a:defRPr/>
            </a:pPr>
            <a:fld id="{F0440ADB-ACB9-154C-BB3A-4EF2ED6A7DC4}" type="slidenum">
              <a:rPr lang="en-US"/>
              <a:pPr>
                <a:defRPr/>
              </a:pPr>
              <a:t>‹#›</a:t>
            </a:fld>
            <a:endParaRPr lang="en-US"/>
          </a:p>
        </p:txBody>
      </p:sp>
    </p:spTree>
    <p:extLst>
      <p:ext uri="{BB962C8B-B14F-4D97-AF65-F5344CB8AC3E}">
        <p14:creationId xmlns:p14="http://schemas.microsoft.com/office/powerpoint/2010/main" val="3493394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ayout 1 - 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B8D6D7-BD64-3E48-A76A-A81D565AA980}"/>
              </a:ext>
            </a:extLst>
          </p:cNvPr>
          <p:cNvSpPr>
            <a:spLocks noGrp="1"/>
          </p:cNvSpPr>
          <p:nvPr>
            <p:ph type="dt" sz="half" idx="10"/>
          </p:nvPr>
        </p:nvSpPr>
        <p:spPr/>
        <p:txBody>
          <a:bodyPr/>
          <a:lstStyle>
            <a:lvl1pPr>
              <a:defRPr/>
            </a:lvl1pPr>
          </a:lstStyle>
          <a:p>
            <a:pPr>
              <a:defRPr/>
            </a:pPr>
            <a:fld id="{21E68BCA-1D15-E94C-ABF5-28FF24E8C0D3}" type="datetimeFigureOut">
              <a:rPr lang="en-US"/>
              <a:pPr>
                <a:defRPr/>
              </a:pPr>
              <a:t>4/24/2018</a:t>
            </a:fld>
            <a:endParaRPr lang="en-US"/>
          </a:p>
        </p:txBody>
      </p:sp>
      <p:sp>
        <p:nvSpPr>
          <p:cNvPr id="3" name="Footer Placeholder 4">
            <a:extLst>
              <a:ext uri="{FF2B5EF4-FFF2-40B4-BE49-F238E27FC236}">
                <a16:creationId xmlns:a16="http://schemas.microsoft.com/office/drawing/2014/main" id="{DE7B530E-A077-5E4F-9CB2-62446355EE4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5942A08-47FD-1F44-8C86-AD9652CB56E1}"/>
              </a:ext>
            </a:extLst>
          </p:cNvPr>
          <p:cNvSpPr>
            <a:spLocks noGrp="1"/>
          </p:cNvSpPr>
          <p:nvPr>
            <p:ph type="sldNum" sz="quarter" idx="12"/>
          </p:nvPr>
        </p:nvSpPr>
        <p:spPr/>
        <p:txBody>
          <a:bodyPr/>
          <a:lstStyle>
            <a:lvl1pPr>
              <a:defRPr/>
            </a:lvl1pPr>
          </a:lstStyle>
          <a:p>
            <a:pPr>
              <a:defRPr/>
            </a:pPr>
            <a:fld id="{C6FD2770-5DE5-2444-8DE5-C5D422A1B306}" type="slidenum">
              <a:rPr lang="en-US"/>
              <a:pPr>
                <a:defRPr/>
              </a:pPr>
              <a:t>‹#›</a:t>
            </a:fld>
            <a:endParaRPr lang="en-US"/>
          </a:p>
        </p:txBody>
      </p:sp>
    </p:spTree>
    <p:extLst>
      <p:ext uri="{BB962C8B-B14F-4D97-AF65-F5344CB8AC3E}">
        <p14:creationId xmlns:p14="http://schemas.microsoft.com/office/powerpoint/2010/main" val="3176726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Layout 2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075342E9-337C-5C48-899B-EA6FBBA33F29}"/>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DCF57CD5-C768-BA42-8A22-00A3793C6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9227661-A7E2-8043-83A9-9B7089F26F10}"/>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831850" y="2709816"/>
            <a:ext cx="10515600" cy="1270514"/>
          </a:xfrm>
        </p:spPr>
        <p:txBody>
          <a:bodyPr/>
          <a:lstStyle>
            <a:lvl1pPr algn="ctr">
              <a:defRPr sz="4400"/>
            </a:lvl1pPr>
          </a:lstStyle>
          <a:p>
            <a:r>
              <a:rPr lang="en-US"/>
              <a:t>Click to edit Master title style</a:t>
            </a:r>
            <a:endParaRPr lang="en-US" dirty="0"/>
          </a:p>
        </p:txBody>
      </p:sp>
      <p:sp>
        <p:nvSpPr>
          <p:cNvPr id="3" name="Text Placeholder 2"/>
          <p:cNvSpPr>
            <a:spLocks noGrp="1"/>
          </p:cNvSpPr>
          <p:nvPr>
            <p:ph type="body" idx="1"/>
          </p:nvPr>
        </p:nvSpPr>
        <p:spPr>
          <a:xfrm>
            <a:off x="831850" y="3980330"/>
            <a:ext cx="10515600" cy="139260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DB5965E-FBB0-D543-A3CB-18CD78F4D975}"/>
              </a:ext>
            </a:extLst>
          </p:cNvPr>
          <p:cNvSpPr>
            <a:spLocks noGrp="1"/>
          </p:cNvSpPr>
          <p:nvPr>
            <p:ph type="dt" sz="half" idx="10"/>
          </p:nvPr>
        </p:nvSpPr>
        <p:spPr/>
        <p:txBody>
          <a:bodyPr/>
          <a:lstStyle>
            <a:lvl1pPr>
              <a:defRPr/>
            </a:lvl1pPr>
          </a:lstStyle>
          <a:p>
            <a:pPr>
              <a:defRPr/>
            </a:pPr>
            <a:fld id="{5A9EECF2-1277-5444-8EBD-DB4F3E60E974}" type="datetimeFigureOut">
              <a:rPr lang="en-US"/>
              <a:pPr>
                <a:defRPr/>
              </a:pPr>
              <a:t>4/24/2018</a:t>
            </a:fld>
            <a:endParaRPr lang="en-US"/>
          </a:p>
        </p:txBody>
      </p:sp>
      <p:sp>
        <p:nvSpPr>
          <p:cNvPr id="12" name="Footer Placeholder 4">
            <a:extLst>
              <a:ext uri="{FF2B5EF4-FFF2-40B4-BE49-F238E27FC236}">
                <a16:creationId xmlns:a16="http://schemas.microsoft.com/office/drawing/2014/main" id="{E5C92DAC-B186-DA40-8C6C-C27CF6F400D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EACE66EF-011D-1C44-9290-8CC426C72106}"/>
              </a:ext>
            </a:extLst>
          </p:cNvPr>
          <p:cNvSpPr>
            <a:spLocks noGrp="1"/>
          </p:cNvSpPr>
          <p:nvPr>
            <p:ph type="sldNum" sz="quarter" idx="12"/>
          </p:nvPr>
        </p:nvSpPr>
        <p:spPr/>
        <p:txBody>
          <a:bodyPr/>
          <a:lstStyle>
            <a:lvl1pPr>
              <a:defRPr/>
            </a:lvl1pPr>
          </a:lstStyle>
          <a:p>
            <a:pPr>
              <a:defRPr/>
            </a:pPr>
            <a:fld id="{FE3F2B0F-D147-804D-9047-0766333EF4B6}" type="slidenum">
              <a:rPr lang="en-US"/>
              <a:pPr>
                <a:defRPr/>
              </a:pPr>
              <a:t>‹#›</a:t>
            </a:fld>
            <a:endParaRPr lang="en-US"/>
          </a:p>
        </p:txBody>
      </p:sp>
      <p:grpSp>
        <p:nvGrpSpPr>
          <p:cNvPr id="14" name="Group 13">
            <a:extLst>
              <a:ext uri="{FF2B5EF4-FFF2-40B4-BE49-F238E27FC236}">
                <a16:creationId xmlns:a16="http://schemas.microsoft.com/office/drawing/2014/main" id="{0C73EFCC-34AF-ED42-A150-DC98CA570CB9}"/>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B0366F66-9048-FC48-95AD-CA6FA42DA0C2}"/>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F7B42B4-3A82-7547-BDCC-D27AB8F42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
        <p:nvSpPr>
          <p:cNvPr id="18" name="Rectangle 17">
            <a:extLst>
              <a:ext uri="{FF2B5EF4-FFF2-40B4-BE49-F238E27FC236}">
                <a16:creationId xmlns:a16="http://schemas.microsoft.com/office/drawing/2014/main" id="{B10B07F5-C38A-2044-A177-B37D4B2E52E5}"/>
              </a:ext>
            </a:extLst>
          </p:cNvPr>
          <p:cNvSpPr/>
          <p:nvPr userDrawn="1"/>
        </p:nvSpPr>
        <p:spPr bwMode="auto">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77794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ayout 2 - Copy_subtitle/no ghos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DACC36FF-3687-3D40-BE3C-DCE23B8771E4}"/>
              </a:ext>
            </a:extLst>
          </p:cNvPr>
          <p:cNvGrpSpPr>
            <a:grpSpLocks/>
          </p:cNvGrpSpPr>
          <p:nvPr/>
        </p:nvGrpSpPr>
        <p:grpSpPr bwMode="auto">
          <a:xfrm>
            <a:off x="0" y="0"/>
            <a:ext cx="12192000" cy="6858000"/>
            <a:chOff x="0" y="0"/>
            <a:chExt cx="12192000" cy="6858000"/>
          </a:xfrm>
        </p:grpSpPr>
        <p:pic>
          <p:nvPicPr>
            <p:cNvPr id="6" name="Picture 15">
              <a:extLst>
                <a:ext uri="{FF2B5EF4-FFF2-40B4-BE49-F238E27FC236}">
                  <a16:creationId xmlns:a16="http://schemas.microsoft.com/office/drawing/2014/main" id="{ACCC900F-35FC-284D-A428-79E857116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658AB4F-8E74-9642-9F74-0A34D8DA0756}"/>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5D9A9E31-148A-A943-B4B4-DFC9CF7DDCF1}"/>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797431F4-D324-C54C-8B68-649709E99C0E}"/>
                </a:ext>
              </a:extLst>
            </p:cNvPr>
            <p:cNvSpPr/>
            <p:nvPr/>
          </p:nvSpPr>
          <p:spPr>
            <a:xfrm>
              <a:off x="255588" y="1252538"/>
              <a:ext cx="11644312" cy="844550"/>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itle 11"/>
          <p:cNvSpPr>
            <a:spLocks noGrp="1"/>
          </p:cNvSpPr>
          <p:nvPr>
            <p:ph type="title"/>
          </p:nvPr>
        </p:nvSpPr>
        <p:spPr>
          <a:xfrm>
            <a:off x="838200" y="365125"/>
            <a:ext cx="10515600" cy="887467"/>
          </a:xfrm>
        </p:spPr>
        <p:txBody>
          <a:bodyPr>
            <a:normAutofit/>
          </a:bodyPr>
          <a:lstStyle>
            <a:lvl1pPr>
              <a:defRPr sz="4000">
                <a:solidFill>
                  <a:srgbClr val="00C8F1"/>
                </a:solidFill>
              </a:defRPr>
            </a:lvl1pPr>
          </a:lstStyle>
          <a:p>
            <a:r>
              <a:rPr lang="en-US"/>
              <a:t>Click to edit Master title style</a:t>
            </a:r>
            <a:endParaRPr lang="en-US" dirty="0"/>
          </a:p>
        </p:txBody>
      </p:sp>
      <p:sp>
        <p:nvSpPr>
          <p:cNvPr id="14" name="Content Placeholder 13"/>
          <p:cNvSpPr>
            <a:spLocks noGrp="1"/>
          </p:cNvSpPr>
          <p:nvPr>
            <p:ph sz="quarter" idx="13"/>
          </p:nvPr>
        </p:nvSpPr>
        <p:spPr>
          <a:xfrm>
            <a:off x="838200" y="1406525"/>
            <a:ext cx="7896225" cy="515938"/>
          </a:xfrm>
        </p:spPr>
        <p:txBody>
          <a:bodyPr/>
          <a:lstStyle>
            <a:lvl1pPr marL="0" indent="0">
              <a:buNone/>
              <a:defRPr b="1"/>
            </a:lvl1pPr>
          </a:lstStyle>
          <a:p>
            <a:pPr lvl="0"/>
            <a:r>
              <a:rPr lang="en-US"/>
              <a:t>Click to edit Master text styles</a:t>
            </a:r>
          </a:p>
        </p:txBody>
      </p:sp>
      <p:sp>
        <p:nvSpPr>
          <p:cNvPr id="16" name="Content Placeholder 15"/>
          <p:cNvSpPr>
            <a:spLocks noGrp="1"/>
          </p:cNvSpPr>
          <p:nvPr>
            <p:ph sz="quarter" idx="14"/>
          </p:nvPr>
        </p:nvSpPr>
        <p:spPr>
          <a:xfrm>
            <a:off x="838200" y="2222500"/>
            <a:ext cx="10515600" cy="4005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2">
            <a:extLst>
              <a:ext uri="{FF2B5EF4-FFF2-40B4-BE49-F238E27FC236}">
                <a16:creationId xmlns:a16="http://schemas.microsoft.com/office/drawing/2014/main" id="{56CB28B1-F12B-CA4A-90A9-F051A12F987D}"/>
              </a:ext>
            </a:extLst>
          </p:cNvPr>
          <p:cNvSpPr>
            <a:spLocks noGrp="1"/>
          </p:cNvSpPr>
          <p:nvPr>
            <p:ph type="dt" sz="half" idx="15"/>
          </p:nvPr>
        </p:nvSpPr>
        <p:spPr/>
        <p:txBody>
          <a:bodyPr/>
          <a:lstStyle>
            <a:lvl1pPr>
              <a:defRPr/>
            </a:lvl1pPr>
          </a:lstStyle>
          <a:p>
            <a:pPr>
              <a:defRPr/>
            </a:pPr>
            <a:fld id="{DB91B53C-87AC-D74C-8810-5F2C42F58F26}" type="datetimeFigureOut">
              <a:rPr lang="en-US"/>
              <a:pPr>
                <a:defRPr/>
              </a:pPr>
              <a:t>4/24/2018</a:t>
            </a:fld>
            <a:endParaRPr lang="en-US"/>
          </a:p>
        </p:txBody>
      </p:sp>
      <p:sp>
        <p:nvSpPr>
          <p:cNvPr id="17" name="Footer Placeholder 3">
            <a:extLst>
              <a:ext uri="{FF2B5EF4-FFF2-40B4-BE49-F238E27FC236}">
                <a16:creationId xmlns:a16="http://schemas.microsoft.com/office/drawing/2014/main" id="{6D08C5EB-31A1-D74F-A603-192A1A41459B}"/>
              </a:ext>
            </a:extLst>
          </p:cNvPr>
          <p:cNvSpPr>
            <a:spLocks noGrp="1"/>
          </p:cNvSpPr>
          <p:nvPr>
            <p:ph type="ftr" sz="quarter" idx="16"/>
          </p:nvPr>
        </p:nvSpPr>
        <p:spPr/>
        <p:txBody>
          <a:bodyPr/>
          <a:lstStyle>
            <a:lvl1pPr>
              <a:defRPr/>
            </a:lvl1pPr>
          </a:lstStyle>
          <a:p>
            <a:pPr>
              <a:defRPr/>
            </a:pPr>
            <a:endParaRPr lang="en-US"/>
          </a:p>
        </p:txBody>
      </p:sp>
      <p:sp>
        <p:nvSpPr>
          <p:cNvPr id="18" name="Slide Number Placeholder 4">
            <a:extLst>
              <a:ext uri="{FF2B5EF4-FFF2-40B4-BE49-F238E27FC236}">
                <a16:creationId xmlns:a16="http://schemas.microsoft.com/office/drawing/2014/main" id="{9FCB7273-F148-4C46-92D4-504EF7CDDC1F}"/>
              </a:ext>
            </a:extLst>
          </p:cNvPr>
          <p:cNvSpPr>
            <a:spLocks noGrp="1"/>
          </p:cNvSpPr>
          <p:nvPr>
            <p:ph type="sldNum" sz="quarter" idx="17"/>
          </p:nvPr>
        </p:nvSpPr>
        <p:spPr/>
        <p:txBody>
          <a:bodyPr/>
          <a:lstStyle>
            <a:lvl1pPr>
              <a:defRPr/>
            </a:lvl1pPr>
          </a:lstStyle>
          <a:p>
            <a:pPr>
              <a:defRPr/>
            </a:pPr>
            <a:fld id="{AF633ED5-DC69-374B-A682-0C5DF9A65180}" type="slidenum">
              <a:rPr lang="en-US"/>
              <a:pPr>
                <a:defRPr/>
              </a:pPr>
              <a:t>‹#›</a:t>
            </a:fld>
            <a:endParaRPr lang="en-US"/>
          </a:p>
        </p:txBody>
      </p:sp>
      <p:grpSp>
        <p:nvGrpSpPr>
          <p:cNvPr id="19" name="Group 18">
            <a:extLst>
              <a:ext uri="{FF2B5EF4-FFF2-40B4-BE49-F238E27FC236}">
                <a16:creationId xmlns:a16="http://schemas.microsoft.com/office/drawing/2014/main" id="{0C07DD69-2B4B-FB49-89D8-9FE45943F2CB}"/>
              </a:ext>
            </a:extLst>
          </p:cNvPr>
          <p:cNvGrpSpPr/>
          <p:nvPr userDrawn="1"/>
        </p:nvGrpSpPr>
        <p:grpSpPr>
          <a:xfrm>
            <a:off x="11112135" y="6188799"/>
            <a:ext cx="902527" cy="505239"/>
            <a:chOff x="11112135" y="6188799"/>
            <a:chExt cx="902527" cy="505239"/>
          </a:xfrm>
        </p:grpSpPr>
        <p:sp>
          <p:nvSpPr>
            <p:cNvPr id="20" name="Rectangle 19">
              <a:extLst>
                <a:ext uri="{FF2B5EF4-FFF2-40B4-BE49-F238E27FC236}">
                  <a16:creationId xmlns:a16="http://schemas.microsoft.com/office/drawing/2014/main" id="{3B7A6068-F982-284E-9545-161D079D2E9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27ECE8-3D03-1548-8C41-B436111475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749206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Layout 2 - Copy/no ghos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3C030D6E-99BE-814B-93AF-702EF9E9018C}"/>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B90C4264-DA98-334C-87E8-89E1097CF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9A2D27F-6DF8-3043-B66D-BC220434E73D}"/>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5C93868-2BC3-5345-BF2E-758E34B1508D}"/>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5" name="Title 1"/>
          <p:cNvSpPr>
            <a:spLocks noGrp="1"/>
          </p:cNvSpPr>
          <p:nvPr>
            <p:ph type="title"/>
          </p:nvPr>
        </p:nvSpPr>
        <p:spPr>
          <a:xfrm>
            <a:off x="838200" y="365125"/>
            <a:ext cx="10515600" cy="1325563"/>
          </a:xfrm>
        </p:spPr>
        <p:txBody>
          <a:bodyPr>
            <a:normAutofit/>
          </a:bodyPr>
          <a:lstStyle>
            <a:lvl1pPr>
              <a:defRPr sz="4000">
                <a:solidFill>
                  <a:srgbClr val="04C7F0"/>
                </a:solidFill>
              </a:defRPr>
            </a:lvl1pPr>
          </a:lstStyle>
          <a:p>
            <a:r>
              <a:rPr lang="en-US"/>
              <a:t>Click to edit Master title style</a:t>
            </a:r>
          </a:p>
        </p:txBody>
      </p:sp>
      <p:sp>
        <p:nvSpPr>
          <p:cNvPr id="19"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
            <a:extLst>
              <a:ext uri="{FF2B5EF4-FFF2-40B4-BE49-F238E27FC236}">
                <a16:creationId xmlns:a16="http://schemas.microsoft.com/office/drawing/2014/main" id="{B5C0D600-B6A1-344E-88E1-A7B2EAD109CB}"/>
              </a:ext>
            </a:extLst>
          </p:cNvPr>
          <p:cNvSpPr>
            <a:spLocks noGrp="1"/>
          </p:cNvSpPr>
          <p:nvPr>
            <p:ph type="dt" sz="half" idx="10"/>
          </p:nvPr>
        </p:nvSpPr>
        <p:spPr/>
        <p:txBody>
          <a:bodyPr/>
          <a:lstStyle>
            <a:lvl1pPr>
              <a:defRPr/>
            </a:lvl1pPr>
          </a:lstStyle>
          <a:p>
            <a:pPr>
              <a:defRPr/>
            </a:pPr>
            <a:fld id="{3122A4E3-1EF6-7343-BB3D-F7D65A55EB96}" type="datetimeFigureOut">
              <a:rPr lang="en-US"/>
              <a:pPr>
                <a:defRPr/>
              </a:pPr>
              <a:t>4/24/2018</a:t>
            </a:fld>
            <a:endParaRPr lang="en-US"/>
          </a:p>
        </p:txBody>
      </p:sp>
      <p:sp>
        <p:nvSpPr>
          <p:cNvPr id="12" name="Footer Placeholder 3">
            <a:extLst>
              <a:ext uri="{FF2B5EF4-FFF2-40B4-BE49-F238E27FC236}">
                <a16:creationId xmlns:a16="http://schemas.microsoft.com/office/drawing/2014/main" id="{1642DC18-0B73-0E4B-9BA9-0A5B8A97EACA}"/>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15E0BA86-AC6E-FC4C-B395-60BAF5E4F96D}"/>
              </a:ext>
            </a:extLst>
          </p:cNvPr>
          <p:cNvSpPr>
            <a:spLocks noGrp="1"/>
          </p:cNvSpPr>
          <p:nvPr>
            <p:ph type="sldNum" sz="quarter" idx="12"/>
          </p:nvPr>
        </p:nvSpPr>
        <p:spPr/>
        <p:txBody>
          <a:bodyPr/>
          <a:lstStyle>
            <a:lvl1pPr>
              <a:defRPr/>
            </a:lvl1pPr>
          </a:lstStyle>
          <a:p>
            <a:pPr>
              <a:defRPr/>
            </a:pPr>
            <a:fld id="{079C7D86-E3DD-C84B-A3A1-6DA2317FCF78}" type="slidenum">
              <a:rPr lang="en-US"/>
              <a:pPr>
                <a:defRPr/>
              </a:pPr>
              <a:t>‹#›</a:t>
            </a:fld>
            <a:endParaRPr lang="en-US"/>
          </a:p>
        </p:txBody>
      </p:sp>
      <p:grpSp>
        <p:nvGrpSpPr>
          <p:cNvPr id="14" name="Group 13">
            <a:extLst>
              <a:ext uri="{FF2B5EF4-FFF2-40B4-BE49-F238E27FC236}">
                <a16:creationId xmlns:a16="http://schemas.microsoft.com/office/drawing/2014/main" id="{084291ED-9A11-F045-8E2C-1B8216ACA57F}"/>
              </a:ext>
            </a:extLst>
          </p:cNvPr>
          <p:cNvGrpSpPr/>
          <p:nvPr userDrawn="1"/>
        </p:nvGrpSpPr>
        <p:grpSpPr>
          <a:xfrm>
            <a:off x="11112135" y="6188799"/>
            <a:ext cx="902527" cy="505239"/>
            <a:chOff x="11112135" y="6188799"/>
            <a:chExt cx="902527" cy="505239"/>
          </a:xfrm>
        </p:grpSpPr>
        <p:sp>
          <p:nvSpPr>
            <p:cNvPr id="16" name="Rectangle 15">
              <a:extLst>
                <a:ext uri="{FF2B5EF4-FFF2-40B4-BE49-F238E27FC236}">
                  <a16:creationId xmlns:a16="http://schemas.microsoft.com/office/drawing/2014/main" id="{41D00A41-BFDF-C644-BCEE-8652816C416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4075080-E0F7-804F-A254-8C9F24DBA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277846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Layout 2 - Image &amp; Content">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6263DB27-F57A-A34E-A82B-28D98E43630B}"/>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5FC0D4ED-9BC5-DA4B-AE50-F474F30A2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E695F1B-1A37-8049-BCE3-35AB97217ACD}"/>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Rectangle 6">
              <a:extLst>
                <a:ext uri="{FF2B5EF4-FFF2-40B4-BE49-F238E27FC236}">
                  <a16:creationId xmlns:a16="http://schemas.microsoft.com/office/drawing/2014/main" id="{E1DC1CD5-5A5A-2246-B809-B0D9A0791035}"/>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838200" y="1773425"/>
            <a:ext cx="10515600"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2">
            <a:extLst>
              <a:ext uri="{FF2B5EF4-FFF2-40B4-BE49-F238E27FC236}">
                <a16:creationId xmlns:a16="http://schemas.microsoft.com/office/drawing/2014/main" id="{B29B2709-2CCC-9748-B8DF-F4DFBF71D847}"/>
              </a:ext>
            </a:extLst>
          </p:cNvPr>
          <p:cNvSpPr>
            <a:spLocks noGrp="1"/>
          </p:cNvSpPr>
          <p:nvPr>
            <p:ph type="dt" sz="half" idx="15"/>
          </p:nvPr>
        </p:nvSpPr>
        <p:spPr/>
        <p:txBody>
          <a:bodyPr/>
          <a:lstStyle>
            <a:lvl1pPr>
              <a:defRPr/>
            </a:lvl1pPr>
          </a:lstStyle>
          <a:p>
            <a:pPr>
              <a:defRPr/>
            </a:pPr>
            <a:fld id="{B5798264-2816-134B-9A5C-6BEE4930EEC8}" type="datetimeFigureOut">
              <a:rPr lang="en-US"/>
              <a:pPr>
                <a:defRPr/>
              </a:pPr>
              <a:t>4/24/2018</a:t>
            </a:fld>
            <a:endParaRPr lang="en-US"/>
          </a:p>
        </p:txBody>
      </p:sp>
      <p:sp>
        <p:nvSpPr>
          <p:cNvPr id="14" name="Footer Placeholder 3">
            <a:extLst>
              <a:ext uri="{FF2B5EF4-FFF2-40B4-BE49-F238E27FC236}">
                <a16:creationId xmlns:a16="http://schemas.microsoft.com/office/drawing/2014/main" id="{53637B87-9700-714C-A3A6-485E8500358E}"/>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DB128AA4-8F0B-9D40-9E8E-F2E814A437C7}"/>
              </a:ext>
            </a:extLst>
          </p:cNvPr>
          <p:cNvSpPr>
            <a:spLocks noGrp="1"/>
          </p:cNvSpPr>
          <p:nvPr>
            <p:ph type="sldNum" sz="quarter" idx="17"/>
          </p:nvPr>
        </p:nvSpPr>
        <p:spPr/>
        <p:txBody>
          <a:bodyPr/>
          <a:lstStyle>
            <a:lvl1pPr>
              <a:defRPr/>
            </a:lvl1pPr>
          </a:lstStyle>
          <a:p>
            <a:pPr>
              <a:defRPr/>
            </a:pPr>
            <a:fld id="{B516AAD6-2843-914A-AD47-B2153D498A74}" type="slidenum">
              <a:rPr lang="en-US"/>
              <a:pPr>
                <a:defRPr/>
              </a:pPr>
              <a:t>‹#›</a:t>
            </a:fld>
            <a:endParaRPr lang="en-US"/>
          </a:p>
        </p:txBody>
      </p:sp>
      <p:grpSp>
        <p:nvGrpSpPr>
          <p:cNvPr id="3" name="Group 2"/>
          <p:cNvGrpSpPr/>
          <p:nvPr userDrawn="1"/>
        </p:nvGrpSpPr>
        <p:grpSpPr>
          <a:xfrm>
            <a:off x="11066810" y="6203577"/>
            <a:ext cx="902527" cy="505239"/>
            <a:chOff x="7939167" y="4277703"/>
            <a:chExt cx="902527" cy="505239"/>
          </a:xfrm>
        </p:grpSpPr>
        <p:sp>
          <p:nvSpPr>
            <p:cNvPr id="17" name="Rectangle 16">
              <a:extLst>
                <a:ext uri="{FF2B5EF4-FFF2-40B4-BE49-F238E27FC236}">
                  <a16:creationId xmlns:a16="http://schemas.microsoft.com/office/drawing/2014/main" id="{7A7671B2-1724-6E4E-8C68-63B6F07776FF}"/>
                </a:ext>
              </a:extLst>
            </p:cNvPr>
            <p:cNvSpPr/>
            <p:nvPr/>
          </p:nvSpPr>
          <p:spPr>
            <a:xfrm>
              <a:off x="7939167" y="4277703"/>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412" y="4350681"/>
              <a:ext cx="724036" cy="359281"/>
            </a:xfrm>
            <a:prstGeom prst="rect">
              <a:avLst/>
            </a:prstGeom>
          </p:spPr>
        </p:pic>
      </p:grpSp>
    </p:spTree>
    <p:extLst>
      <p:ext uri="{BB962C8B-B14F-4D97-AF65-F5344CB8AC3E}">
        <p14:creationId xmlns:p14="http://schemas.microsoft.com/office/powerpoint/2010/main" val="2479840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yout 2 - Two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356F62C-214A-554E-98CE-C92A439546BD}"/>
              </a:ext>
            </a:extLst>
          </p:cNvPr>
          <p:cNvGrpSpPr>
            <a:grpSpLocks/>
          </p:cNvGrpSpPr>
          <p:nvPr/>
        </p:nvGrpSpPr>
        <p:grpSpPr bwMode="auto">
          <a:xfrm>
            <a:off x="0" y="0"/>
            <a:ext cx="12192000" cy="6858000"/>
            <a:chOff x="0" y="0"/>
            <a:chExt cx="12192000" cy="6858000"/>
          </a:xfrm>
        </p:grpSpPr>
        <p:pic>
          <p:nvPicPr>
            <p:cNvPr id="6" name="Picture 15">
              <a:extLst>
                <a:ext uri="{FF2B5EF4-FFF2-40B4-BE49-F238E27FC236}">
                  <a16:creationId xmlns:a16="http://schemas.microsoft.com/office/drawing/2014/main" id="{389B66EB-9979-9A4A-A0D0-56F01BFE8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28CF01D-E08D-CA4F-BE00-79F526BA0BB5}"/>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8" name="Rectangle 7">
              <a:extLst>
                <a:ext uri="{FF2B5EF4-FFF2-40B4-BE49-F238E27FC236}">
                  <a16:creationId xmlns:a16="http://schemas.microsoft.com/office/drawing/2014/main" id="{E4B8ADC3-9F54-7047-985C-D56EBD73131B}"/>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10" name="Content Placeholder 9"/>
          <p:cNvSpPr>
            <a:spLocks noGrp="1"/>
          </p:cNvSpPr>
          <p:nvPr>
            <p:ph sz="quarter" idx="14"/>
          </p:nvPr>
        </p:nvSpPr>
        <p:spPr>
          <a:xfrm>
            <a:off x="838200" y="1773425"/>
            <a:ext cx="5011615" cy="43178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5"/>
          </p:nvPr>
        </p:nvSpPr>
        <p:spPr>
          <a:xfrm>
            <a:off x="6342063" y="1773424"/>
            <a:ext cx="5011737" cy="4322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2">
            <a:extLst>
              <a:ext uri="{FF2B5EF4-FFF2-40B4-BE49-F238E27FC236}">
                <a16:creationId xmlns:a16="http://schemas.microsoft.com/office/drawing/2014/main" id="{905B50F9-3B0D-A24E-8F8B-13691F3B70FF}"/>
              </a:ext>
            </a:extLst>
          </p:cNvPr>
          <p:cNvSpPr>
            <a:spLocks noGrp="1"/>
          </p:cNvSpPr>
          <p:nvPr>
            <p:ph type="dt" sz="half" idx="16"/>
          </p:nvPr>
        </p:nvSpPr>
        <p:spPr/>
        <p:txBody>
          <a:bodyPr/>
          <a:lstStyle>
            <a:lvl1pPr>
              <a:defRPr/>
            </a:lvl1pPr>
          </a:lstStyle>
          <a:p>
            <a:pPr>
              <a:defRPr/>
            </a:pPr>
            <a:fld id="{DF6B0029-5186-A74A-880D-EA4875446139}" type="datetimeFigureOut">
              <a:rPr lang="en-US"/>
              <a:pPr>
                <a:defRPr/>
              </a:pPr>
              <a:t>4/24/2018</a:t>
            </a:fld>
            <a:endParaRPr lang="en-US"/>
          </a:p>
        </p:txBody>
      </p:sp>
      <p:sp>
        <p:nvSpPr>
          <p:cNvPr id="16" name="Footer Placeholder 3">
            <a:extLst>
              <a:ext uri="{FF2B5EF4-FFF2-40B4-BE49-F238E27FC236}">
                <a16:creationId xmlns:a16="http://schemas.microsoft.com/office/drawing/2014/main" id="{198AD29E-5FD9-9646-B9C1-444A7EAB60CE}"/>
              </a:ext>
            </a:extLst>
          </p:cNvPr>
          <p:cNvSpPr>
            <a:spLocks noGrp="1"/>
          </p:cNvSpPr>
          <p:nvPr>
            <p:ph type="ftr" sz="quarter" idx="17"/>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C86CFE27-3292-D744-9557-B1F664D8C679}"/>
              </a:ext>
            </a:extLst>
          </p:cNvPr>
          <p:cNvSpPr>
            <a:spLocks noGrp="1"/>
          </p:cNvSpPr>
          <p:nvPr>
            <p:ph type="sldNum" sz="quarter" idx="18"/>
          </p:nvPr>
        </p:nvSpPr>
        <p:spPr/>
        <p:txBody>
          <a:bodyPr/>
          <a:lstStyle>
            <a:lvl1pPr>
              <a:defRPr/>
            </a:lvl1pPr>
          </a:lstStyle>
          <a:p>
            <a:pPr>
              <a:defRPr/>
            </a:pPr>
            <a:fld id="{2B41CAC2-7AD4-4048-BF8C-40470CACBE8D}" type="slidenum">
              <a:rPr lang="en-US"/>
              <a:pPr>
                <a:defRPr/>
              </a:pPr>
              <a:t>‹#›</a:t>
            </a:fld>
            <a:endParaRPr lang="en-US"/>
          </a:p>
        </p:txBody>
      </p:sp>
      <p:grpSp>
        <p:nvGrpSpPr>
          <p:cNvPr id="18" name="Group 17">
            <a:extLst>
              <a:ext uri="{FF2B5EF4-FFF2-40B4-BE49-F238E27FC236}">
                <a16:creationId xmlns:a16="http://schemas.microsoft.com/office/drawing/2014/main" id="{664AF914-000C-9741-B6AC-E5C5543B08C8}"/>
              </a:ext>
            </a:extLst>
          </p:cNvPr>
          <p:cNvGrpSpPr/>
          <p:nvPr userDrawn="1"/>
        </p:nvGrpSpPr>
        <p:grpSpPr>
          <a:xfrm>
            <a:off x="11112135" y="6188799"/>
            <a:ext cx="902527" cy="505239"/>
            <a:chOff x="11112135" y="6188799"/>
            <a:chExt cx="902527" cy="505239"/>
          </a:xfrm>
        </p:grpSpPr>
        <p:sp>
          <p:nvSpPr>
            <p:cNvPr id="19" name="Rectangle 18">
              <a:extLst>
                <a:ext uri="{FF2B5EF4-FFF2-40B4-BE49-F238E27FC236}">
                  <a16:creationId xmlns:a16="http://schemas.microsoft.com/office/drawing/2014/main" id="{DEBA14E1-ECD4-B747-A71E-9C78B0FCA97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CF33170-9D76-DD46-9CAA-2C26AD0B18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694865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ayout 2 - Title Only">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FBF1AF94-A9C9-6643-80B6-4A1C63174E0D}"/>
              </a:ext>
            </a:extLst>
          </p:cNvPr>
          <p:cNvGrpSpPr>
            <a:grpSpLocks/>
          </p:cNvGrpSpPr>
          <p:nvPr/>
        </p:nvGrpSpPr>
        <p:grpSpPr bwMode="auto">
          <a:xfrm>
            <a:off x="0" y="0"/>
            <a:ext cx="12192000" cy="6858000"/>
            <a:chOff x="0" y="0"/>
            <a:chExt cx="12192000" cy="6858000"/>
          </a:xfrm>
        </p:grpSpPr>
        <p:pic>
          <p:nvPicPr>
            <p:cNvPr id="4" name="Picture 15">
              <a:extLst>
                <a:ext uri="{FF2B5EF4-FFF2-40B4-BE49-F238E27FC236}">
                  <a16:creationId xmlns:a16="http://schemas.microsoft.com/office/drawing/2014/main" id="{9231F45E-35C2-1746-A8FC-E1A18650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38AEDFE-CB87-F347-B58F-81FA75FE4F56}"/>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Rectangle 5">
              <a:extLst>
                <a:ext uri="{FF2B5EF4-FFF2-40B4-BE49-F238E27FC236}">
                  <a16:creationId xmlns:a16="http://schemas.microsoft.com/office/drawing/2014/main" id="{178A7A3C-2027-484D-837F-2458786F0ADB}"/>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10" name="Date Placeholder 2">
            <a:extLst>
              <a:ext uri="{FF2B5EF4-FFF2-40B4-BE49-F238E27FC236}">
                <a16:creationId xmlns:a16="http://schemas.microsoft.com/office/drawing/2014/main" id="{A58D34DF-D411-AC44-A323-020F6301D279}"/>
              </a:ext>
            </a:extLst>
          </p:cNvPr>
          <p:cNvSpPr>
            <a:spLocks noGrp="1"/>
          </p:cNvSpPr>
          <p:nvPr>
            <p:ph type="dt" sz="half" idx="10"/>
          </p:nvPr>
        </p:nvSpPr>
        <p:spPr/>
        <p:txBody>
          <a:bodyPr/>
          <a:lstStyle>
            <a:lvl1pPr>
              <a:defRPr/>
            </a:lvl1pPr>
          </a:lstStyle>
          <a:p>
            <a:pPr>
              <a:defRPr/>
            </a:pPr>
            <a:fld id="{183C1262-DB4C-5147-9A51-CBE9BB7C5443}" type="datetimeFigureOut">
              <a:rPr lang="en-US"/>
              <a:pPr>
                <a:defRPr/>
              </a:pPr>
              <a:t>4/24/2018</a:t>
            </a:fld>
            <a:endParaRPr lang="en-US"/>
          </a:p>
        </p:txBody>
      </p:sp>
      <p:sp>
        <p:nvSpPr>
          <p:cNvPr id="11" name="Footer Placeholder 3">
            <a:extLst>
              <a:ext uri="{FF2B5EF4-FFF2-40B4-BE49-F238E27FC236}">
                <a16:creationId xmlns:a16="http://schemas.microsoft.com/office/drawing/2014/main" id="{56BB96EA-2246-1343-A22C-FA003588008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5E5CB319-6449-0B4A-BCAE-4450E01F7859}"/>
              </a:ext>
            </a:extLst>
          </p:cNvPr>
          <p:cNvSpPr>
            <a:spLocks noGrp="1"/>
          </p:cNvSpPr>
          <p:nvPr>
            <p:ph type="sldNum" sz="quarter" idx="12"/>
          </p:nvPr>
        </p:nvSpPr>
        <p:spPr/>
        <p:txBody>
          <a:bodyPr/>
          <a:lstStyle>
            <a:lvl1pPr>
              <a:defRPr/>
            </a:lvl1pPr>
          </a:lstStyle>
          <a:p>
            <a:pPr>
              <a:defRPr/>
            </a:pPr>
            <a:fld id="{B3F1909D-9DC6-1C44-9822-037A554733E2}" type="slidenum">
              <a:rPr lang="en-US"/>
              <a:pPr>
                <a:defRPr/>
              </a:pPr>
              <a:t>‹#›</a:t>
            </a:fld>
            <a:endParaRPr lang="en-US"/>
          </a:p>
        </p:txBody>
      </p:sp>
      <p:grpSp>
        <p:nvGrpSpPr>
          <p:cNvPr id="14" name="Group 13">
            <a:extLst>
              <a:ext uri="{FF2B5EF4-FFF2-40B4-BE49-F238E27FC236}">
                <a16:creationId xmlns:a16="http://schemas.microsoft.com/office/drawing/2014/main" id="{9FD74AF8-7AA2-E144-B265-AE110971AC54}"/>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323AE313-C60F-774F-A175-178AFAFE0302}"/>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FA849AB-373D-F441-9264-C58D446D10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113621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yout 2 - Image Medium">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FC8AC821-DD6F-7E4C-B6AC-328ADFED0949}"/>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200BE457-7498-0E43-9FD8-273B222E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BA8AB0-75EB-7742-92AE-86F30B7F2535}"/>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Rectangle 6">
              <a:extLst>
                <a:ext uri="{FF2B5EF4-FFF2-40B4-BE49-F238E27FC236}">
                  <a16:creationId xmlns:a16="http://schemas.microsoft.com/office/drawing/2014/main" id="{CCC439CE-44EA-1449-9F4F-70570F4799C0}"/>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Rectangle 7">
            <a:extLst>
              <a:ext uri="{FF2B5EF4-FFF2-40B4-BE49-F238E27FC236}">
                <a16:creationId xmlns:a16="http://schemas.microsoft.com/office/drawing/2014/main" id="{4A06E5FF-884F-E642-8FF1-1B84693F69A3}"/>
              </a:ext>
            </a:extLst>
          </p:cNvPr>
          <p:cNvSpPr/>
          <p:nvPr/>
        </p:nvSpPr>
        <p:spPr>
          <a:xfrm>
            <a:off x="255588" y="2449513"/>
            <a:ext cx="11644312" cy="183991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16" name="Content Placeholder 15"/>
          <p:cNvSpPr>
            <a:spLocks noGrp="1"/>
          </p:cNvSpPr>
          <p:nvPr>
            <p:ph sz="quarter" idx="13"/>
          </p:nvPr>
        </p:nvSpPr>
        <p:spPr>
          <a:xfrm>
            <a:off x="838200" y="2449513"/>
            <a:ext cx="3200400" cy="1839912"/>
          </a:xfrm>
        </p:spPr>
        <p:txBody>
          <a:bodyPr anchor="ctr">
            <a:noAutofit/>
          </a:bodyPr>
          <a:lstStyle>
            <a:lvl1pPr marL="0" indent="0">
              <a:buNone/>
              <a:defRPr sz="2800" b="1" cap="all" baseline="0"/>
            </a:lvl1pPr>
          </a:lstStyle>
          <a:p>
            <a:pPr lvl="0"/>
            <a:r>
              <a:rPr lang="en-US"/>
              <a:t>Click to edit Master text styles</a:t>
            </a:r>
          </a:p>
        </p:txBody>
      </p:sp>
      <p:sp>
        <p:nvSpPr>
          <p:cNvPr id="13" name="Date Placeholder 2">
            <a:extLst>
              <a:ext uri="{FF2B5EF4-FFF2-40B4-BE49-F238E27FC236}">
                <a16:creationId xmlns:a16="http://schemas.microsoft.com/office/drawing/2014/main" id="{3F75F5EF-B9F4-4446-8436-DDE212339E63}"/>
              </a:ext>
            </a:extLst>
          </p:cNvPr>
          <p:cNvSpPr>
            <a:spLocks noGrp="1"/>
          </p:cNvSpPr>
          <p:nvPr>
            <p:ph type="dt" sz="half" idx="14"/>
          </p:nvPr>
        </p:nvSpPr>
        <p:spPr/>
        <p:txBody>
          <a:bodyPr/>
          <a:lstStyle>
            <a:lvl1pPr>
              <a:defRPr/>
            </a:lvl1pPr>
          </a:lstStyle>
          <a:p>
            <a:pPr>
              <a:defRPr/>
            </a:pPr>
            <a:fld id="{8CFD5310-1C1F-5545-988C-663233EC91C1}" type="datetimeFigureOut">
              <a:rPr lang="en-US"/>
              <a:pPr>
                <a:defRPr/>
              </a:pPr>
              <a:t>4/24/2018</a:t>
            </a:fld>
            <a:endParaRPr lang="en-US"/>
          </a:p>
        </p:txBody>
      </p:sp>
      <p:sp>
        <p:nvSpPr>
          <p:cNvPr id="14" name="Footer Placeholder 3">
            <a:extLst>
              <a:ext uri="{FF2B5EF4-FFF2-40B4-BE49-F238E27FC236}">
                <a16:creationId xmlns:a16="http://schemas.microsoft.com/office/drawing/2014/main" id="{82985A4D-3829-C847-991C-367A47A41536}"/>
              </a:ext>
            </a:extLst>
          </p:cNvPr>
          <p:cNvSpPr>
            <a:spLocks noGrp="1"/>
          </p:cNvSpPr>
          <p:nvPr>
            <p:ph type="ftr" sz="quarter" idx="15"/>
          </p:nvPr>
        </p:nvSpPr>
        <p:spPr/>
        <p:txBody>
          <a:bodyPr/>
          <a:lstStyle>
            <a:lvl1pPr>
              <a:defRPr/>
            </a:lvl1pPr>
          </a:lstStyle>
          <a:p>
            <a:pPr>
              <a:defRPr/>
            </a:pPr>
            <a:endParaRPr lang="en-US"/>
          </a:p>
        </p:txBody>
      </p:sp>
      <p:sp>
        <p:nvSpPr>
          <p:cNvPr id="15" name="Slide Number Placeholder 4">
            <a:extLst>
              <a:ext uri="{FF2B5EF4-FFF2-40B4-BE49-F238E27FC236}">
                <a16:creationId xmlns:a16="http://schemas.microsoft.com/office/drawing/2014/main" id="{D427ABD5-9316-7C45-B7F0-BCAA6CDAA2AE}"/>
              </a:ext>
            </a:extLst>
          </p:cNvPr>
          <p:cNvSpPr>
            <a:spLocks noGrp="1"/>
          </p:cNvSpPr>
          <p:nvPr>
            <p:ph type="sldNum" sz="quarter" idx="16"/>
          </p:nvPr>
        </p:nvSpPr>
        <p:spPr/>
        <p:txBody>
          <a:bodyPr/>
          <a:lstStyle>
            <a:lvl1pPr>
              <a:defRPr/>
            </a:lvl1pPr>
          </a:lstStyle>
          <a:p>
            <a:pPr>
              <a:defRPr/>
            </a:pPr>
            <a:fld id="{3B368645-43FA-DD4E-B46E-C44BC31C69FF}" type="slidenum">
              <a:rPr lang="en-US"/>
              <a:pPr>
                <a:defRPr/>
              </a:pPr>
              <a:t>‹#›</a:t>
            </a:fld>
            <a:endParaRPr lang="en-US"/>
          </a:p>
        </p:txBody>
      </p:sp>
      <p:grpSp>
        <p:nvGrpSpPr>
          <p:cNvPr id="17" name="Group 16">
            <a:extLst>
              <a:ext uri="{FF2B5EF4-FFF2-40B4-BE49-F238E27FC236}">
                <a16:creationId xmlns:a16="http://schemas.microsoft.com/office/drawing/2014/main" id="{1EF001A4-612F-8F4B-8732-07FD544C4301}"/>
              </a:ext>
            </a:extLst>
          </p:cNvPr>
          <p:cNvGrpSpPr/>
          <p:nvPr userDrawn="1"/>
        </p:nvGrpSpPr>
        <p:grpSpPr>
          <a:xfrm>
            <a:off x="11112135" y="6188799"/>
            <a:ext cx="902527" cy="505239"/>
            <a:chOff x="11112135" y="6188799"/>
            <a:chExt cx="902527" cy="505239"/>
          </a:xfrm>
        </p:grpSpPr>
        <p:sp>
          <p:nvSpPr>
            <p:cNvPr id="18" name="Rectangle 17">
              <a:extLst>
                <a:ext uri="{FF2B5EF4-FFF2-40B4-BE49-F238E27FC236}">
                  <a16:creationId xmlns:a16="http://schemas.microsoft.com/office/drawing/2014/main" id="{44C3D103-5B5C-EE4C-9CD0-40E17C1F1AF4}"/>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CFA56AC-F909-0E40-988B-0ECB7BF16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575745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Layout 2 - Image &amp;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11EEE4F0-A83C-A147-AA46-8F912E494A72}"/>
              </a:ext>
            </a:extLst>
          </p:cNvPr>
          <p:cNvGrpSpPr>
            <a:grpSpLocks/>
          </p:cNvGrpSpPr>
          <p:nvPr/>
        </p:nvGrpSpPr>
        <p:grpSpPr bwMode="auto">
          <a:xfrm>
            <a:off x="0" y="0"/>
            <a:ext cx="12192000" cy="6858000"/>
            <a:chOff x="0" y="0"/>
            <a:chExt cx="12192000" cy="6858000"/>
          </a:xfrm>
        </p:grpSpPr>
        <p:pic>
          <p:nvPicPr>
            <p:cNvPr id="6" name="Picture 15">
              <a:extLst>
                <a:ext uri="{FF2B5EF4-FFF2-40B4-BE49-F238E27FC236}">
                  <a16:creationId xmlns:a16="http://schemas.microsoft.com/office/drawing/2014/main" id="{E3BAA846-FEB3-9C44-9055-FE75323B7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7B506DC-924F-A94A-B442-F4E1B3F71CE6}"/>
                </a:ext>
              </a:extLst>
            </p:cNvPr>
            <p:cNvSpPr/>
            <p:nvPr/>
          </p:nvSpPr>
          <p:spPr>
            <a:xfrm>
              <a:off x="0" y="0"/>
              <a:ext cx="12192000" cy="6858000"/>
            </a:xfrm>
            <a:prstGeom prst="rect">
              <a:avLst/>
            </a:prstGeom>
            <a:solidFill>
              <a:srgbClr val="FFFFFF">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8" name="Rectangle 7">
              <a:extLst>
                <a:ext uri="{FF2B5EF4-FFF2-40B4-BE49-F238E27FC236}">
                  <a16:creationId xmlns:a16="http://schemas.microsoft.com/office/drawing/2014/main" id="{CE0C1201-94FC-C845-B35C-AB5C65D87B15}"/>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Rectangle 8">
            <a:extLst>
              <a:ext uri="{FF2B5EF4-FFF2-40B4-BE49-F238E27FC236}">
                <a16:creationId xmlns:a16="http://schemas.microsoft.com/office/drawing/2014/main" id="{8D036A34-E3F1-F849-926B-E935B1460AFE}"/>
              </a:ext>
            </a:extLst>
          </p:cNvPr>
          <p:cNvSpPr/>
          <p:nvPr/>
        </p:nvSpPr>
        <p:spPr>
          <a:xfrm>
            <a:off x="255588" y="1855788"/>
            <a:ext cx="11644312" cy="112236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1"/>
          <p:cNvSpPr>
            <a:spLocks noGrp="1"/>
          </p:cNvSpPr>
          <p:nvPr>
            <p:ph type="title"/>
          </p:nvPr>
        </p:nvSpPr>
        <p:spPr/>
        <p:txBody>
          <a:bodyPr>
            <a:normAutofit/>
          </a:bodyPr>
          <a:lstStyle>
            <a:lvl1pPr>
              <a:defRPr sz="4000">
                <a:solidFill>
                  <a:schemeClr val="tx1"/>
                </a:solidFill>
              </a:defRPr>
            </a:lvl1pPr>
          </a:lstStyle>
          <a:p>
            <a:r>
              <a:rPr lang="en-US"/>
              <a:t>Click to edit Master title style</a:t>
            </a:r>
            <a:endParaRPr lang="en-US" dirty="0"/>
          </a:p>
        </p:txBody>
      </p:sp>
      <p:sp>
        <p:nvSpPr>
          <p:cNvPr id="16" name="Content Placeholder 15"/>
          <p:cNvSpPr>
            <a:spLocks noGrp="1"/>
          </p:cNvSpPr>
          <p:nvPr>
            <p:ph sz="quarter" idx="13"/>
          </p:nvPr>
        </p:nvSpPr>
        <p:spPr>
          <a:xfrm>
            <a:off x="838200" y="1856427"/>
            <a:ext cx="3200400" cy="1122300"/>
          </a:xfrm>
        </p:spPr>
        <p:txBody>
          <a:bodyPr anchor="ctr">
            <a:noAutofit/>
          </a:bodyPr>
          <a:lstStyle>
            <a:lvl1pPr marL="0" indent="0">
              <a:buNone/>
              <a:defRPr sz="2800" b="1" cap="all" baseline="0"/>
            </a:lvl1pPr>
          </a:lstStyle>
          <a:p>
            <a:pPr lvl="0"/>
            <a:r>
              <a:rPr lang="en-US"/>
              <a:t>Click to edit Master text styles</a:t>
            </a:r>
          </a:p>
        </p:txBody>
      </p:sp>
      <p:sp>
        <p:nvSpPr>
          <p:cNvPr id="10" name="Content Placeholder 9"/>
          <p:cNvSpPr>
            <a:spLocks noGrp="1"/>
          </p:cNvSpPr>
          <p:nvPr>
            <p:ph sz="quarter" idx="14"/>
          </p:nvPr>
        </p:nvSpPr>
        <p:spPr>
          <a:xfrm>
            <a:off x="838200" y="3141663"/>
            <a:ext cx="5527675" cy="29495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2">
            <a:extLst>
              <a:ext uri="{FF2B5EF4-FFF2-40B4-BE49-F238E27FC236}">
                <a16:creationId xmlns:a16="http://schemas.microsoft.com/office/drawing/2014/main" id="{EB25649C-FA19-4D4E-9C58-5F7BD13AF955}"/>
              </a:ext>
            </a:extLst>
          </p:cNvPr>
          <p:cNvSpPr>
            <a:spLocks noGrp="1"/>
          </p:cNvSpPr>
          <p:nvPr>
            <p:ph type="dt" sz="half" idx="15"/>
          </p:nvPr>
        </p:nvSpPr>
        <p:spPr/>
        <p:txBody>
          <a:bodyPr/>
          <a:lstStyle>
            <a:lvl1pPr>
              <a:defRPr/>
            </a:lvl1pPr>
          </a:lstStyle>
          <a:p>
            <a:pPr>
              <a:defRPr/>
            </a:pPr>
            <a:fld id="{2FF7CB65-CC30-2F4A-A73E-2A45A4B8EE17}" type="datetimeFigureOut">
              <a:rPr lang="en-US"/>
              <a:pPr>
                <a:defRPr/>
              </a:pPr>
              <a:t>4/24/2018</a:t>
            </a:fld>
            <a:endParaRPr lang="en-US"/>
          </a:p>
        </p:txBody>
      </p:sp>
      <p:sp>
        <p:nvSpPr>
          <p:cNvPr id="17" name="Footer Placeholder 3">
            <a:extLst>
              <a:ext uri="{FF2B5EF4-FFF2-40B4-BE49-F238E27FC236}">
                <a16:creationId xmlns:a16="http://schemas.microsoft.com/office/drawing/2014/main" id="{74F1FA5C-EC45-3E4D-B039-93246D7C80B5}"/>
              </a:ext>
            </a:extLst>
          </p:cNvPr>
          <p:cNvSpPr>
            <a:spLocks noGrp="1"/>
          </p:cNvSpPr>
          <p:nvPr>
            <p:ph type="ftr" sz="quarter" idx="16"/>
          </p:nvPr>
        </p:nvSpPr>
        <p:spPr/>
        <p:txBody>
          <a:bodyPr/>
          <a:lstStyle>
            <a:lvl1pPr>
              <a:defRPr/>
            </a:lvl1pPr>
          </a:lstStyle>
          <a:p>
            <a:pPr>
              <a:defRPr/>
            </a:pPr>
            <a:endParaRPr lang="en-US"/>
          </a:p>
        </p:txBody>
      </p:sp>
      <p:sp>
        <p:nvSpPr>
          <p:cNvPr id="18" name="Slide Number Placeholder 4">
            <a:extLst>
              <a:ext uri="{FF2B5EF4-FFF2-40B4-BE49-F238E27FC236}">
                <a16:creationId xmlns:a16="http://schemas.microsoft.com/office/drawing/2014/main" id="{9538B101-3A61-5349-9551-6EC59BF642CE}"/>
              </a:ext>
            </a:extLst>
          </p:cNvPr>
          <p:cNvSpPr>
            <a:spLocks noGrp="1"/>
          </p:cNvSpPr>
          <p:nvPr>
            <p:ph type="sldNum" sz="quarter" idx="17"/>
          </p:nvPr>
        </p:nvSpPr>
        <p:spPr/>
        <p:txBody>
          <a:bodyPr/>
          <a:lstStyle>
            <a:lvl1pPr>
              <a:defRPr/>
            </a:lvl1pPr>
          </a:lstStyle>
          <a:p>
            <a:pPr>
              <a:defRPr/>
            </a:pPr>
            <a:fld id="{ACA5B939-4F12-1C49-89BD-2F9CDC5CA8A4}" type="slidenum">
              <a:rPr lang="en-US"/>
              <a:pPr>
                <a:defRPr/>
              </a:pPr>
              <a:t>‹#›</a:t>
            </a:fld>
            <a:endParaRPr lang="en-US"/>
          </a:p>
        </p:txBody>
      </p:sp>
      <p:grpSp>
        <p:nvGrpSpPr>
          <p:cNvPr id="19" name="Group 18">
            <a:extLst>
              <a:ext uri="{FF2B5EF4-FFF2-40B4-BE49-F238E27FC236}">
                <a16:creationId xmlns:a16="http://schemas.microsoft.com/office/drawing/2014/main" id="{3F986EDB-2384-0B41-9850-64038AE3F65D}"/>
              </a:ext>
            </a:extLst>
          </p:cNvPr>
          <p:cNvGrpSpPr/>
          <p:nvPr userDrawn="1"/>
        </p:nvGrpSpPr>
        <p:grpSpPr>
          <a:xfrm>
            <a:off x="11112135" y="6188799"/>
            <a:ext cx="902527" cy="505239"/>
            <a:chOff x="11112135" y="6188799"/>
            <a:chExt cx="902527" cy="505239"/>
          </a:xfrm>
        </p:grpSpPr>
        <p:sp>
          <p:nvSpPr>
            <p:cNvPr id="20" name="Rectangle 19">
              <a:extLst>
                <a:ext uri="{FF2B5EF4-FFF2-40B4-BE49-F238E27FC236}">
                  <a16:creationId xmlns:a16="http://schemas.microsoft.com/office/drawing/2014/main" id="{9832A793-8608-2442-97CF-20ED07A60E3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34707CF-1EF7-9543-8AC3-26A3B16745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81181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ED39F-41FA-41BD-A09E-EE79F5E77364}"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591226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 Title_Sub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3E376-E467-F24E-9208-31FB9452CEE4}"/>
              </a:ext>
            </a:extLst>
          </p:cNvPr>
          <p:cNvSpPr/>
          <p:nvPr/>
        </p:nvSpPr>
        <p:spPr>
          <a:xfrm>
            <a:off x="0" y="1616075"/>
            <a:ext cx="12192000" cy="1122363"/>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ontent Placeholder 15"/>
          <p:cNvSpPr>
            <a:spLocks noGrp="1"/>
          </p:cNvSpPr>
          <p:nvPr>
            <p:ph sz="quarter" idx="13"/>
          </p:nvPr>
        </p:nvSpPr>
        <p:spPr>
          <a:xfrm>
            <a:off x="838200" y="1616587"/>
            <a:ext cx="10515600" cy="1122300"/>
          </a:xfrm>
        </p:spPr>
        <p:txBody>
          <a:bodyPr anchor="ctr">
            <a:noAutofit/>
          </a:bodyPr>
          <a:lstStyle>
            <a:lvl1pPr marL="0" indent="0">
              <a:buNone/>
              <a:defRPr sz="2800" b="1" cap="none" baseline="0"/>
            </a:lvl1pPr>
          </a:lstStyle>
          <a:p>
            <a:pPr lvl="0"/>
            <a:r>
              <a:rPr lang="en-US"/>
              <a:t>Click to edit Master text styles</a:t>
            </a:r>
          </a:p>
        </p:txBody>
      </p:sp>
      <p:sp>
        <p:nvSpPr>
          <p:cNvPr id="13" name="Title 1">
            <a:extLst>
              <a:ext uri="{FF2B5EF4-FFF2-40B4-BE49-F238E27FC236}">
                <a16:creationId xmlns:a16="http://schemas.microsoft.com/office/drawing/2014/main" id="{5F87994C-DB6B-3A41-8ADD-C458CDD058EF}"/>
              </a:ext>
            </a:extLst>
          </p:cNvPr>
          <p:cNvSpPr>
            <a:spLocks noGrp="1"/>
          </p:cNvSpPr>
          <p:nvPr>
            <p:ph type="title"/>
          </p:nvPr>
        </p:nvSpPr>
        <p:spPr>
          <a:xfrm>
            <a:off x="838199" y="490331"/>
            <a:ext cx="10515600" cy="1086500"/>
          </a:xfrm>
        </p:spPr>
        <p:txBody>
          <a:bodyPr>
            <a:normAutofit/>
          </a:bodyPr>
          <a:lstStyle>
            <a:lvl1pPr>
              <a:defRPr sz="4000">
                <a:solidFill>
                  <a:srgbClr val="04C7F0"/>
                </a:solidFill>
              </a:defRPr>
            </a:lvl1pPr>
          </a:lstStyle>
          <a:p>
            <a:r>
              <a:rPr lang="en-US"/>
              <a:t>Click to edit Master title style</a:t>
            </a:r>
          </a:p>
        </p:txBody>
      </p:sp>
      <p:grpSp>
        <p:nvGrpSpPr>
          <p:cNvPr id="9" name="Group 8">
            <a:extLst>
              <a:ext uri="{FF2B5EF4-FFF2-40B4-BE49-F238E27FC236}">
                <a16:creationId xmlns:a16="http://schemas.microsoft.com/office/drawing/2014/main" id="{65198642-D74F-464F-B0D0-44C1699DCF08}"/>
              </a:ext>
            </a:extLst>
          </p:cNvPr>
          <p:cNvGrpSpPr/>
          <p:nvPr userDrawn="1"/>
        </p:nvGrpSpPr>
        <p:grpSpPr>
          <a:xfrm>
            <a:off x="11112135" y="6188799"/>
            <a:ext cx="902527" cy="505239"/>
            <a:chOff x="11112135" y="6188799"/>
            <a:chExt cx="902527" cy="505239"/>
          </a:xfrm>
        </p:grpSpPr>
        <p:sp>
          <p:nvSpPr>
            <p:cNvPr id="10" name="Rectangle 9">
              <a:extLst>
                <a:ext uri="{FF2B5EF4-FFF2-40B4-BE49-F238E27FC236}">
                  <a16:creationId xmlns:a16="http://schemas.microsoft.com/office/drawing/2014/main" id="{0620B8C0-44D8-E04F-A57A-DA9B19DAF70C}"/>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5B9AE61-4B01-AC4B-A3FF-1900FFAC40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925263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Backgroun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B8A8DA-9A74-EB4B-9C03-F621CADE2D24}"/>
              </a:ext>
            </a:extLst>
          </p:cNvPr>
          <p:cNvGrpSpPr/>
          <p:nvPr userDrawn="1"/>
        </p:nvGrpSpPr>
        <p:grpSpPr>
          <a:xfrm>
            <a:off x="11112135" y="6188799"/>
            <a:ext cx="902527" cy="505239"/>
            <a:chOff x="11112135" y="6188799"/>
            <a:chExt cx="902527" cy="505239"/>
          </a:xfrm>
        </p:grpSpPr>
        <p:sp>
          <p:nvSpPr>
            <p:cNvPr id="6" name="Rectangle 5">
              <a:extLst>
                <a:ext uri="{FF2B5EF4-FFF2-40B4-BE49-F238E27FC236}">
                  <a16:creationId xmlns:a16="http://schemas.microsoft.com/office/drawing/2014/main" id="{9BD59D6C-8A31-1349-92A5-F9997CDA11E1}"/>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57B47D-3F95-6A44-88CE-2E2AF582D5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976804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Layout 3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6A967016-AF66-5E4F-AEED-4E4BB753A99F}"/>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F9B16EA3-0D49-3F49-99BD-97904E189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BDEF7A3-DBE1-1A47-B2A0-343CC6FF434A}"/>
                </a:ext>
              </a:extLst>
            </p:cNvPr>
            <p:cNvSpPr/>
            <p:nvPr/>
          </p:nvSpPr>
          <p:spPr>
            <a:xfrm>
              <a:off x="0" y="2790825"/>
              <a:ext cx="12192000" cy="1431925"/>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831850" y="2790498"/>
            <a:ext cx="10515600" cy="1431879"/>
          </a:xfrm>
        </p:spPr>
        <p:txBody>
          <a:bodyPr/>
          <a:lstStyle>
            <a:lvl1pPr algn="ctr">
              <a:defRPr sz="4400"/>
            </a:lvl1pPr>
          </a:lstStyle>
          <a:p>
            <a:r>
              <a:rPr lang="en-US"/>
              <a:t>Click to edit Master title style</a:t>
            </a:r>
            <a:endParaRPr lang="en-US" dirty="0"/>
          </a:p>
        </p:txBody>
      </p:sp>
      <p:sp>
        <p:nvSpPr>
          <p:cNvPr id="3" name="Text Placeholder 2"/>
          <p:cNvSpPr>
            <a:spLocks noGrp="1"/>
          </p:cNvSpPr>
          <p:nvPr>
            <p:ph type="body" idx="1"/>
          </p:nvPr>
        </p:nvSpPr>
        <p:spPr>
          <a:xfrm>
            <a:off x="831850" y="4222377"/>
            <a:ext cx="10515600" cy="115056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BD1ADBC8-AAF9-BB4A-8D54-711FCDCAD073}"/>
              </a:ext>
            </a:extLst>
          </p:cNvPr>
          <p:cNvSpPr>
            <a:spLocks noGrp="1"/>
          </p:cNvSpPr>
          <p:nvPr>
            <p:ph type="dt" sz="half" idx="10"/>
          </p:nvPr>
        </p:nvSpPr>
        <p:spPr/>
        <p:txBody>
          <a:bodyPr/>
          <a:lstStyle>
            <a:lvl1pPr>
              <a:defRPr/>
            </a:lvl1pPr>
          </a:lstStyle>
          <a:p>
            <a:pPr>
              <a:defRPr/>
            </a:pPr>
            <a:fld id="{EFC66D53-54F7-EA43-B8EB-61FAAD518985}" type="datetimeFigureOut">
              <a:rPr lang="en-US"/>
              <a:pPr>
                <a:defRPr/>
              </a:pPr>
              <a:t>4/24/2018</a:t>
            </a:fld>
            <a:endParaRPr lang="en-US"/>
          </a:p>
        </p:txBody>
      </p:sp>
      <p:sp>
        <p:nvSpPr>
          <p:cNvPr id="12" name="Footer Placeholder 4">
            <a:extLst>
              <a:ext uri="{FF2B5EF4-FFF2-40B4-BE49-F238E27FC236}">
                <a16:creationId xmlns:a16="http://schemas.microsoft.com/office/drawing/2014/main" id="{81F95FBA-F004-6A42-B6EC-A3FAD2BF647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07DB8D43-203C-134C-8E4D-4C4F52856C19}"/>
              </a:ext>
            </a:extLst>
          </p:cNvPr>
          <p:cNvSpPr>
            <a:spLocks noGrp="1"/>
          </p:cNvSpPr>
          <p:nvPr>
            <p:ph type="sldNum" sz="quarter" idx="12"/>
          </p:nvPr>
        </p:nvSpPr>
        <p:spPr/>
        <p:txBody>
          <a:bodyPr/>
          <a:lstStyle>
            <a:lvl1pPr>
              <a:defRPr/>
            </a:lvl1pPr>
          </a:lstStyle>
          <a:p>
            <a:pPr>
              <a:defRPr/>
            </a:pPr>
            <a:fld id="{0E439C37-07CF-F04F-AF72-A3036A71D82F}" type="slidenum">
              <a:rPr lang="en-US"/>
              <a:pPr>
                <a:defRPr/>
              </a:pPr>
              <a:t>‹#›</a:t>
            </a:fld>
            <a:endParaRPr lang="en-US"/>
          </a:p>
        </p:txBody>
      </p:sp>
      <p:sp>
        <p:nvSpPr>
          <p:cNvPr id="14" name="Rectangle 13">
            <a:extLst>
              <a:ext uri="{FF2B5EF4-FFF2-40B4-BE49-F238E27FC236}">
                <a16:creationId xmlns:a16="http://schemas.microsoft.com/office/drawing/2014/main" id="{3CAB6173-AAFB-BD47-BF9B-304170543E82}"/>
              </a:ext>
            </a:extLst>
          </p:cNvPr>
          <p:cNvSpPr/>
          <p:nvPr userDrawn="1"/>
        </p:nvSpPr>
        <p:spPr bwMode="auto">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5" name="Group 14">
            <a:extLst>
              <a:ext uri="{FF2B5EF4-FFF2-40B4-BE49-F238E27FC236}">
                <a16:creationId xmlns:a16="http://schemas.microsoft.com/office/drawing/2014/main" id="{97168D4C-279B-944D-B8BF-F67009D21198}"/>
              </a:ext>
            </a:extLst>
          </p:cNvPr>
          <p:cNvGrpSpPr/>
          <p:nvPr userDrawn="1"/>
        </p:nvGrpSpPr>
        <p:grpSpPr>
          <a:xfrm>
            <a:off x="11112135" y="6188799"/>
            <a:ext cx="902527" cy="505239"/>
            <a:chOff x="11112135" y="6188799"/>
            <a:chExt cx="902527" cy="505239"/>
          </a:xfrm>
        </p:grpSpPr>
        <p:sp>
          <p:nvSpPr>
            <p:cNvPr id="16" name="Rectangle 15">
              <a:extLst>
                <a:ext uri="{FF2B5EF4-FFF2-40B4-BE49-F238E27FC236}">
                  <a16:creationId xmlns:a16="http://schemas.microsoft.com/office/drawing/2014/main" id="{AD585009-946C-E847-94E5-EFA6E415F9AD}"/>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E2B4124-4914-444C-830D-3AA0AF3B37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570405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Layout 3 - Copy">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BFBF4BF1-C8F8-AF44-A318-284095252AE2}"/>
              </a:ext>
            </a:extLst>
          </p:cNvPr>
          <p:cNvGrpSpPr>
            <a:grpSpLocks/>
          </p:cNvGrpSpPr>
          <p:nvPr/>
        </p:nvGrpSpPr>
        <p:grpSpPr bwMode="auto">
          <a:xfrm>
            <a:off x="0" y="0"/>
            <a:ext cx="12192000" cy="6858000"/>
            <a:chOff x="0" y="0"/>
            <a:chExt cx="12192000" cy="6858000"/>
          </a:xfrm>
        </p:grpSpPr>
        <p:pic>
          <p:nvPicPr>
            <p:cNvPr id="5" name="Picture 15">
              <a:extLst>
                <a:ext uri="{FF2B5EF4-FFF2-40B4-BE49-F238E27FC236}">
                  <a16:creationId xmlns:a16="http://schemas.microsoft.com/office/drawing/2014/main" id="{5A265C32-F81F-4748-A7F7-A1B77FE72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D0865E2-83D9-BF41-86AF-B1F563C0EB33}"/>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829F1F1-6DA3-9346-BB8F-6D7F0B1CFEDC}"/>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7" name="Title 1"/>
          <p:cNvSpPr>
            <a:spLocks noGrp="1"/>
          </p:cNvSpPr>
          <p:nvPr>
            <p:ph type="title"/>
          </p:nvPr>
        </p:nvSpPr>
        <p:spPr>
          <a:xfrm>
            <a:off x="838200" y="365125"/>
            <a:ext cx="10515600" cy="1325563"/>
          </a:xfrm>
        </p:spPr>
        <p:txBody>
          <a:bodyPr>
            <a:normAutofit/>
          </a:bodyPr>
          <a:lstStyle>
            <a:lvl1pPr>
              <a:defRPr sz="4000">
                <a:solidFill>
                  <a:srgbClr val="04C7F0"/>
                </a:solidFill>
              </a:defRPr>
            </a:lvl1pPr>
          </a:lstStyle>
          <a:p>
            <a:r>
              <a:rPr lang="en-US"/>
              <a:t>Click to edit Master title style</a:t>
            </a:r>
          </a:p>
        </p:txBody>
      </p:sp>
      <p:sp>
        <p:nvSpPr>
          <p:cNvPr id="28"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
            <a:extLst>
              <a:ext uri="{FF2B5EF4-FFF2-40B4-BE49-F238E27FC236}">
                <a16:creationId xmlns:a16="http://schemas.microsoft.com/office/drawing/2014/main" id="{4800EC73-73AA-C749-8F37-5500C2FE62D9}"/>
              </a:ext>
            </a:extLst>
          </p:cNvPr>
          <p:cNvSpPr>
            <a:spLocks noGrp="1"/>
          </p:cNvSpPr>
          <p:nvPr>
            <p:ph type="dt" sz="half" idx="10"/>
          </p:nvPr>
        </p:nvSpPr>
        <p:spPr/>
        <p:txBody>
          <a:bodyPr/>
          <a:lstStyle>
            <a:lvl1pPr>
              <a:defRPr/>
            </a:lvl1pPr>
          </a:lstStyle>
          <a:p>
            <a:pPr>
              <a:defRPr/>
            </a:pPr>
            <a:fld id="{04DE0C98-B606-F145-B889-9FB5ACFC2E31}" type="datetimeFigureOut">
              <a:rPr lang="en-US"/>
              <a:pPr>
                <a:defRPr/>
              </a:pPr>
              <a:t>4/24/2018</a:t>
            </a:fld>
            <a:endParaRPr lang="en-US"/>
          </a:p>
        </p:txBody>
      </p:sp>
      <p:sp>
        <p:nvSpPr>
          <p:cNvPr id="12" name="Footer Placeholder 3">
            <a:extLst>
              <a:ext uri="{FF2B5EF4-FFF2-40B4-BE49-F238E27FC236}">
                <a16:creationId xmlns:a16="http://schemas.microsoft.com/office/drawing/2014/main" id="{CC9826BD-CFF7-4D4A-81C3-6D878C4AF452}"/>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D7B01FA6-8207-D74E-9120-90CCD5B467A8}"/>
              </a:ext>
            </a:extLst>
          </p:cNvPr>
          <p:cNvSpPr>
            <a:spLocks noGrp="1"/>
          </p:cNvSpPr>
          <p:nvPr>
            <p:ph type="sldNum" sz="quarter" idx="12"/>
          </p:nvPr>
        </p:nvSpPr>
        <p:spPr/>
        <p:txBody>
          <a:bodyPr/>
          <a:lstStyle>
            <a:lvl1pPr>
              <a:defRPr/>
            </a:lvl1pPr>
          </a:lstStyle>
          <a:p>
            <a:pPr>
              <a:defRPr/>
            </a:pPr>
            <a:fld id="{4D9D7BFB-F9AC-B54B-867A-2EAA850E57CA}" type="slidenum">
              <a:rPr lang="en-US"/>
              <a:pPr>
                <a:defRPr/>
              </a:pPr>
              <a:t>‹#›</a:t>
            </a:fld>
            <a:endParaRPr lang="en-US"/>
          </a:p>
        </p:txBody>
      </p:sp>
      <p:grpSp>
        <p:nvGrpSpPr>
          <p:cNvPr id="14" name="Group 13">
            <a:extLst>
              <a:ext uri="{FF2B5EF4-FFF2-40B4-BE49-F238E27FC236}">
                <a16:creationId xmlns:a16="http://schemas.microsoft.com/office/drawing/2014/main" id="{9CFCF2DE-4B7B-F14D-BC0F-A807A2EEC586}"/>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5372C762-C3DF-B347-862A-E12B49CA3771}"/>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86530D4-6E6C-BB42-BF9B-AA34E6F7F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168175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yout 3 - Title Only">
    <p:spTree>
      <p:nvGrpSpPr>
        <p:cNvPr id="1" name=""/>
        <p:cNvGrpSpPr/>
        <p:nvPr/>
      </p:nvGrpSpPr>
      <p:grpSpPr>
        <a:xfrm>
          <a:off x="0" y="0"/>
          <a:ext cx="0" cy="0"/>
          <a:chOff x="0" y="0"/>
          <a:chExt cx="0" cy="0"/>
        </a:xfrm>
      </p:grpSpPr>
      <p:grpSp>
        <p:nvGrpSpPr>
          <p:cNvPr id="3" name="Group 14">
            <a:extLst>
              <a:ext uri="{FF2B5EF4-FFF2-40B4-BE49-F238E27FC236}">
                <a16:creationId xmlns:a16="http://schemas.microsoft.com/office/drawing/2014/main" id="{B8990FDC-C769-F245-B0B6-C219FEABFE03}"/>
              </a:ext>
            </a:extLst>
          </p:cNvPr>
          <p:cNvGrpSpPr>
            <a:grpSpLocks/>
          </p:cNvGrpSpPr>
          <p:nvPr/>
        </p:nvGrpSpPr>
        <p:grpSpPr bwMode="auto">
          <a:xfrm>
            <a:off x="0" y="0"/>
            <a:ext cx="12192000" cy="6858000"/>
            <a:chOff x="0" y="0"/>
            <a:chExt cx="12192000" cy="6858000"/>
          </a:xfrm>
        </p:grpSpPr>
        <p:pic>
          <p:nvPicPr>
            <p:cNvPr id="4" name="Picture 15">
              <a:extLst>
                <a:ext uri="{FF2B5EF4-FFF2-40B4-BE49-F238E27FC236}">
                  <a16:creationId xmlns:a16="http://schemas.microsoft.com/office/drawing/2014/main" id="{E8B77366-03EF-9149-9659-5D7A94049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2F9D436-FACC-1E4E-99DE-94BCB7B038D9}"/>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D18873A3-8FCA-CD41-9BC1-0417F4662A88}"/>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1" name="Title 10"/>
          <p:cNvSpPr>
            <a:spLocks noGrp="1"/>
          </p:cNvSpPr>
          <p:nvPr>
            <p:ph type="title"/>
          </p:nvPr>
        </p:nvSpPr>
        <p:spPr/>
        <p:txBody>
          <a:bodyPr>
            <a:normAutofit/>
          </a:bodyPr>
          <a:lstStyle>
            <a:lvl1pPr algn="l">
              <a:defRPr sz="4000">
                <a:solidFill>
                  <a:srgbClr val="04C7F0"/>
                </a:solidFill>
              </a:defRPr>
            </a:lvl1pPr>
          </a:lstStyle>
          <a:p>
            <a:r>
              <a:rPr lang="en-US"/>
              <a:t>Click to edit Master title style</a:t>
            </a:r>
            <a:endParaRPr lang="en-US" dirty="0"/>
          </a:p>
        </p:txBody>
      </p:sp>
      <p:sp>
        <p:nvSpPr>
          <p:cNvPr id="10" name="Date Placeholder 2">
            <a:extLst>
              <a:ext uri="{FF2B5EF4-FFF2-40B4-BE49-F238E27FC236}">
                <a16:creationId xmlns:a16="http://schemas.microsoft.com/office/drawing/2014/main" id="{41FA56D1-A924-E74D-BEE1-BC8C663E04A5}"/>
              </a:ext>
            </a:extLst>
          </p:cNvPr>
          <p:cNvSpPr>
            <a:spLocks noGrp="1"/>
          </p:cNvSpPr>
          <p:nvPr>
            <p:ph type="dt" sz="half" idx="10"/>
          </p:nvPr>
        </p:nvSpPr>
        <p:spPr/>
        <p:txBody>
          <a:bodyPr/>
          <a:lstStyle>
            <a:lvl1pPr>
              <a:defRPr/>
            </a:lvl1pPr>
          </a:lstStyle>
          <a:p>
            <a:pPr>
              <a:defRPr/>
            </a:pPr>
            <a:fld id="{F4CD0505-0263-564C-B88E-5B9C20FD9C00}" type="datetimeFigureOut">
              <a:rPr lang="en-US"/>
              <a:pPr>
                <a:defRPr/>
              </a:pPr>
              <a:t>4/24/2018</a:t>
            </a:fld>
            <a:endParaRPr lang="en-US"/>
          </a:p>
        </p:txBody>
      </p:sp>
      <p:sp>
        <p:nvSpPr>
          <p:cNvPr id="12" name="Footer Placeholder 3">
            <a:extLst>
              <a:ext uri="{FF2B5EF4-FFF2-40B4-BE49-F238E27FC236}">
                <a16:creationId xmlns:a16="http://schemas.microsoft.com/office/drawing/2014/main" id="{0794BA63-2216-C446-90DA-B9FE3B65B40D}"/>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475566C5-9901-6E4C-B45B-6B360D9B7646}"/>
              </a:ext>
            </a:extLst>
          </p:cNvPr>
          <p:cNvSpPr>
            <a:spLocks noGrp="1"/>
          </p:cNvSpPr>
          <p:nvPr>
            <p:ph type="sldNum" sz="quarter" idx="12"/>
          </p:nvPr>
        </p:nvSpPr>
        <p:spPr/>
        <p:txBody>
          <a:bodyPr/>
          <a:lstStyle>
            <a:lvl1pPr>
              <a:defRPr/>
            </a:lvl1pPr>
          </a:lstStyle>
          <a:p>
            <a:pPr>
              <a:defRPr/>
            </a:pPr>
            <a:fld id="{6AFF85B6-A4A3-3247-8970-58DE28DECF5E}" type="slidenum">
              <a:rPr lang="en-US"/>
              <a:pPr>
                <a:defRPr/>
              </a:pPr>
              <a:t>‹#›</a:t>
            </a:fld>
            <a:endParaRPr lang="en-US"/>
          </a:p>
        </p:txBody>
      </p:sp>
      <p:grpSp>
        <p:nvGrpSpPr>
          <p:cNvPr id="14" name="Group 13">
            <a:extLst>
              <a:ext uri="{FF2B5EF4-FFF2-40B4-BE49-F238E27FC236}">
                <a16:creationId xmlns:a16="http://schemas.microsoft.com/office/drawing/2014/main" id="{728A7D1C-4450-B944-BB72-1E6137C5944D}"/>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2DDC1021-33F8-2344-BF58-2D9CA7D2EC97}"/>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6480678-620C-8F49-9CE7-85BE786E7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2228406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Layout 3 - Two Content">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E5106702-8333-814B-BC14-F184A2B3BC9C}"/>
              </a:ext>
            </a:extLst>
          </p:cNvPr>
          <p:cNvGrpSpPr>
            <a:grpSpLocks/>
          </p:cNvGrpSpPr>
          <p:nvPr/>
        </p:nvGrpSpPr>
        <p:grpSpPr bwMode="auto">
          <a:xfrm>
            <a:off x="0" y="0"/>
            <a:ext cx="12192000" cy="6858000"/>
            <a:chOff x="0" y="0"/>
            <a:chExt cx="12192000" cy="6858000"/>
          </a:xfrm>
        </p:grpSpPr>
        <p:pic>
          <p:nvPicPr>
            <p:cNvPr id="6" name="Picture 15">
              <a:extLst>
                <a:ext uri="{FF2B5EF4-FFF2-40B4-BE49-F238E27FC236}">
                  <a16:creationId xmlns:a16="http://schemas.microsoft.com/office/drawing/2014/main" id="{B57BBD99-5923-0841-BCC7-844B9F4EA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7382E65-A8B4-2D4B-A6B2-28F6D1D39D89}"/>
                </a:ext>
              </a:extLst>
            </p:cNvPr>
            <p:cNvSpPr/>
            <p:nvPr/>
          </p:nvSpPr>
          <p:spPr>
            <a:xfrm>
              <a:off x="0" y="0"/>
              <a:ext cx="12192000"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3C540DF8-5515-9E4B-9FA4-EDDEFA289291}"/>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p:txBody>
          <a:bodyPr>
            <a:normAutofit/>
          </a:bodyPr>
          <a:lstStyle>
            <a:lvl1pPr>
              <a:defRPr sz="4000">
                <a:solidFill>
                  <a:srgbClr val="04C7F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9958EF72-7908-C844-BD72-7240840D08F6}"/>
              </a:ext>
            </a:extLst>
          </p:cNvPr>
          <p:cNvSpPr>
            <a:spLocks noGrp="1"/>
          </p:cNvSpPr>
          <p:nvPr>
            <p:ph type="dt" sz="half" idx="10"/>
          </p:nvPr>
        </p:nvSpPr>
        <p:spPr/>
        <p:txBody>
          <a:bodyPr/>
          <a:lstStyle>
            <a:lvl1pPr>
              <a:defRPr/>
            </a:lvl1pPr>
          </a:lstStyle>
          <a:p>
            <a:pPr>
              <a:defRPr/>
            </a:pPr>
            <a:fld id="{57E786A8-5B30-CF41-98B8-37AD59ADE472}" type="datetimeFigureOut">
              <a:rPr lang="en-US"/>
              <a:pPr>
                <a:defRPr/>
              </a:pPr>
              <a:t>4/24/2018</a:t>
            </a:fld>
            <a:endParaRPr lang="en-US"/>
          </a:p>
        </p:txBody>
      </p:sp>
      <p:sp>
        <p:nvSpPr>
          <p:cNvPr id="11" name="Footer Placeholder 5">
            <a:extLst>
              <a:ext uri="{FF2B5EF4-FFF2-40B4-BE49-F238E27FC236}">
                <a16:creationId xmlns:a16="http://schemas.microsoft.com/office/drawing/2014/main" id="{BB559BCF-DBBE-F54E-B6BA-5A9A99DCE5A2}"/>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6">
            <a:extLst>
              <a:ext uri="{FF2B5EF4-FFF2-40B4-BE49-F238E27FC236}">
                <a16:creationId xmlns:a16="http://schemas.microsoft.com/office/drawing/2014/main" id="{13C51800-11C0-6E46-ADD1-0C141F57EDBC}"/>
              </a:ext>
            </a:extLst>
          </p:cNvPr>
          <p:cNvSpPr>
            <a:spLocks noGrp="1"/>
          </p:cNvSpPr>
          <p:nvPr>
            <p:ph type="sldNum" sz="quarter" idx="12"/>
          </p:nvPr>
        </p:nvSpPr>
        <p:spPr/>
        <p:txBody>
          <a:bodyPr/>
          <a:lstStyle>
            <a:lvl1pPr>
              <a:defRPr/>
            </a:lvl1pPr>
          </a:lstStyle>
          <a:p>
            <a:pPr>
              <a:defRPr/>
            </a:pPr>
            <a:fld id="{64F02197-DDC5-E14C-9C12-FE61236D5B51}" type="slidenum">
              <a:rPr lang="en-US"/>
              <a:pPr>
                <a:defRPr/>
              </a:pPr>
              <a:t>‹#›</a:t>
            </a:fld>
            <a:endParaRPr lang="en-US"/>
          </a:p>
        </p:txBody>
      </p:sp>
      <p:grpSp>
        <p:nvGrpSpPr>
          <p:cNvPr id="13" name="Group 12">
            <a:extLst>
              <a:ext uri="{FF2B5EF4-FFF2-40B4-BE49-F238E27FC236}">
                <a16:creationId xmlns:a16="http://schemas.microsoft.com/office/drawing/2014/main" id="{C2CFA7B7-783F-3643-A3A4-06F6426451FA}"/>
              </a:ext>
            </a:extLst>
          </p:cNvPr>
          <p:cNvGrpSpPr/>
          <p:nvPr userDrawn="1"/>
        </p:nvGrpSpPr>
        <p:grpSpPr>
          <a:xfrm>
            <a:off x="11112135" y="6188799"/>
            <a:ext cx="902527" cy="505239"/>
            <a:chOff x="11112135" y="6188799"/>
            <a:chExt cx="902527" cy="505239"/>
          </a:xfrm>
        </p:grpSpPr>
        <p:sp>
          <p:nvSpPr>
            <p:cNvPr id="14" name="Rectangle 13">
              <a:extLst>
                <a:ext uri="{FF2B5EF4-FFF2-40B4-BE49-F238E27FC236}">
                  <a16:creationId xmlns:a16="http://schemas.microsoft.com/office/drawing/2014/main" id="{9818F5C4-2C92-4D47-9CD1-2445103CC910}"/>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849458B-1F97-B944-9C2F-4291D7FF93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3869380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Layout 4 - Section Header">
    <p:spTree>
      <p:nvGrpSpPr>
        <p:cNvPr id="1" name=""/>
        <p:cNvGrpSpPr/>
        <p:nvPr/>
      </p:nvGrpSpPr>
      <p:grpSpPr>
        <a:xfrm>
          <a:off x="0" y="0"/>
          <a:ext cx="0" cy="0"/>
          <a:chOff x="0" y="0"/>
          <a:chExt cx="0" cy="0"/>
        </a:xfrm>
      </p:grpSpPr>
      <p:grpSp>
        <p:nvGrpSpPr>
          <p:cNvPr id="4" name="Group 14">
            <a:extLst>
              <a:ext uri="{FF2B5EF4-FFF2-40B4-BE49-F238E27FC236}">
                <a16:creationId xmlns:a16="http://schemas.microsoft.com/office/drawing/2014/main" id="{7C4FCB4A-3719-CC42-AE15-1E7BB277E85E}"/>
              </a:ext>
            </a:extLst>
          </p:cNvPr>
          <p:cNvGrpSpPr>
            <a:grpSpLocks/>
          </p:cNvGrpSpPr>
          <p:nvPr/>
        </p:nvGrpSpPr>
        <p:grpSpPr bwMode="auto">
          <a:xfrm>
            <a:off x="0" y="0"/>
            <a:ext cx="12192000" cy="6858000"/>
            <a:chOff x="0" y="0"/>
            <a:chExt cx="12192000" cy="6858000"/>
          </a:xfrm>
        </p:grpSpPr>
        <p:pic>
          <p:nvPicPr>
            <p:cNvPr id="7" name="Picture 17">
              <a:extLst>
                <a:ext uri="{FF2B5EF4-FFF2-40B4-BE49-F238E27FC236}">
                  <a16:creationId xmlns:a16="http://schemas.microsoft.com/office/drawing/2014/main" id="{8141D50F-4478-094B-B6E7-AA2DB78CD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7EE4EA0-591D-4747-81E6-341B01D19774}"/>
                </a:ext>
              </a:extLst>
            </p:cNvPr>
            <p:cNvSpPr/>
            <p:nvPr/>
          </p:nvSpPr>
          <p:spPr>
            <a:xfrm>
              <a:off x="0" y="2709863"/>
              <a:ext cx="12192000" cy="1270000"/>
            </a:xfrm>
            <a:prstGeom prst="rect">
              <a:avLst/>
            </a:prstGeom>
            <a:solidFill>
              <a:srgbClr val="04C7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831850" y="2709816"/>
            <a:ext cx="10515600" cy="1270514"/>
          </a:xfrm>
        </p:spPr>
        <p:txBody>
          <a:bodyPr/>
          <a:lstStyle>
            <a:lvl1pPr algn="ctr">
              <a:defRPr sz="4400"/>
            </a:lvl1pPr>
          </a:lstStyle>
          <a:p>
            <a:r>
              <a:rPr lang="en-US"/>
              <a:t>Click to edit Master title style</a:t>
            </a:r>
            <a:endParaRPr lang="en-US" dirty="0"/>
          </a:p>
        </p:txBody>
      </p:sp>
      <p:sp>
        <p:nvSpPr>
          <p:cNvPr id="3" name="Text Placeholder 2"/>
          <p:cNvSpPr>
            <a:spLocks noGrp="1"/>
          </p:cNvSpPr>
          <p:nvPr>
            <p:ph type="body" idx="1"/>
          </p:nvPr>
        </p:nvSpPr>
        <p:spPr>
          <a:xfrm>
            <a:off x="831850" y="3980330"/>
            <a:ext cx="10515600" cy="139260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ABD7375B-E687-2249-A92B-E9AE3082B73A}"/>
              </a:ext>
            </a:extLst>
          </p:cNvPr>
          <p:cNvSpPr>
            <a:spLocks noGrp="1"/>
          </p:cNvSpPr>
          <p:nvPr>
            <p:ph type="dt" sz="half" idx="10"/>
          </p:nvPr>
        </p:nvSpPr>
        <p:spPr/>
        <p:txBody>
          <a:bodyPr/>
          <a:lstStyle>
            <a:lvl1pPr>
              <a:defRPr/>
            </a:lvl1pPr>
          </a:lstStyle>
          <a:p>
            <a:pPr>
              <a:defRPr/>
            </a:pPr>
            <a:fld id="{3A5F9C4C-00F0-254C-9B8F-8468E5153501}" type="datetimeFigureOut">
              <a:rPr lang="en-US"/>
              <a:pPr>
                <a:defRPr/>
              </a:pPr>
              <a:t>4/24/2018</a:t>
            </a:fld>
            <a:endParaRPr lang="en-US"/>
          </a:p>
        </p:txBody>
      </p:sp>
      <p:sp>
        <p:nvSpPr>
          <p:cNvPr id="13" name="Footer Placeholder 4">
            <a:extLst>
              <a:ext uri="{FF2B5EF4-FFF2-40B4-BE49-F238E27FC236}">
                <a16:creationId xmlns:a16="http://schemas.microsoft.com/office/drawing/2014/main" id="{B77103DE-74BB-CB4A-BD4D-358909C21813}"/>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CD48700E-6A40-4B43-A248-4735033A0743}"/>
              </a:ext>
            </a:extLst>
          </p:cNvPr>
          <p:cNvSpPr>
            <a:spLocks noGrp="1"/>
          </p:cNvSpPr>
          <p:nvPr>
            <p:ph type="sldNum" sz="quarter" idx="12"/>
          </p:nvPr>
        </p:nvSpPr>
        <p:spPr/>
        <p:txBody>
          <a:bodyPr/>
          <a:lstStyle>
            <a:lvl1pPr>
              <a:defRPr/>
            </a:lvl1pPr>
          </a:lstStyle>
          <a:p>
            <a:pPr>
              <a:defRPr/>
            </a:pPr>
            <a:fld id="{7205B4A0-30F6-5A49-87F5-E8D543DDDFC5}" type="slidenum">
              <a:rPr lang="en-US"/>
              <a:pPr>
                <a:defRPr/>
              </a:pPr>
              <a:t>‹#›</a:t>
            </a:fld>
            <a:endParaRPr lang="en-US"/>
          </a:p>
        </p:txBody>
      </p:sp>
      <p:sp>
        <p:nvSpPr>
          <p:cNvPr id="15" name="Rectangle 14">
            <a:extLst>
              <a:ext uri="{FF2B5EF4-FFF2-40B4-BE49-F238E27FC236}">
                <a16:creationId xmlns:a16="http://schemas.microsoft.com/office/drawing/2014/main" id="{907B3D08-4F3E-7241-AA07-F62E4EFCDEF9}"/>
              </a:ext>
            </a:extLst>
          </p:cNvPr>
          <p:cNvSpPr/>
          <p:nvPr userDrawn="1"/>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 name="Group 15">
            <a:extLst>
              <a:ext uri="{FF2B5EF4-FFF2-40B4-BE49-F238E27FC236}">
                <a16:creationId xmlns:a16="http://schemas.microsoft.com/office/drawing/2014/main" id="{601B8AB7-0E6F-994F-8106-FD349D70D1B0}"/>
              </a:ext>
            </a:extLst>
          </p:cNvPr>
          <p:cNvGrpSpPr/>
          <p:nvPr userDrawn="1"/>
        </p:nvGrpSpPr>
        <p:grpSpPr>
          <a:xfrm>
            <a:off x="11112135" y="6188799"/>
            <a:ext cx="902527" cy="505239"/>
            <a:chOff x="11112135" y="6188799"/>
            <a:chExt cx="902527" cy="505239"/>
          </a:xfrm>
        </p:grpSpPr>
        <p:sp>
          <p:nvSpPr>
            <p:cNvPr id="17" name="Rectangle 16">
              <a:extLst>
                <a:ext uri="{FF2B5EF4-FFF2-40B4-BE49-F238E27FC236}">
                  <a16:creationId xmlns:a16="http://schemas.microsoft.com/office/drawing/2014/main" id="{26CB68E6-6352-9347-88D8-9182C2432294}"/>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8838BEE-8F7B-8845-8FC2-F35646B0CC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4108262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ayout 4 - Copy">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125BEBCC-3C04-0743-A552-E869ECB5A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F5B3B33-D6D2-AC4D-96C8-4ECB71EAE572}"/>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3665E03-C735-B042-8A40-9901ED1A5DFD}"/>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1"/>
          <p:cNvSpPr>
            <a:spLocks noGrp="1"/>
          </p:cNvSpPr>
          <p:nvPr>
            <p:ph type="title"/>
          </p:nvPr>
        </p:nvSpPr>
        <p:spPr>
          <a:xfrm>
            <a:off x="838200" y="365125"/>
            <a:ext cx="10515600" cy="887467"/>
          </a:xfrm>
        </p:spPr>
        <p:txBody>
          <a:bodyPr>
            <a:normAutofit/>
          </a:bodyPr>
          <a:lstStyle>
            <a:lvl1pPr>
              <a:defRPr sz="4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838200" y="1534979"/>
            <a:ext cx="10515599"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9133A1E1-F37E-354C-ABC6-378FC568BFD9}"/>
              </a:ext>
            </a:extLst>
          </p:cNvPr>
          <p:cNvSpPr>
            <a:spLocks noGrp="1"/>
          </p:cNvSpPr>
          <p:nvPr>
            <p:ph type="dt" sz="half" idx="15"/>
          </p:nvPr>
        </p:nvSpPr>
        <p:spPr/>
        <p:txBody>
          <a:bodyPr/>
          <a:lstStyle>
            <a:lvl1pPr>
              <a:defRPr/>
            </a:lvl1pPr>
          </a:lstStyle>
          <a:p>
            <a:pPr>
              <a:defRPr/>
            </a:pPr>
            <a:fld id="{5ADA2DC6-6727-EC4E-B3A5-704C1285FF47}" type="datetimeFigureOut">
              <a:rPr lang="en-US"/>
              <a:pPr>
                <a:defRPr/>
              </a:pPr>
              <a:t>4/24/2018</a:t>
            </a:fld>
            <a:endParaRPr lang="en-US"/>
          </a:p>
        </p:txBody>
      </p:sp>
      <p:sp>
        <p:nvSpPr>
          <p:cNvPr id="11" name="Footer Placeholder 3">
            <a:extLst>
              <a:ext uri="{FF2B5EF4-FFF2-40B4-BE49-F238E27FC236}">
                <a16:creationId xmlns:a16="http://schemas.microsoft.com/office/drawing/2014/main" id="{93C050D5-6543-B94C-8AC0-E35C80F4BDFD}"/>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0C9316D1-BA59-6342-9B80-A2F80A8E0072}"/>
              </a:ext>
            </a:extLst>
          </p:cNvPr>
          <p:cNvSpPr>
            <a:spLocks noGrp="1"/>
          </p:cNvSpPr>
          <p:nvPr>
            <p:ph type="sldNum" sz="quarter" idx="17"/>
          </p:nvPr>
        </p:nvSpPr>
        <p:spPr/>
        <p:txBody>
          <a:bodyPr/>
          <a:lstStyle>
            <a:lvl1pPr>
              <a:defRPr/>
            </a:lvl1pPr>
          </a:lstStyle>
          <a:p>
            <a:pPr>
              <a:defRPr/>
            </a:pPr>
            <a:fld id="{B8EFE50B-1288-1449-B976-00C9562E5FDB}" type="slidenum">
              <a:rPr lang="en-US"/>
              <a:pPr>
                <a:defRPr/>
              </a:pPr>
              <a:t>‹#›</a:t>
            </a:fld>
            <a:endParaRPr lang="en-US"/>
          </a:p>
        </p:txBody>
      </p:sp>
      <p:grpSp>
        <p:nvGrpSpPr>
          <p:cNvPr id="14" name="Group 13">
            <a:extLst>
              <a:ext uri="{FF2B5EF4-FFF2-40B4-BE49-F238E27FC236}">
                <a16:creationId xmlns:a16="http://schemas.microsoft.com/office/drawing/2014/main" id="{6E48981A-8640-B344-9F0D-A361A8537FD1}"/>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151EED1F-D090-A141-B900-EC3E9C5803F5}"/>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2B22140-E65D-8D46-8FF2-62FC846D7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053310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ayout 4 - Two copy">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2E050EA9-480C-CD48-B246-C8369C5A6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F3CCEB2-C0A8-1D40-8D86-CCE1026F0C14}"/>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BDB4773-C101-8245-987A-297C09292569}"/>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1"/>
          <p:cNvSpPr>
            <a:spLocks noGrp="1"/>
          </p:cNvSpPr>
          <p:nvPr>
            <p:ph type="title"/>
          </p:nvPr>
        </p:nvSpPr>
        <p:spPr>
          <a:xfrm>
            <a:off x="838200" y="365125"/>
            <a:ext cx="10515600" cy="887467"/>
          </a:xfrm>
        </p:spPr>
        <p:txBody>
          <a:bodyPr>
            <a:normAutofit/>
          </a:bodyPr>
          <a:lstStyle>
            <a:lvl1pPr>
              <a:defRPr sz="4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838201" y="1534979"/>
            <a:ext cx="4800600"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5"/>
          <p:cNvSpPr>
            <a:spLocks noGrp="1"/>
          </p:cNvSpPr>
          <p:nvPr>
            <p:ph sz="quarter" idx="15"/>
          </p:nvPr>
        </p:nvSpPr>
        <p:spPr>
          <a:xfrm>
            <a:off x="5894294" y="1517286"/>
            <a:ext cx="5459506"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60EEDC3B-35C7-E942-8B21-06B44B73FA56}"/>
              </a:ext>
            </a:extLst>
          </p:cNvPr>
          <p:cNvSpPr>
            <a:spLocks noGrp="1"/>
          </p:cNvSpPr>
          <p:nvPr>
            <p:ph type="dt" sz="half" idx="16"/>
          </p:nvPr>
        </p:nvSpPr>
        <p:spPr/>
        <p:txBody>
          <a:bodyPr/>
          <a:lstStyle>
            <a:lvl1pPr>
              <a:defRPr/>
            </a:lvl1pPr>
          </a:lstStyle>
          <a:p>
            <a:pPr>
              <a:defRPr/>
            </a:pPr>
            <a:fld id="{BCE9E69B-2749-E34F-BA9B-DA1FDD18E38B}" type="datetimeFigureOut">
              <a:rPr lang="en-US"/>
              <a:pPr>
                <a:defRPr/>
              </a:pPr>
              <a:t>4/24/2018</a:t>
            </a:fld>
            <a:endParaRPr lang="en-US"/>
          </a:p>
        </p:txBody>
      </p:sp>
      <p:sp>
        <p:nvSpPr>
          <p:cNvPr id="13" name="Footer Placeholder 3">
            <a:extLst>
              <a:ext uri="{FF2B5EF4-FFF2-40B4-BE49-F238E27FC236}">
                <a16:creationId xmlns:a16="http://schemas.microsoft.com/office/drawing/2014/main" id="{333F87CE-706E-E14E-96E7-CE2576EC2C75}"/>
              </a:ext>
            </a:extLst>
          </p:cNvPr>
          <p:cNvSpPr>
            <a:spLocks noGrp="1"/>
          </p:cNvSpPr>
          <p:nvPr>
            <p:ph type="ftr" sz="quarter" idx="17"/>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04F41CD7-FB54-B247-983D-1CA0BDD53F3B}"/>
              </a:ext>
            </a:extLst>
          </p:cNvPr>
          <p:cNvSpPr>
            <a:spLocks noGrp="1"/>
          </p:cNvSpPr>
          <p:nvPr>
            <p:ph type="sldNum" sz="quarter" idx="18"/>
          </p:nvPr>
        </p:nvSpPr>
        <p:spPr/>
        <p:txBody>
          <a:bodyPr/>
          <a:lstStyle>
            <a:lvl1pPr>
              <a:defRPr/>
            </a:lvl1pPr>
          </a:lstStyle>
          <a:p>
            <a:pPr>
              <a:defRPr/>
            </a:pPr>
            <a:fld id="{111EC5F5-BFE0-724B-A935-C70D13C686EB}" type="slidenum">
              <a:rPr lang="en-US"/>
              <a:pPr>
                <a:defRPr/>
              </a:pPr>
              <a:t>‹#›</a:t>
            </a:fld>
            <a:endParaRPr lang="en-US"/>
          </a:p>
        </p:txBody>
      </p:sp>
      <p:grpSp>
        <p:nvGrpSpPr>
          <p:cNvPr id="15" name="Group 14">
            <a:extLst>
              <a:ext uri="{FF2B5EF4-FFF2-40B4-BE49-F238E27FC236}">
                <a16:creationId xmlns:a16="http://schemas.microsoft.com/office/drawing/2014/main" id="{8E7F4085-80DB-784C-AA5C-D502C1C0DFAD}"/>
              </a:ext>
            </a:extLst>
          </p:cNvPr>
          <p:cNvGrpSpPr/>
          <p:nvPr userDrawn="1"/>
        </p:nvGrpSpPr>
        <p:grpSpPr>
          <a:xfrm>
            <a:off x="11112135" y="6188799"/>
            <a:ext cx="902527" cy="505239"/>
            <a:chOff x="11112135" y="6188799"/>
            <a:chExt cx="902527" cy="505239"/>
          </a:xfrm>
        </p:grpSpPr>
        <p:sp>
          <p:nvSpPr>
            <p:cNvPr id="17" name="Rectangle 16">
              <a:extLst>
                <a:ext uri="{FF2B5EF4-FFF2-40B4-BE49-F238E27FC236}">
                  <a16:creationId xmlns:a16="http://schemas.microsoft.com/office/drawing/2014/main" id="{9CA572A9-6B0E-6940-8919-914B6BD74A5A}"/>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3556CBF-4456-AC45-9325-AD3B0EEBC5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72619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yout 4 - Copy &amp; icon">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F2557147-95E3-A846-93FD-80AED6EFB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D9D8EE-8040-9A42-B26C-E41F9880AFEF}"/>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2E0EB36-F446-814C-8C86-B3F549C084B6}"/>
              </a:ext>
            </a:extLst>
          </p:cNvPr>
          <p:cNvSpPr/>
          <p:nvPr/>
        </p:nvSpPr>
        <p:spPr>
          <a:xfrm>
            <a:off x="255588" y="282575"/>
            <a:ext cx="11644312"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itle 11"/>
          <p:cNvSpPr>
            <a:spLocks noGrp="1"/>
          </p:cNvSpPr>
          <p:nvPr>
            <p:ph type="title"/>
          </p:nvPr>
        </p:nvSpPr>
        <p:spPr>
          <a:xfrm>
            <a:off x="838200" y="365125"/>
            <a:ext cx="10515600" cy="887467"/>
          </a:xfrm>
        </p:spPr>
        <p:txBody>
          <a:bodyPr>
            <a:normAutofit/>
          </a:bodyPr>
          <a:lstStyle>
            <a:lvl1pPr>
              <a:defRPr sz="4000">
                <a:solidFill>
                  <a:srgbClr val="04C7F0"/>
                </a:solidFill>
              </a:defRPr>
            </a:lvl1pPr>
          </a:lstStyle>
          <a:p>
            <a:r>
              <a:rPr lang="en-US"/>
              <a:t>Click to edit Master title style</a:t>
            </a:r>
          </a:p>
        </p:txBody>
      </p:sp>
      <p:sp>
        <p:nvSpPr>
          <p:cNvPr id="16" name="Content Placeholder 15"/>
          <p:cNvSpPr>
            <a:spLocks noGrp="1"/>
          </p:cNvSpPr>
          <p:nvPr>
            <p:ph sz="quarter" idx="14"/>
          </p:nvPr>
        </p:nvSpPr>
        <p:spPr>
          <a:xfrm>
            <a:off x="4677508" y="1534979"/>
            <a:ext cx="6676291" cy="4556677"/>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C520E2E8-93EB-2D4D-9A94-D0655C38DBC5}"/>
              </a:ext>
            </a:extLst>
          </p:cNvPr>
          <p:cNvSpPr>
            <a:spLocks noGrp="1"/>
          </p:cNvSpPr>
          <p:nvPr>
            <p:ph type="dt" sz="half" idx="15"/>
          </p:nvPr>
        </p:nvSpPr>
        <p:spPr/>
        <p:txBody>
          <a:bodyPr/>
          <a:lstStyle>
            <a:lvl1pPr>
              <a:defRPr/>
            </a:lvl1pPr>
          </a:lstStyle>
          <a:p>
            <a:pPr>
              <a:defRPr/>
            </a:pPr>
            <a:fld id="{B9249BB6-5D22-8940-8863-510E5C90BE4F}" type="datetimeFigureOut">
              <a:rPr lang="en-US"/>
              <a:pPr>
                <a:defRPr/>
              </a:pPr>
              <a:t>4/24/2018</a:t>
            </a:fld>
            <a:endParaRPr lang="en-US"/>
          </a:p>
        </p:txBody>
      </p:sp>
      <p:sp>
        <p:nvSpPr>
          <p:cNvPr id="11" name="Footer Placeholder 3">
            <a:extLst>
              <a:ext uri="{FF2B5EF4-FFF2-40B4-BE49-F238E27FC236}">
                <a16:creationId xmlns:a16="http://schemas.microsoft.com/office/drawing/2014/main" id="{E584F048-95C3-4342-BE71-B295BE933B6B}"/>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0548DDEE-7302-3A47-B70E-0F9FABFE0F9F}"/>
              </a:ext>
            </a:extLst>
          </p:cNvPr>
          <p:cNvSpPr>
            <a:spLocks noGrp="1"/>
          </p:cNvSpPr>
          <p:nvPr>
            <p:ph type="sldNum" sz="quarter" idx="17"/>
          </p:nvPr>
        </p:nvSpPr>
        <p:spPr/>
        <p:txBody>
          <a:bodyPr/>
          <a:lstStyle>
            <a:lvl1pPr>
              <a:defRPr/>
            </a:lvl1pPr>
          </a:lstStyle>
          <a:p>
            <a:pPr>
              <a:defRPr/>
            </a:pPr>
            <a:fld id="{83A4FB22-0C30-7B40-AF1A-B229564791BD}" type="slidenum">
              <a:rPr lang="en-US"/>
              <a:pPr>
                <a:defRPr/>
              </a:pPr>
              <a:t>‹#›</a:t>
            </a:fld>
            <a:endParaRPr lang="en-US"/>
          </a:p>
        </p:txBody>
      </p:sp>
      <p:grpSp>
        <p:nvGrpSpPr>
          <p:cNvPr id="14" name="Group 13">
            <a:extLst>
              <a:ext uri="{FF2B5EF4-FFF2-40B4-BE49-F238E27FC236}">
                <a16:creationId xmlns:a16="http://schemas.microsoft.com/office/drawing/2014/main" id="{F1D3060B-E397-0849-AEBA-AF545ECEEBC2}"/>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6AE076D8-00E1-244E-AAE3-96288C1D9A39}"/>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4DD1477-BC18-7C4B-91A4-FE1EDD944B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40086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ED39F-41FA-41BD-A09E-EE79F5E77364}"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39172726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cussion">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FF256CD8-A8A3-134E-A6F6-64EE11B30AA3}"/>
              </a:ext>
            </a:extLst>
          </p:cNvPr>
          <p:cNvGrpSpPr>
            <a:grpSpLocks/>
          </p:cNvGrpSpPr>
          <p:nvPr/>
        </p:nvGrpSpPr>
        <p:grpSpPr bwMode="auto">
          <a:xfrm>
            <a:off x="0" y="0"/>
            <a:ext cx="12192000" cy="6858000"/>
            <a:chOff x="0" y="0"/>
            <a:chExt cx="12192000" cy="6858000"/>
          </a:xfrm>
        </p:grpSpPr>
        <p:pic>
          <p:nvPicPr>
            <p:cNvPr id="3" name="Picture 15">
              <a:extLst>
                <a:ext uri="{FF2B5EF4-FFF2-40B4-BE49-F238E27FC236}">
                  <a16:creationId xmlns:a16="http://schemas.microsoft.com/office/drawing/2014/main" id="{155FBE72-A2F4-3841-90BE-15CBD2743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6">
              <a:extLst>
                <a:ext uri="{FF2B5EF4-FFF2-40B4-BE49-F238E27FC236}">
                  <a16:creationId xmlns:a16="http://schemas.microsoft.com/office/drawing/2014/main" id="{51F37976-5D34-EC49-B7C2-146F24145752}"/>
                </a:ext>
              </a:extLst>
            </p:cNvPr>
            <p:cNvSpPr txBox="1">
              <a:spLocks noChangeArrowheads="1"/>
            </p:cNvSpPr>
            <p:nvPr/>
          </p:nvSpPr>
          <p:spPr bwMode="auto">
            <a:xfrm>
              <a:off x="2869026" y="2833711"/>
              <a:ext cx="635259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a:solidFill>
                    <a:schemeClr val="bg1"/>
                  </a:solidFill>
                  <a:latin typeface="Arial" panose="020B0604020202020204" pitchFamily="34" charset="0"/>
                  <a:cs typeface="Arial" panose="020B0604020202020204" pitchFamily="34" charset="0"/>
                </a:rPr>
                <a:t>DISCUSSION</a:t>
              </a:r>
            </a:p>
          </p:txBody>
        </p:sp>
        <p:sp>
          <p:nvSpPr>
            <p:cNvPr id="5" name="Rectangle 4">
              <a:extLst>
                <a:ext uri="{FF2B5EF4-FFF2-40B4-BE49-F238E27FC236}">
                  <a16:creationId xmlns:a16="http://schemas.microsoft.com/office/drawing/2014/main" id="{AD9B5696-8B30-3C4E-BB56-2CC6B82B6023}"/>
                </a:ext>
              </a:extLst>
            </p:cNvPr>
            <p:cNvSpPr/>
            <p:nvPr/>
          </p:nvSpPr>
          <p:spPr>
            <a:xfrm>
              <a:off x="282575" y="282575"/>
              <a:ext cx="11591925" cy="631031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extLst>
      <p:ext uri="{BB962C8B-B14F-4D97-AF65-F5344CB8AC3E}">
        <p14:creationId xmlns:p14="http://schemas.microsoft.com/office/powerpoint/2010/main" val="59219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8D7D3315-F97E-BA49-88A2-EB9C3EC6ED2C}"/>
              </a:ext>
            </a:extLst>
          </p:cNvPr>
          <p:cNvGrpSpPr>
            <a:grpSpLocks/>
          </p:cNvGrpSpPr>
          <p:nvPr/>
        </p:nvGrpSpPr>
        <p:grpSpPr bwMode="auto">
          <a:xfrm>
            <a:off x="0" y="0"/>
            <a:ext cx="12192000" cy="6858000"/>
            <a:chOff x="0" y="0"/>
            <a:chExt cx="12192000" cy="6858000"/>
          </a:xfrm>
        </p:grpSpPr>
        <p:pic>
          <p:nvPicPr>
            <p:cNvPr id="3" name="Picture 15">
              <a:extLst>
                <a:ext uri="{FF2B5EF4-FFF2-40B4-BE49-F238E27FC236}">
                  <a16:creationId xmlns:a16="http://schemas.microsoft.com/office/drawing/2014/main" id="{2A6E0EAE-9CE0-144D-B970-50246045E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4898A4D-8BBF-F744-A0E8-33790D6E38DF}"/>
                </a:ext>
              </a:extLst>
            </p:cNvPr>
            <p:cNvSpPr/>
            <p:nvPr/>
          </p:nvSpPr>
          <p:spPr>
            <a:xfrm>
              <a:off x="0" y="0"/>
              <a:ext cx="12192000" cy="685800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17">
              <a:extLst>
                <a:ext uri="{FF2B5EF4-FFF2-40B4-BE49-F238E27FC236}">
                  <a16:creationId xmlns:a16="http://schemas.microsoft.com/office/drawing/2014/main" id="{1B2F3E87-E53B-F149-A9F4-D34A17B92018}"/>
                </a:ext>
              </a:extLst>
            </p:cNvPr>
            <p:cNvSpPr txBox="1">
              <a:spLocks noChangeArrowheads="1"/>
            </p:cNvSpPr>
            <p:nvPr/>
          </p:nvSpPr>
          <p:spPr bwMode="auto">
            <a:xfrm>
              <a:off x="3043837" y="2564770"/>
              <a:ext cx="63525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a:solidFill>
                    <a:schemeClr val="bg1"/>
                  </a:solidFill>
                  <a:latin typeface="Arial" panose="020B0604020202020204" pitchFamily="34" charset="0"/>
                  <a:cs typeface="Arial" panose="020B0604020202020204" pitchFamily="34" charset="0"/>
                </a:rPr>
                <a:t>THANK YOU.</a:t>
              </a:r>
            </a:p>
          </p:txBody>
        </p:sp>
        <p:pic>
          <p:nvPicPr>
            <p:cNvPr id="6" name="Picture 18">
              <a:extLst>
                <a:ext uri="{FF2B5EF4-FFF2-40B4-BE49-F238E27FC236}">
                  <a16:creationId xmlns:a16="http://schemas.microsoft.com/office/drawing/2014/main" id="{FD8D8097-F278-2C42-869A-82D4A5BE3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886" y="5199838"/>
              <a:ext cx="1626228" cy="65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E541C3-D21E-2B4F-8528-8E5EE7E22611}"/>
                </a:ext>
              </a:extLst>
            </p:cNvPr>
            <p:cNvSpPr/>
            <p:nvPr/>
          </p:nvSpPr>
          <p:spPr>
            <a:xfrm>
              <a:off x="282575" y="282575"/>
              <a:ext cx="11591925" cy="6310313"/>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A4E20B9E-C1D8-D14B-8054-8E907C69EB00}"/>
                </a:ext>
              </a:extLst>
            </p:cNvPr>
            <p:cNvSpPr/>
            <p:nvPr/>
          </p:nvSpPr>
          <p:spPr>
            <a:xfrm>
              <a:off x="4221163" y="6592888"/>
              <a:ext cx="3751262" cy="265112"/>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extLst>
      <p:ext uri="{BB962C8B-B14F-4D97-AF65-F5344CB8AC3E}">
        <p14:creationId xmlns:p14="http://schemas.microsoft.com/office/powerpoint/2010/main" val="3582589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E357B9-FC38-4E99-96B0-73835ACE6F26}"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173230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EA0CFB-6DE7-461B-9580-44E807F6A56C}"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2858988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364D0B-1B40-49C3-A775-97CB64477FD0}"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2230161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0B0912-79CC-4C9E-BF74-B2F79B1DBAE2}"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990423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778195-247F-4488-8912-DAB7C63E429E}" type="datetime1">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32144327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6C5C00-6E3F-4318-A8B0-C0DEFF2D9F2B}" type="datetime1">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3455428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13D13-1E72-4D8D-81AD-BE379C98AFD5}" type="datetime1">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426436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077355-A424-4D37-AC1E-00CB940743AD}"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3082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D39F-41FA-41BD-A09E-EE79F5E77364}"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837185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5C84E-3BB3-44E3-A87F-81D5772A16DF}"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29494533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A4DE3-60A5-4B38-B2A2-E391DAB70254}"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396030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10DAD-7CDB-4EE2-AC6B-16FCA14031BA}"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146650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1E977A-4D5F-4E53-921E-D955706C4D2C}"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022507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E74F9-2757-4592-A11D-5403122BBF29}"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674798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713964-CC21-43B9-BCF5-ABECE7F532EA}"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4108729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A3091B-2264-4A78-AC6F-6756E2052677}"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4122776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F3B87F-5E17-4F81-A666-40BA48E1B5AE}" type="datetime1">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631016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A8827-5CBD-4858-A968-2FEEFD517CAE}" type="datetime1">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4074814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80ABD-9BDF-46A3-B1EE-13200AB73520}" type="datetime1">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59711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11055048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F6FE4D-8332-4017-BF9D-B548C71756D8}"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38732713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50C160-A783-480E-A26D-04657FF1256B}" type="datetime1">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40926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F5BC9-15FF-420B-87C3-B5AE4AA45D76}"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639846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B0F98-6048-4D4C-91FB-E0C0A58F1E45}" type="datetime1">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368912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117BF7-3C01-614B-B1D0-EFC01705D4A0}" type="datetimeFigureOut">
              <a:rPr lang="en-US" smtClean="0"/>
              <a:t>4/24/2018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89E4787-24E0-EC45-9EC5-2282C909BA56}" type="slidenum">
              <a:rPr lang="en-US" smtClean="0"/>
              <a:t>‹#›</a:t>
            </a:fld>
            <a:endParaRPr lang="en-US"/>
          </a:p>
        </p:txBody>
      </p:sp>
    </p:spTree>
    <p:extLst>
      <p:ext uri="{BB962C8B-B14F-4D97-AF65-F5344CB8AC3E}">
        <p14:creationId xmlns:p14="http://schemas.microsoft.com/office/powerpoint/2010/main" val="385962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4ED39F-41FA-41BD-A09E-EE79F5E77364}"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560D6-A63D-477F-8506-6E66BE93E569}" type="slidenum">
              <a:rPr lang="en-US" smtClean="0"/>
              <a:t>‹#›</a:t>
            </a:fld>
            <a:endParaRPr lang="en-US"/>
          </a:p>
        </p:txBody>
      </p:sp>
    </p:spTree>
    <p:extLst>
      <p:ext uri="{BB962C8B-B14F-4D97-AF65-F5344CB8AC3E}">
        <p14:creationId xmlns:p14="http://schemas.microsoft.com/office/powerpoint/2010/main" val="289582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image" Target="../media/image6.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image" Target="../media/image5.jpe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ED39F-41FA-41BD-A09E-EE79F5E77364}" type="datetimeFigureOut">
              <a:rPr lang="en-US" smtClean="0"/>
              <a:t>4/24/2018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560D6-A63D-477F-8506-6E66BE93E569}" type="slidenum">
              <a:rPr lang="en-US" smtClean="0"/>
              <a:t>‹#›</a:t>
            </a:fld>
            <a:endParaRPr lang="en-US"/>
          </a:p>
        </p:txBody>
      </p:sp>
    </p:spTree>
    <p:extLst>
      <p:ext uri="{BB962C8B-B14F-4D97-AF65-F5344CB8AC3E}">
        <p14:creationId xmlns:p14="http://schemas.microsoft.com/office/powerpoint/2010/main" val="2959837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F7D7F-3F9E-4AF4-B58A-58C8627A7297}"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C0C96-7D5E-48F1-8132-85CD491BE80E}" type="slidenum">
              <a:rPr lang="en-US" smtClean="0"/>
              <a:t>‹#›</a:t>
            </a:fld>
            <a:endParaRPr lang="en-US"/>
          </a:p>
        </p:txBody>
      </p:sp>
    </p:spTree>
    <p:extLst>
      <p:ext uri="{BB962C8B-B14F-4D97-AF65-F5344CB8AC3E}">
        <p14:creationId xmlns:p14="http://schemas.microsoft.com/office/powerpoint/2010/main" val="26311036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3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81976-86A3-4A36-B300-717766178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FD0645-1639-4341-BD03-4121ACD83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048E0-CE91-43BE-AE72-E5D1719A1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3708E-30C8-4A68-9563-31C221EE282B}" type="datetimeFigureOut">
              <a:rPr lang="en-US" smtClean="0"/>
              <a:t>4/24/2018</a:t>
            </a:fld>
            <a:endParaRPr lang="en-US"/>
          </a:p>
        </p:txBody>
      </p:sp>
      <p:sp>
        <p:nvSpPr>
          <p:cNvPr id="5" name="Footer Placeholder 4">
            <a:extLst>
              <a:ext uri="{FF2B5EF4-FFF2-40B4-BE49-F238E27FC236}">
                <a16:creationId xmlns:a16="http://schemas.microsoft.com/office/drawing/2014/main" id="{2A0DD063-A593-4DEA-A66B-5837BCCE5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79422C-17C1-4E88-AB78-CB5F8827B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F08D7-F4CD-4B84-A16B-3F57B77AF4F0}" type="slidenum">
              <a:rPr lang="en-US" smtClean="0"/>
              <a:t>‹#›</a:t>
            </a:fld>
            <a:endParaRPr lang="en-US"/>
          </a:p>
        </p:txBody>
      </p:sp>
    </p:spTree>
    <p:extLst>
      <p:ext uri="{BB962C8B-B14F-4D97-AF65-F5344CB8AC3E}">
        <p14:creationId xmlns:p14="http://schemas.microsoft.com/office/powerpoint/2010/main" val="1485662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92CE382C-FBA3-3F4C-8257-5FCB37E413A2}"/>
              </a:ext>
            </a:extLst>
          </p:cNvPr>
          <p:cNvGrpSpPr>
            <a:grpSpLocks/>
          </p:cNvGrpSpPr>
          <p:nvPr/>
        </p:nvGrpSpPr>
        <p:grpSpPr bwMode="auto">
          <a:xfrm>
            <a:off x="0" y="0"/>
            <a:ext cx="12192000" cy="6858000"/>
            <a:chOff x="0" y="0"/>
            <a:chExt cx="12192000" cy="6858000"/>
          </a:xfrm>
        </p:grpSpPr>
        <p:pic>
          <p:nvPicPr>
            <p:cNvPr id="1035" name="Picture 6">
              <a:extLst>
                <a:ext uri="{FF2B5EF4-FFF2-40B4-BE49-F238E27FC236}">
                  <a16:creationId xmlns:a16="http://schemas.microsoft.com/office/drawing/2014/main" id="{35FDFE69-852F-7C44-9545-24144601104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31CAB7B-C70C-D541-8848-2C3827D16E63}"/>
                </a:ext>
              </a:extLst>
            </p:cNvPr>
            <p:cNvSpPr/>
            <p:nvPr/>
          </p:nvSpPr>
          <p:spPr>
            <a:xfrm>
              <a:off x="0" y="0"/>
              <a:ext cx="12192000" cy="6858000"/>
            </a:xfrm>
            <a:prstGeom prst="rect">
              <a:avLst/>
            </a:prstGeom>
            <a:solidFill>
              <a:srgbClr val="000000">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7354F5D9-7EDE-CE47-93E5-4C7207AE76FB}"/>
                </a:ext>
              </a:extLst>
            </p:cNvPr>
            <p:cNvSpPr/>
            <p:nvPr/>
          </p:nvSpPr>
          <p:spPr>
            <a:xfrm>
              <a:off x="295275" y="268288"/>
              <a:ext cx="11564938" cy="6324600"/>
            </a:xfrm>
            <a:prstGeom prst="rect">
              <a:avLst/>
            </a:prstGeom>
            <a:noFill/>
            <a:ln>
              <a:solidFill>
                <a:srgbClr val="04C7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27" name="Title Placeholder 1">
            <a:extLst>
              <a:ext uri="{FF2B5EF4-FFF2-40B4-BE49-F238E27FC236}">
                <a16:creationId xmlns:a16="http://schemas.microsoft.com/office/drawing/2014/main" id="{5B75AE1D-0E93-9648-AE24-6605F88898B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0C4965D-3D3A-0C44-9FEE-C03613C018C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BFC4B4-41CF-F340-99EF-154889F22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Arial" charset="0"/>
                <a:ea typeface="Arial" charset="0"/>
                <a:cs typeface="Arial" charset="0"/>
              </a:defRPr>
            </a:lvl1pPr>
          </a:lstStyle>
          <a:p>
            <a:pPr>
              <a:defRPr/>
            </a:pPr>
            <a:fld id="{134DDCEC-FE98-3048-9B9E-DB6DD7C45284}" type="datetimeFigureOut">
              <a:rPr lang="en-US"/>
              <a:pPr>
                <a:defRPr/>
              </a:pPr>
              <a:t>4/24/2018</a:t>
            </a:fld>
            <a:endParaRPr lang="en-US"/>
          </a:p>
        </p:txBody>
      </p:sp>
      <p:sp>
        <p:nvSpPr>
          <p:cNvPr id="5" name="Footer Placeholder 4">
            <a:extLst>
              <a:ext uri="{FF2B5EF4-FFF2-40B4-BE49-F238E27FC236}">
                <a16:creationId xmlns:a16="http://schemas.microsoft.com/office/drawing/2014/main" id="{2C898056-AC17-4047-866E-2448A4B55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Arial" charset="0"/>
                <a:ea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4667124-6061-9044-978F-3580EF199A83}"/>
              </a:ext>
            </a:extLst>
          </p:cNvPr>
          <p:cNvSpPr>
            <a:spLocks noGrp="1"/>
          </p:cNvSpPr>
          <p:nvPr>
            <p:ph type="sldNum" sz="quarter" idx="4"/>
          </p:nvPr>
        </p:nvSpPr>
        <p:spPr>
          <a:xfrm>
            <a:off x="8610600" y="6356350"/>
            <a:ext cx="21145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bg1"/>
                </a:solidFill>
                <a:latin typeface="Arial" charset="0"/>
                <a:ea typeface="Arial" charset="0"/>
                <a:cs typeface="Arial" charset="0"/>
              </a:defRPr>
            </a:lvl1pPr>
          </a:lstStyle>
          <a:p>
            <a:pPr>
              <a:defRPr/>
            </a:pPr>
            <a:fld id="{D33F56F0-933F-834C-9F1E-62862D286766}" type="slidenum">
              <a:rPr lang="en-US"/>
              <a:pPr>
                <a:defRPr/>
              </a:pPr>
              <a:t>‹#›</a:t>
            </a:fld>
            <a:endParaRPr lang="en-US"/>
          </a:p>
        </p:txBody>
      </p:sp>
      <p:grpSp>
        <p:nvGrpSpPr>
          <p:cNvPr id="14" name="Group 13">
            <a:extLst>
              <a:ext uri="{FF2B5EF4-FFF2-40B4-BE49-F238E27FC236}">
                <a16:creationId xmlns:a16="http://schemas.microsoft.com/office/drawing/2014/main" id="{5047F355-106F-7243-8D38-08F2DC6873A6}"/>
              </a:ext>
            </a:extLst>
          </p:cNvPr>
          <p:cNvGrpSpPr/>
          <p:nvPr userDrawn="1"/>
        </p:nvGrpSpPr>
        <p:grpSpPr>
          <a:xfrm>
            <a:off x="11112135" y="6188799"/>
            <a:ext cx="902527" cy="505239"/>
            <a:chOff x="11112135" y="6188799"/>
            <a:chExt cx="902527" cy="505239"/>
          </a:xfrm>
        </p:grpSpPr>
        <p:sp>
          <p:nvSpPr>
            <p:cNvPr id="15" name="Rectangle 14">
              <a:extLst>
                <a:ext uri="{FF2B5EF4-FFF2-40B4-BE49-F238E27FC236}">
                  <a16:creationId xmlns:a16="http://schemas.microsoft.com/office/drawing/2014/main" id="{E224FB9C-5EB9-5742-A29B-F69E1040C377}"/>
                </a:ext>
              </a:extLst>
            </p:cNvPr>
            <p:cNvSpPr/>
            <p:nvPr/>
          </p:nvSpPr>
          <p:spPr>
            <a:xfrm>
              <a:off x="11112135" y="6188799"/>
              <a:ext cx="902527" cy="505239"/>
            </a:xfrm>
            <a:prstGeom prst="rect">
              <a:avLst/>
            </a:prstGeom>
            <a:solidFill>
              <a:srgbClr val="04C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74D09E8-6F1D-3344-A925-CD5DDB04950E}"/>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1234055" y="6308174"/>
              <a:ext cx="665256" cy="267317"/>
            </a:xfrm>
            <a:prstGeom prst="rect">
              <a:avLst/>
            </a:prstGeom>
          </p:spPr>
        </p:pic>
      </p:grpSp>
    </p:spTree>
    <p:extLst>
      <p:ext uri="{BB962C8B-B14F-4D97-AF65-F5344CB8AC3E}">
        <p14:creationId xmlns:p14="http://schemas.microsoft.com/office/powerpoint/2010/main" val="10400236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Lst>
  <p:txStyles>
    <p:titleStyle>
      <a:lvl1pPr algn="l" rtl="0" eaLnBrk="1" fontAlgn="base" hangingPunct="1">
        <a:lnSpc>
          <a:spcPct val="90000"/>
        </a:lnSpc>
        <a:spcBef>
          <a:spcPct val="0"/>
        </a:spcBef>
        <a:spcAft>
          <a:spcPct val="0"/>
        </a:spcAft>
        <a:defRPr sz="4400" b="1" kern="1200">
          <a:solidFill>
            <a:schemeClr val="bg1"/>
          </a:solidFill>
          <a:latin typeface="Arial" charset="0"/>
          <a:ea typeface="Arial" charset="0"/>
          <a:cs typeface="Arial" charset="0"/>
        </a:defRPr>
      </a:lvl1pPr>
      <a:lvl2pPr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bg1"/>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Courier New" panose="02070309020205020404" pitchFamily="49" charset="0"/>
        <a:buChar char="o"/>
        <a:defRPr sz="2400" kern="1200">
          <a:solidFill>
            <a:schemeClr val="bg1"/>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Wingdings" pitchFamily="2" charset="2"/>
        <a:buChar char="§"/>
        <a:defRPr sz="2000" kern="1200">
          <a:solidFill>
            <a:schemeClr val="bg1"/>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Helvetica" pitchFamily="2" charset="0"/>
        <a:buChar char="⁃"/>
        <a:defRPr kern="1200">
          <a:solidFill>
            <a:schemeClr val="bg1"/>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Wingdings" pitchFamily="2" charset="2"/>
        <a:buChar char="Ø"/>
        <a:defRPr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7867-5D36-47ED-8189-B144FC35CF84}" type="datetime1">
              <a:rPr lang="en-US" smtClean="0"/>
              <a:t>4/24/2018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5286822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54ABC-80AD-401D-8C5E-812E1FE9F779}" type="datetime1">
              <a:rPr lang="en-US" smtClean="0"/>
              <a:t>4/24/2018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120C6-7D24-407D-9350-A8257E24BC05}" type="slidenum">
              <a:rPr lang="en-US" smtClean="0"/>
              <a:pPr/>
              <a:t>‹#›</a:t>
            </a:fld>
            <a:endParaRPr lang="en-US" dirty="0"/>
          </a:p>
        </p:txBody>
      </p:sp>
    </p:spTree>
    <p:extLst>
      <p:ext uri="{BB962C8B-B14F-4D97-AF65-F5344CB8AC3E}">
        <p14:creationId xmlns:p14="http://schemas.microsoft.com/office/powerpoint/2010/main" val="19479264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946ABF-E4F1-A140-9800-8D32036C9C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740A4CF-014C-D049-9487-1D2CBF0F8BA2}"/>
              </a:ext>
            </a:extLst>
          </p:cNvPr>
          <p:cNvSpPr/>
          <p:nvPr userDrawn="1"/>
        </p:nvSpPr>
        <p:spPr>
          <a:xfrm>
            <a:off x="5298141" y="6505075"/>
            <a:ext cx="5688105" cy="352925"/>
          </a:xfrm>
          <a:prstGeom prst="rect">
            <a:avLst/>
          </a:prstGeom>
          <a:solidFill>
            <a:srgbClr val="FF0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486CF5-D386-6043-BA66-1109709F1300}"/>
              </a:ext>
            </a:extLst>
          </p:cNvPr>
          <p:cNvSpPr/>
          <p:nvPr userDrawn="1"/>
        </p:nvSpPr>
        <p:spPr>
          <a:xfrm>
            <a:off x="368968" y="352926"/>
            <a:ext cx="11454064" cy="6152149"/>
          </a:xfrm>
          <a:prstGeom prst="rect">
            <a:avLst/>
          </a:prstGeom>
          <a:noFill/>
          <a:ln>
            <a:solidFill>
              <a:srgbClr val="FF0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17BF7-3C01-614B-B1D0-EFC01705D4A0}" type="datetimeFigureOut">
              <a:rPr lang="en-US" smtClean="0"/>
              <a:t>4/24/2018</a:t>
            </a:fld>
            <a:endParaRPr lang="en-US"/>
          </a:p>
        </p:txBody>
      </p:sp>
      <p:sp>
        <p:nvSpPr>
          <p:cNvPr id="10" name="Footer Placeholder 9">
            <a:extLst>
              <a:ext uri="{FF2B5EF4-FFF2-40B4-BE49-F238E27FC236}">
                <a16:creationId xmlns:a16="http://schemas.microsoft.com/office/drawing/2014/main" id="{D729DEA1-34DC-AB49-80F3-57467EF5B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Title Placeholder 10">
            <a:extLst>
              <a:ext uri="{FF2B5EF4-FFF2-40B4-BE49-F238E27FC236}">
                <a16:creationId xmlns:a16="http://schemas.microsoft.com/office/drawing/2014/main" id="{60CA0D0E-5C0C-3C42-AF4B-3AFAE6DA0993}"/>
              </a:ext>
            </a:extLst>
          </p:cNvPr>
          <p:cNvSpPr>
            <a:spLocks noGrp="1"/>
          </p:cNvSpPr>
          <p:nvPr>
            <p:ph type="title"/>
          </p:nvPr>
        </p:nvSpPr>
        <p:spPr>
          <a:xfrm>
            <a:off x="5118264" y="3915847"/>
            <a:ext cx="62355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lide Number Placeholder 11">
            <a:extLst>
              <a:ext uri="{FF2B5EF4-FFF2-40B4-BE49-F238E27FC236}">
                <a16:creationId xmlns:a16="http://schemas.microsoft.com/office/drawing/2014/main" id="{5AD25BCE-770D-C644-8E73-D0589D6A7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095ED-5152-B843-8CFD-E36FF3A5B69D}" type="slidenum">
              <a:rPr lang="en-US" smtClean="0"/>
              <a:t>‹#›</a:t>
            </a:fld>
            <a:endParaRPr lang="en-US"/>
          </a:p>
        </p:txBody>
      </p:sp>
    </p:spTree>
    <p:extLst>
      <p:ext uri="{BB962C8B-B14F-4D97-AF65-F5344CB8AC3E}">
        <p14:creationId xmlns:p14="http://schemas.microsoft.com/office/powerpoint/2010/main" val="99694618"/>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Layout" Target="../diagrams/layout2.xml"/><Relationship Id="rId7" Type="http://schemas.openxmlformats.org/officeDocument/2006/relationships/image" Target="../media/image32.emf"/><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jpeg"/><Relationship Id="rId1" Type="http://schemas.openxmlformats.org/officeDocument/2006/relationships/slideLayout" Target="../slideLayouts/slideLayout81.xml"/><Relationship Id="rId4" Type="http://schemas.openxmlformats.org/officeDocument/2006/relationships/hyperlink" Target="http://www.mpifoundation.org/dona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17.emf"/><Relationship Id="rId16" Type="http://schemas.openxmlformats.org/officeDocument/2006/relationships/image" Target="../media/image31.emf"/><Relationship Id="rId1" Type="http://schemas.openxmlformats.org/officeDocument/2006/relationships/slideLayout" Target="../slideLayouts/slideLayout5.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1">
            <a:extLst>
              <a:ext uri="{FF2B5EF4-FFF2-40B4-BE49-F238E27FC236}">
                <a16:creationId xmlns:a16="http://schemas.microsoft.com/office/drawing/2014/main" id="{DF6EB645-6F14-5447-AF41-598481812942}"/>
              </a:ext>
            </a:extLst>
          </p:cNvPr>
          <p:cNvSpPr>
            <a:spLocks noGrp="1" noChangeArrowheads="1"/>
          </p:cNvSpPr>
          <p:nvPr>
            <p:ph type="subTitle" idx="1"/>
          </p:nvPr>
        </p:nvSpPr>
        <p:spPr>
          <a:xfrm>
            <a:off x="4716463" y="4867275"/>
            <a:ext cx="5951537" cy="838200"/>
          </a:xfrm>
        </p:spPr>
        <p:txBody>
          <a:bodyPr/>
          <a:lstStyle/>
          <a:p>
            <a:r>
              <a:rPr lang="en-US" altLang="en-US" dirty="0">
                <a:latin typeface="Arial" panose="020B0604020202020204" pitchFamily="34" charset="0"/>
                <a:cs typeface="Arial" panose="020B0604020202020204" pitchFamily="34" charset="0"/>
              </a:rPr>
              <a:t>SECURING TOMORROW BY </a:t>
            </a:r>
          </a:p>
          <a:p>
            <a:r>
              <a:rPr lang="en-US" altLang="en-US" b="1" dirty="0">
                <a:latin typeface="Arial" panose="020B0604020202020204" pitchFamily="34" charset="0"/>
                <a:cs typeface="Arial" panose="020B0604020202020204" pitchFamily="34" charset="0"/>
              </a:rPr>
              <a:t>STRENGTHENING TODAY</a:t>
            </a:r>
          </a:p>
          <a:p>
            <a:endParaRPr lang="en-US" alt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C0C047F-2BBE-5446-B6AD-8F6AC01B0694}"/>
              </a:ext>
            </a:extLst>
          </p:cNvPr>
          <p:cNvSpPr>
            <a:spLocks noGrp="1"/>
          </p:cNvSpPr>
          <p:nvPr>
            <p:ph type="ctrTitle"/>
          </p:nvPr>
        </p:nvSpPr>
        <p:spPr>
          <a:xfrm>
            <a:off x="4716463" y="3700105"/>
            <a:ext cx="5951537" cy="1506537"/>
          </a:xfrm>
        </p:spPr>
        <p:txBody>
          <a:bodyPr rtlCol="0">
            <a:normAutofit/>
          </a:bodyPr>
          <a:lstStyle/>
          <a:p>
            <a:pPr fontAlgn="auto">
              <a:spcAft>
                <a:spcPts val="0"/>
              </a:spcAft>
              <a:defRPr/>
            </a:pPr>
            <a:r>
              <a:rPr lang="en-US" dirty="0"/>
              <a:t>FOUNDATION</a:t>
            </a:r>
            <a:br>
              <a:rPr lang="en-US" dirty="0"/>
            </a:br>
            <a:endParaRPr lang="en-US" dirty="0"/>
          </a:p>
        </p:txBody>
      </p:sp>
    </p:spTree>
    <p:extLst>
      <p:ext uri="{BB962C8B-B14F-4D97-AF65-F5344CB8AC3E}">
        <p14:creationId xmlns:p14="http://schemas.microsoft.com/office/powerpoint/2010/main" val="267519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2A96C5F-8F13-472F-8C1D-F8D2C8016A08}"/>
              </a:ext>
            </a:extLst>
          </p:cNvPr>
          <p:cNvGraphicFramePr/>
          <p:nvPr>
            <p:extLst/>
          </p:nvPr>
        </p:nvGraphicFramePr>
        <p:xfrm>
          <a:off x="2563091" y="1073727"/>
          <a:ext cx="7481455" cy="5420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BDBEFEB-2C1B-4CA3-9AE1-93C3E14372CF}"/>
              </a:ext>
            </a:extLst>
          </p:cNvPr>
          <p:cNvSpPr>
            <a:spLocks noGrp="1"/>
          </p:cNvSpPr>
          <p:nvPr>
            <p:ph type="ctrTitle"/>
          </p:nvPr>
        </p:nvSpPr>
        <p:spPr>
          <a:xfrm>
            <a:off x="1524000" y="-1300327"/>
            <a:ext cx="9144000" cy="2387600"/>
          </a:xfrm>
        </p:spPr>
        <p:txBody>
          <a:bodyPr/>
          <a:lstStyle/>
          <a:p>
            <a:r>
              <a:rPr lang="en-US" dirty="0"/>
              <a:t>Foundation Distribution</a:t>
            </a:r>
          </a:p>
        </p:txBody>
      </p:sp>
      <p:sp>
        <p:nvSpPr>
          <p:cNvPr id="2" name="Subtitle 1">
            <a:extLst>
              <a:ext uri="{FF2B5EF4-FFF2-40B4-BE49-F238E27FC236}">
                <a16:creationId xmlns:a16="http://schemas.microsoft.com/office/drawing/2014/main" id="{62A8BA1F-C27F-46D8-9AEE-2438D3C21089}"/>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85171D67-F71E-4295-8A44-7776576DD812}"/>
              </a:ext>
            </a:extLst>
          </p:cNvPr>
          <p:cNvPicPr>
            <a:picLocks noChangeAspect="1"/>
          </p:cNvPicPr>
          <p:nvPr/>
        </p:nvPicPr>
        <p:blipFill>
          <a:blip r:embed="rId7"/>
          <a:stretch>
            <a:fillRect/>
          </a:stretch>
        </p:blipFill>
        <p:spPr>
          <a:xfrm>
            <a:off x="7656743" y="1087273"/>
            <a:ext cx="1027957" cy="868195"/>
          </a:xfrm>
          <a:prstGeom prst="rect">
            <a:avLst/>
          </a:prstGeom>
        </p:spPr>
      </p:pic>
      <p:sp>
        <p:nvSpPr>
          <p:cNvPr id="7" name="TextBox 6">
            <a:extLst>
              <a:ext uri="{FF2B5EF4-FFF2-40B4-BE49-F238E27FC236}">
                <a16:creationId xmlns:a16="http://schemas.microsoft.com/office/drawing/2014/main" id="{5CE6CDCC-7D9C-4AA5-A995-23CB70B4B831}"/>
              </a:ext>
            </a:extLst>
          </p:cNvPr>
          <p:cNvSpPr txBox="1"/>
          <p:nvPr/>
        </p:nvSpPr>
        <p:spPr>
          <a:xfrm>
            <a:off x="8597247" y="1198204"/>
            <a:ext cx="3192862" cy="646331"/>
          </a:xfrm>
          <a:prstGeom prst="rect">
            <a:avLst/>
          </a:prstGeom>
          <a:noFill/>
        </p:spPr>
        <p:txBody>
          <a:bodyPr wrap="none" rtlCol="0">
            <a:spAutoFit/>
          </a:bodyPr>
          <a:lstStyle/>
          <a:p>
            <a:r>
              <a:rPr lang="en-US" dirty="0"/>
              <a:t>Designing Inclusive Experiences </a:t>
            </a:r>
          </a:p>
          <a:p>
            <a:r>
              <a:rPr lang="en-US" dirty="0"/>
              <a:t>Research Project</a:t>
            </a:r>
          </a:p>
        </p:txBody>
      </p:sp>
      <p:sp>
        <p:nvSpPr>
          <p:cNvPr id="8" name="Arrow: Down 7">
            <a:extLst>
              <a:ext uri="{FF2B5EF4-FFF2-40B4-BE49-F238E27FC236}">
                <a16:creationId xmlns:a16="http://schemas.microsoft.com/office/drawing/2014/main" id="{FA531BD3-87D2-4485-8505-C1F2213258CF}"/>
              </a:ext>
            </a:extLst>
          </p:cNvPr>
          <p:cNvSpPr/>
          <p:nvPr/>
        </p:nvSpPr>
        <p:spPr>
          <a:xfrm rot="15482892">
            <a:off x="7096379" y="1295808"/>
            <a:ext cx="558359" cy="456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401D04-600F-4AFF-A522-19F8655299B5}"/>
              </a:ext>
            </a:extLst>
          </p:cNvPr>
          <p:cNvSpPr txBox="1"/>
          <p:nvPr/>
        </p:nvSpPr>
        <p:spPr>
          <a:xfrm>
            <a:off x="9236210" y="2835457"/>
            <a:ext cx="2631181" cy="981534"/>
          </a:xfrm>
          <a:prstGeom prst="rect">
            <a:avLst/>
          </a:prstGeom>
          <a:noFill/>
        </p:spPr>
        <p:txBody>
          <a:bodyPr wrap="square" rtlCol="0">
            <a:spAutoFit/>
          </a:bodyPr>
          <a:lstStyle/>
          <a:p>
            <a:r>
              <a:rPr lang="en-US" sz="1400" dirty="0"/>
              <a:t>Helps us prepare for the future, fund operations expenses from interest to maximize $ distributed to community</a:t>
            </a:r>
          </a:p>
        </p:txBody>
      </p:sp>
      <p:sp>
        <p:nvSpPr>
          <p:cNvPr id="10" name="TextBox 9">
            <a:extLst>
              <a:ext uri="{FF2B5EF4-FFF2-40B4-BE49-F238E27FC236}">
                <a16:creationId xmlns:a16="http://schemas.microsoft.com/office/drawing/2014/main" id="{EB778299-C1C6-445E-82F6-C042A9AF1224}"/>
              </a:ext>
            </a:extLst>
          </p:cNvPr>
          <p:cNvSpPr txBox="1"/>
          <p:nvPr/>
        </p:nvSpPr>
        <p:spPr>
          <a:xfrm>
            <a:off x="838157" y="1606126"/>
            <a:ext cx="3075714" cy="923330"/>
          </a:xfrm>
          <a:prstGeom prst="rect">
            <a:avLst/>
          </a:prstGeom>
          <a:noFill/>
        </p:spPr>
        <p:txBody>
          <a:bodyPr wrap="none" rtlCol="0">
            <a:spAutoFit/>
          </a:bodyPr>
          <a:lstStyle/>
          <a:p>
            <a:r>
              <a:rPr lang="en-US" dirty="0"/>
              <a:t>WEC Scholarships</a:t>
            </a:r>
          </a:p>
          <a:p>
            <a:r>
              <a:rPr lang="en-US" dirty="0"/>
              <a:t>CMM/CMP, EMEC, Experiential</a:t>
            </a:r>
          </a:p>
          <a:p>
            <a:r>
              <a:rPr lang="en-US" dirty="0"/>
              <a:t>Events, IMEX America</a:t>
            </a:r>
          </a:p>
        </p:txBody>
      </p:sp>
      <p:sp>
        <p:nvSpPr>
          <p:cNvPr id="12" name="Arrow: Right 11">
            <a:extLst>
              <a:ext uri="{FF2B5EF4-FFF2-40B4-BE49-F238E27FC236}">
                <a16:creationId xmlns:a16="http://schemas.microsoft.com/office/drawing/2014/main" id="{56ED0F62-D270-4951-874E-ABBDB2E2DD44}"/>
              </a:ext>
            </a:extLst>
          </p:cNvPr>
          <p:cNvSpPr/>
          <p:nvPr/>
        </p:nvSpPr>
        <p:spPr>
          <a:xfrm rot="12706942">
            <a:off x="2885813" y="2549038"/>
            <a:ext cx="545284" cy="49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85258A3-DBAF-458D-965A-79CC55597DB5}"/>
              </a:ext>
            </a:extLst>
          </p:cNvPr>
          <p:cNvSpPr txBox="1"/>
          <p:nvPr/>
        </p:nvSpPr>
        <p:spPr>
          <a:xfrm>
            <a:off x="8926329" y="4744274"/>
            <a:ext cx="2941062" cy="1169551"/>
          </a:xfrm>
          <a:prstGeom prst="rect">
            <a:avLst/>
          </a:prstGeom>
          <a:noFill/>
        </p:spPr>
        <p:txBody>
          <a:bodyPr wrap="none" rtlCol="0">
            <a:spAutoFit/>
          </a:bodyPr>
          <a:lstStyle/>
          <a:p>
            <a:r>
              <a:rPr lang="en-US" sz="1400" dirty="0"/>
              <a:t>* Connections to  Career: C2C, with </a:t>
            </a:r>
          </a:p>
          <a:p>
            <a:r>
              <a:rPr lang="en-US" sz="1400" dirty="0"/>
              <a:t>Sunshine Education Summit – </a:t>
            </a:r>
          </a:p>
          <a:p>
            <a:r>
              <a:rPr lang="en-US" sz="1400" dirty="0"/>
              <a:t>4 Florida chapter Regional conference</a:t>
            </a:r>
          </a:p>
          <a:p>
            <a:r>
              <a:rPr lang="en-US" sz="1400" dirty="0"/>
              <a:t>* the EVENT Conf. Ottawa – 3 chapter</a:t>
            </a:r>
          </a:p>
          <a:p>
            <a:r>
              <a:rPr lang="en-US" sz="1400" dirty="0"/>
              <a:t>Regional conference.</a:t>
            </a:r>
          </a:p>
        </p:txBody>
      </p:sp>
      <p:sp>
        <p:nvSpPr>
          <p:cNvPr id="14" name="Arrow: Right 13">
            <a:extLst>
              <a:ext uri="{FF2B5EF4-FFF2-40B4-BE49-F238E27FC236}">
                <a16:creationId xmlns:a16="http://schemas.microsoft.com/office/drawing/2014/main" id="{A941BE91-C6E0-497B-BD3C-291C0056BCE4}"/>
              </a:ext>
            </a:extLst>
          </p:cNvPr>
          <p:cNvSpPr/>
          <p:nvPr/>
        </p:nvSpPr>
        <p:spPr>
          <a:xfrm rot="20635593">
            <a:off x="8343547" y="5105835"/>
            <a:ext cx="578840" cy="387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50CCB6-64AD-4308-A0C4-AC93DE055083}"/>
              </a:ext>
            </a:extLst>
          </p:cNvPr>
          <p:cNvSpPr txBox="1"/>
          <p:nvPr/>
        </p:nvSpPr>
        <p:spPr>
          <a:xfrm>
            <a:off x="458658" y="4801047"/>
            <a:ext cx="3377591" cy="1384995"/>
          </a:xfrm>
          <a:prstGeom prst="rect">
            <a:avLst/>
          </a:prstGeom>
          <a:noFill/>
        </p:spPr>
        <p:txBody>
          <a:bodyPr wrap="none" rtlCol="0">
            <a:spAutoFit/>
          </a:bodyPr>
          <a:lstStyle/>
          <a:p>
            <a:r>
              <a:rPr lang="en-US" sz="1400" dirty="0"/>
              <a:t>Opportunities for education, developed </a:t>
            </a:r>
          </a:p>
          <a:p>
            <a:r>
              <a:rPr lang="en-US" sz="1400" dirty="0"/>
              <a:t>Content programs, speaker education, from</a:t>
            </a:r>
          </a:p>
          <a:p>
            <a:r>
              <a:rPr lang="en-US" sz="1400" dirty="0"/>
              <a:t>Education Fund, or branded corporate </a:t>
            </a:r>
          </a:p>
          <a:p>
            <a:r>
              <a:rPr lang="en-US" sz="1400" dirty="0"/>
              <a:t>Sponsors – like American Airlines Women in</a:t>
            </a:r>
          </a:p>
          <a:p>
            <a:r>
              <a:rPr lang="en-US" sz="1400" dirty="0"/>
              <a:t>Leadership; FMAV #Event Design; MCI (in </a:t>
            </a:r>
          </a:p>
          <a:p>
            <a:r>
              <a:rPr lang="en-US" sz="1400" dirty="0"/>
              <a:t>Development), others</a:t>
            </a:r>
          </a:p>
        </p:txBody>
      </p:sp>
      <p:sp>
        <p:nvSpPr>
          <p:cNvPr id="16" name="Arrow: Right 15">
            <a:extLst>
              <a:ext uri="{FF2B5EF4-FFF2-40B4-BE49-F238E27FC236}">
                <a16:creationId xmlns:a16="http://schemas.microsoft.com/office/drawing/2014/main" id="{DF25B42D-065E-40BE-9C70-E760A072A7A2}"/>
              </a:ext>
            </a:extLst>
          </p:cNvPr>
          <p:cNvSpPr/>
          <p:nvPr/>
        </p:nvSpPr>
        <p:spPr>
          <a:xfrm rot="12050875">
            <a:off x="3603776" y="5241781"/>
            <a:ext cx="620188" cy="382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75207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WEC Scholarships and Grants</a:t>
            </a:r>
          </a:p>
        </p:txBody>
      </p:sp>
      <p:sp>
        <p:nvSpPr>
          <p:cNvPr id="5" name="Content Placeholder 4"/>
          <p:cNvSpPr>
            <a:spLocks noGrp="1"/>
          </p:cNvSpPr>
          <p:nvPr>
            <p:ph sz="quarter" idx="14"/>
          </p:nvPr>
        </p:nvSpPr>
        <p:spPr/>
        <p:txBody>
          <a:bodyPr/>
          <a:lstStyle/>
          <a:p>
            <a:r>
              <a:rPr lang="en-US" sz="3200" dirty="0"/>
              <a:t>WEC - $61,317 in Annual Education Fund Scholarships </a:t>
            </a:r>
          </a:p>
          <a:p>
            <a:r>
              <a:rPr lang="en-US" sz="3200" dirty="0"/>
              <a:t>WEC - $24,000 in Branded Scholarships – Algonquin College, Wyndham, and The International Centre</a:t>
            </a:r>
          </a:p>
          <a:p>
            <a:r>
              <a:rPr lang="en-US" sz="3200" dirty="0"/>
              <a:t>$35,000 EMEA, Japan and Brazil – WEC scholarships for PE</a:t>
            </a:r>
          </a:p>
          <a:p>
            <a:r>
              <a:rPr lang="en-US" sz="3200" dirty="0"/>
              <a:t>Grant – Connections to Career: C2C</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32965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2E36-F86E-473E-A9A0-8A9AFA5DCC27}"/>
              </a:ext>
            </a:extLst>
          </p:cNvPr>
          <p:cNvSpPr>
            <a:spLocks noGrp="1"/>
          </p:cNvSpPr>
          <p:nvPr>
            <p:ph type="title"/>
          </p:nvPr>
        </p:nvSpPr>
        <p:spPr/>
        <p:txBody>
          <a:bodyPr/>
          <a:lstStyle/>
          <a:p>
            <a:r>
              <a:rPr lang="en-US" dirty="0"/>
              <a:t>Tools</a:t>
            </a:r>
          </a:p>
        </p:txBody>
      </p:sp>
      <p:sp>
        <p:nvSpPr>
          <p:cNvPr id="3" name="Text Placeholder 2">
            <a:extLst>
              <a:ext uri="{FF2B5EF4-FFF2-40B4-BE49-F238E27FC236}">
                <a16:creationId xmlns:a16="http://schemas.microsoft.com/office/drawing/2014/main" id="{D35C14D3-B829-40ED-AD4F-37A82C9E84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540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84E3-2E5F-4D82-AED3-7AB3A2E4FE56}"/>
              </a:ext>
            </a:extLst>
          </p:cNvPr>
          <p:cNvSpPr>
            <a:spLocks noGrp="1"/>
          </p:cNvSpPr>
          <p:nvPr>
            <p:ph type="title"/>
          </p:nvPr>
        </p:nvSpPr>
        <p:spPr/>
        <p:txBody>
          <a:bodyPr/>
          <a:lstStyle/>
          <a:p>
            <a:r>
              <a:rPr lang="en-US" dirty="0"/>
              <a:t>New Foundation Area – Chapter Leaders Resource Page</a:t>
            </a:r>
          </a:p>
        </p:txBody>
      </p:sp>
      <p:pic>
        <p:nvPicPr>
          <p:cNvPr id="4" name="Content Placeholder 3">
            <a:extLst>
              <a:ext uri="{FF2B5EF4-FFF2-40B4-BE49-F238E27FC236}">
                <a16:creationId xmlns:a16="http://schemas.microsoft.com/office/drawing/2014/main" id="{BB79E69D-720B-4F30-90D7-4B7DD64300D9}"/>
              </a:ext>
            </a:extLst>
          </p:cNvPr>
          <p:cNvPicPr>
            <a:picLocks noGrp="1" noChangeAspect="1"/>
          </p:cNvPicPr>
          <p:nvPr>
            <p:ph idx="1"/>
          </p:nvPr>
        </p:nvPicPr>
        <p:blipFill rotWithShape="1">
          <a:blip r:embed="rId2"/>
          <a:srcRect l="33624" t="3404" r="35627" b="3365"/>
          <a:stretch/>
        </p:blipFill>
        <p:spPr>
          <a:xfrm>
            <a:off x="377071" y="1923014"/>
            <a:ext cx="6218161" cy="3535106"/>
          </a:xfrm>
          <a:prstGeom prst="rect">
            <a:avLst/>
          </a:prstGeom>
        </p:spPr>
      </p:pic>
      <p:sp>
        <p:nvSpPr>
          <p:cNvPr id="5" name="Content Placeholder 4">
            <a:extLst>
              <a:ext uri="{FF2B5EF4-FFF2-40B4-BE49-F238E27FC236}">
                <a16:creationId xmlns:a16="http://schemas.microsoft.com/office/drawing/2014/main" id="{CB16C0CE-670C-4383-9302-F2D84577F27B}"/>
              </a:ext>
            </a:extLst>
          </p:cNvPr>
          <p:cNvSpPr txBox="1">
            <a:spLocks/>
          </p:cNvSpPr>
          <p:nvPr/>
        </p:nvSpPr>
        <p:spPr>
          <a:xfrm>
            <a:off x="7136264" y="1289896"/>
            <a:ext cx="4368538" cy="4168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Grant Details – Overview and timeline</a:t>
            </a:r>
          </a:p>
          <a:p>
            <a:r>
              <a:rPr lang="en-US" dirty="0"/>
              <a:t>Links to Grant applications to be completed by Chapter leaders</a:t>
            </a:r>
          </a:p>
          <a:p>
            <a:r>
              <a:rPr lang="en-US" dirty="0"/>
              <a:t>Resources – video, information about the Foundation, </a:t>
            </a:r>
            <a:r>
              <a:rPr lang="en-US" dirty="0" err="1"/>
              <a:t>powerpoint</a:t>
            </a:r>
            <a:endParaRPr lang="en-US" dirty="0"/>
          </a:p>
          <a:p>
            <a:r>
              <a:rPr lang="en-US" dirty="0"/>
              <a:t>Chapter Programs (ideas for your chapter / best practices)</a:t>
            </a:r>
          </a:p>
          <a:p>
            <a:endParaRPr lang="en-US" dirty="0"/>
          </a:p>
        </p:txBody>
      </p:sp>
    </p:spTree>
    <p:extLst>
      <p:ext uri="{BB962C8B-B14F-4D97-AF65-F5344CB8AC3E}">
        <p14:creationId xmlns:p14="http://schemas.microsoft.com/office/powerpoint/2010/main" val="287182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542C-D6B5-45BE-AE94-AA8363DE5282}"/>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2A216FE4-C5BE-4B97-9EA5-33C270531F71}"/>
              </a:ext>
            </a:extLst>
          </p:cNvPr>
          <p:cNvSpPr>
            <a:spLocks noGrp="1"/>
          </p:cNvSpPr>
          <p:nvPr>
            <p:ph sz="half" idx="1"/>
          </p:nvPr>
        </p:nvSpPr>
        <p:spPr/>
        <p:txBody>
          <a:bodyPr>
            <a:normAutofit fontScale="92500" lnSpcReduction="10000"/>
          </a:bodyPr>
          <a:lstStyle/>
          <a:p>
            <a:r>
              <a:rPr lang="en-US" dirty="0"/>
              <a:t>Host a Wellness Event – charge a donation amount for a session preceding another educational session or conference</a:t>
            </a:r>
          </a:p>
          <a:p>
            <a:r>
              <a:rPr lang="en-US" dirty="0"/>
              <a:t>Host a Cocktails for Charity – Mix n’ Mingle where cash donations, raffle sales or tickets go to the Foundation from the Chapter</a:t>
            </a:r>
          </a:p>
          <a:p>
            <a:r>
              <a:rPr lang="en-US" dirty="0"/>
              <a:t>Use the Web or Text 2 Give campaigns during a chapter event</a:t>
            </a:r>
          </a:p>
          <a:p>
            <a:endParaRPr lang="en-US" dirty="0"/>
          </a:p>
        </p:txBody>
      </p:sp>
      <p:sp>
        <p:nvSpPr>
          <p:cNvPr id="4" name="Content Placeholder 3">
            <a:extLst>
              <a:ext uri="{FF2B5EF4-FFF2-40B4-BE49-F238E27FC236}">
                <a16:creationId xmlns:a16="http://schemas.microsoft.com/office/drawing/2014/main" id="{28DBBBF9-02FA-4EAE-B08A-2C7A57B00224}"/>
              </a:ext>
            </a:extLst>
          </p:cNvPr>
          <p:cNvSpPr>
            <a:spLocks noGrp="1"/>
          </p:cNvSpPr>
          <p:nvPr>
            <p:ph sz="half" idx="2"/>
          </p:nvPr>
        </p:nvSpPr>
        <p:spPr/>
        <p:txBody>
          <a:bodyPr>
            <a:normAutofit fontScale="92500" lnSpcReduction="10000"/>
          </a:bodyPr>
          <a:lstStyle/>
          <a:p>
            <a:r>
              <a:rPr lang="en-US" dirty="0"/>
              <a:t>Establish a pledge amount with your board – and campaign to raise funds towards that amount</a:t>
            </a:r>
          </a:p>
          <a:p>
            <a:r>
              <a:rPr lang="en-US" dirty="0"/>
              <a:t>Do an annual Raffle</a:t>
            </a:r>
          </a:p>
          <a:p>
            <a:r>
              <a:rPr lang="en-US" dirty="0"/>
              <a:t>Send one email to members with a contest to raise funds</a:t>
            </a:r>
          </a:p>
          <a:p>
            <a:r>
              <a:rPr lang="en-US" dirty="0"/>
              <a:t>Establish a small percentage from an annual event (auction) to donate 10% to the Foundation</a:t>
            </a:r>
          </a:p>
          <a:p>
            <a:r>
              <a:rPr lang="en-US" dirty="0"/>
              <a:t>Ask for voluntary donations from registrations for events</a:t>
            </a:r>
          </a:p>
        </p:txBody>
      </p:sp>
    </p:spTree>
    <p:extLst>
      <p:ext uri="{BB962C8B-B14F-4D97-AF65-F5344CB8AC3E}">
        <p14:creationId xmlns:p14="http://schemas.microsoft.com/office/powerpoint/2010/main" val="379759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EC33493-8EA2-4BEB-9BF0-04EE8ADD1C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171D13A1-4626-4D50-9DF7-71BB7B6B72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04CBC1B-B0D6-4DD4-896D-572454ED1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852" y="301420"/>
            <a:ext cx="4288972" cy="2144487"/>
          </a:xfrm>
          <a:prstGeom prst="rect">
            <a:avLst/>
          </a:prstGeom>
        </p:spPr>
      </p:pic>
      <p:sp>
        <p:nvSpPr>
          <p:cNvPr id="6" name="Text Placeholder 5">
            <a:extLst>
              <a:ext uri="{FF2B5EF4-FFF2-40B4-BE49-F238E27FC236}">
                <a16:creationId xmlns:a16="http://schemas.microsoft.com/office/drawing/2014/main" id="{571A877E-2F52-4242-861E-C9AC8FDFEC9D}"/>
              </a:ext>
            </a:extLst>
          </p:cNvPr>
          <p:cNvSpPr>
            <a:spLocks noGrp="1"/>
          </p:cNvSpPr>
          <p:nvPr>
            <p:ph type="body" sz="half" idx="2"/>
          </p:nvPr>
        </p:nvSpPr>
        <p:spPr>
          <a:xfrm>
            <a:off x="372140" y="1120045"/>
            <a:ext cx="4991772" cy="5488220"/>
          </a:xfrm>
        </p:spPr>
        <p:txBody>
          <a:bodyPr vert="horz" lIns="91440" tIns="45720" rIns="91440" bIns="45720" rtlCol="0" anchor="ctr">
            <a:normAutofit/>
          </a:bodyPr>
          <a:lstStyle/>
          <a:p>
            <a:endParaRPr lang="en-US" sz="2800" b="1"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p:txBody>
      </p:sp>
      <p:sp>
        <p:nvSpPr>
          <p:cNvPr id="2" name="Slide Number Placeholder 1">
            <a:extLst>
              <a:ext uri="{FF2B5EF4-FFF2-40B4-BE49-F238E27FC236}">
                <a16:creationId xmlns:a16="http://schemas.microsoft.com/office/drawing/2014/main" id="{7C2D4A34-9448-41A2-BECA-C1A5D33F0C0A}"/>
              </a:ext>
            </a:extLst>
          </p:cNvPr>
          <p:cNvSpPr>
            <a:spLocks noGrp="1"/>
          </p:cNvSpPr>
          <p:nvPr>
            <p:ph type="sldNum" sz="quarter" idx="12"/>
          </p:nvPr>
        </p:nvSpPr>
        <p:spPr>
          <a:xfrm>
            <a:off x="10515600" y="6356350"/>
            <a:ext cx="838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F120C6-7D24-407D-9350-A8257E24BC05}" type="slidenum">
              <a:rPr kumimoji="0" lang="en-US" sz="1200" b="0" i="0" u="none" strike="noStrike" kern="1200" cap="none" spc="0" normalizeH="0" baseline="0" noProof="0">
                <a:ln>
                  <a:noFill/>
                </a:ln>
                <a:solidFill>
                  <a:prstClr val="black">
                    <a:alpha val="8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alpha val="80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2735A0-FA0D-4C05-813A-7451F65AC2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9"/>
          <a:stretch/>
        </p:blipFill>
        <p:spPr>
          <a:xfrm>
            <a:off x="8052769" y="2773067"/>
            <a:ext cx="3857625" cy="3835198"/>
          </a:xfrm>
          <a:prstGeom prst="rect">
            <a:avLst/>
          </a:prstGeom>
          <a:ln w="12700">
            <a:solidFill>
              <a:srgbClr val="0070C0"/>
            </a:solidFill>
          </a:ln>
        </p:spPr>
      </p:pic>
      <p:sp>
        <p:nvSpPr>
          <p:cNvPr id="4" name="Rectangle 3">
            <a:extLst>
              <a:ext uri="{FF2B5EF4-FFF2-40B4-BE49-F238E27FC236}">
                <a16:creationId xmlns:a16="http://schemas.microsoft.com/office/drawing/2014/main" id="{EDF6F259-DD93-4E91-B219-19E1107C74C0}"/>
              </a:ext>
            </a:extLst>
          </p:cNvPr>
          <p:cNvSpPr/>
          <p:nvPr/>
        </p:nvSpPr>
        <p:spPr>
          <a:xfrm>
            <a:off x="148829" y="2445907"/>
            <a:ext cx="7980806" cy="5078313"/>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TEXT</a:t>
            </a: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the word </a:t>
            </a: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MPIF</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To </a:t>
            </a: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41444</a:t>
            </a: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Receive text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message to complete gift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a:t>
            </a: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OR</a:t>
            </a: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a:t>
            </a:r>
          </a:p>
          <a:p>
            <a:pPr lvl="0" defTabSz="914400">
              <a:spcBef>
                <a:spcPts val="1200"/>
              </a:spcBef>
              <a:defRPr/>
            </a:pPr>
            <a:r>
              <a:rPr lang="en-US" sz="4000" dirty="0">
                <a:solidFill>
                  <a:prstClr val="white"/>
                </a:solidFill>
                <a:latin typeface="Arial Narrow"/>
                <a:cs typeface="Arial Narrow"/>
                <a:hlinkClick r:id="rId4"/>
              </a:rPr>
              <a:t>www.mpifoundation.org/donate</a:t>
            </a:r>
            <a:endParaRPr lang="en-US" sz="4000" dirty="0">
              <a:solidFill>
                <a:prstClr val="white"/>
              </a:solidFill>
              <a:latin typeface="Arial Narrow"/>
              <a:cs typeface="Arial Narrow"/>
            </a:endParaRPr>
          </a:p>
          <a:p>
            <a:pPr defTabSz="914400">
              <a:spcBef>
                <a:spcPts val="1200"/>
              </a:spcBef>
              <a:defRPr/>
            </a:pPr>
            <a:r>
              <a:rPr lang="en-US" sz="1200" i="1" dirty="0">
                <a:solidFill>
                  <a:prstClr val="white"/>
                </a:solidFill>
                <a:latin typeface="Arial Narrow"/>
                <a:cs typeface="Arial Narrow"/>
              </a:rPr>
              <a:t>Please provide member number and Chapter Affiliation to be credited to Chapter for annual tracking.</a:t>
            </a:r>
          </a:p>
          <a:p>
            <a:pPr lvl="0" defTabSz="914400">
              <a:spcBef>
                <a:spcPts val="1200"/>
              </a:spcBef>
              <a:defRPr/>
            </a:pPr>
            <a:endParaRPr lang="en-US" sz="4000" dirty="0">
              <a:solidFill>
                <a:prstClr val="white"/>
              </a:solidFill>
              <a:latin typeface="Arial Narrow"/>
              <a:cs typeface="Arial Narrow"/>
            </a:endParaRPr>
          </a:p>
        </p:txBody>
      </p:sp>
      <p:sp>
        <p:nvSpPr>
          <p:cNvPr id="5" name="Rectangle 4">
            <a:extLst>
              <a:ext uri="{FF2B5EF4-FFF2-40B4-BE49-F238E27FC236}">
                <a16:creationId xmlns:a16="http://schemas.microsoft.com/office/drawing/2014/main" id="{E6AA55A1-C325-47A0-85EB-FFCBB1CEC635}"/>
              </a:ext>
            </a:extLst>
          </p:cNvPr>
          <p:cNvSpPr/>
          <p:nvPr/>
        </p:nvSpPr>
        <p:spPr>
          <a:xfrm>
            <a:off x="-2329" y="1247439"/>
            <a:ext cx="5034200" cy="1006429"/>
          </a:xfrm>
          <a:prstGeom prst="rect">
            <a:avLst/>
          </a:prstGeom>
        </p:spPr>
        <p:txBody>
          <a:bodyPr wrap="non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6600" b="1" i="0" u="none" strike="noStrike" kern="1200" cap="none" spc="0" normalizeH="0" baseline="0" noProof="0" dirty="0">
                <a:ln>
                  <a:noFill/>
                </a:ln>
                <a:solidFill>
                  <a:srgbClr val="00B0F0"/>
                </a:solidFill>
                <a:effectLst/>
                <a:uLnTx/>
                <a:uFillTx/>
                <a:latin typeface="Arial Narrow"/>
                <a:ea typeface="+mn-ea"/>
                <a:cs typeface="Arial Narrow"/>
              </a:rPr>
              <a:t>TEXT</a:t>
            </a:r>
            <a:r>
              <a:rPr kumimoji="0" lang="en-US" sz="6600" b="1" i="0" u="none" strike="noStrike" kern="1200" cap="none" spc="0" normalizeH="0" baseline="0" noProof="0" dirty="0">
                <a:ln>
                  <a:noFill/>
                </a:ln>
                <a:solidFill>
                  <a:srgbClr val="FF0000"/>
                </a:solidFill>
                <a:effectLst/>
                <a:uLnTx/>
                <a:uFillTx/>
                <a:latin typeface="Arial Narrow"/>
                <a:ea typeface="+mn-ea"/>
                <a:cs typeface="Arial Narrow"/>
              </a:rPr>
              <a:t> </a:t>
            </a:r>
            <a:r>
              <a:rPr kumimoji="0" lang="en-US" sz="6600" b="1" i="0" u="none" strike="noStrike" kern="1200" cap="none" spc="0" normalizeH="0" baseline="0" noProof="0" dirty="0">
                <a:ln>
                  <a:noFill/>
                </a:ln>
                <a:solidFill>
                  <a:prstClr val="white"/>
                </a:solidFill>
                <a:effectLst/>
                <a:uLnTx/>
                <a:uFillTx/>
                <a:latin typeface="Arial Narrow"/>
                <a:ea typeface="+mn-ea"/>
                <a:cs typeface="Arial Narrow"/>
              </a:rPr>
              <a:t>To Give  </a:t>
            </a:r>
            <a:endParaRPr kumimoji="0" lang="en-US" sz="66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10" name="Arrow: Right 9">
            <a:extLst>
              <a:ext uri="{FF2B5EF4-FFF2-40B4-BE49-F238E27FC236}">
                <a16:creationId xmlns:a16="http://schemas.microsoft.com/office/drawing/2014/main" id="{9BE7733D-DEFF-4844-83E7-150D501BD857}"/>
              </a:ext>
            </a:extLst>
          </p:cNvPr>
          <p:cNvSpPr/>
          <p:nvPr/>
        </p:nvSpPr>
        <p:spPr>
          <a:xfrm>
            <a:off x="5156303" y="4448350"/>
            <a:ext cx="2749952"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6376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EC33493-8EA2-4BEB-9BF0-04EE8ADD1C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56556" cy="6858000"/>
          </a:xfrm>
          <a:custGeom>
            <a:avLst/>
            <a:gdLst>
              <a:gd name="connsiteX0" fmla="*/ 0 w 7856556"/>
              <a:gd name="connsiteY0" fmla="*/ 0 h 6858000"/>
              <a:gd name="connsiteX1" fmla="*/ 4680402 w 7856556"/>
              <a:gd name="connsiteY1" fmla="*/ 0 h 6858000"/>
              <a:gd name="connsiteX2" fmla="*/ 7856556 w 7856556"/>
              <a:gd name="connsiteY2" fmla="*/ 6858000 h 6858000"/>
              <a:gd name="connsiteX3" fmla="*/ 0 w 78565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56556" h="6858000">
                <a:moveTo>
                  <a:pt x="0" y="0"/>
                </a:moveTo>
                <a:lnTo>
                  <a:pt x="4680402" y="0"/>
                </a:lnTo>
                <a:lnTo>
                  <a:pt x="7856556"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171D13A1-4626-4D50-9DF7-71BB7B6B729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 y="0"/>
            <a:ext cx="7393181" cy="6858000"/>
          </a:xfrm>
          <a:custGeom>
            <a:avLst/>
            <a:gdLst>
              <a:gd name="connsiteX0" fmla="*/ 0 w 7393181"/>
              <a:gd name="connsiteY0" fmla="*/ 0 h 6858000"/>
              <a:gd name="connsiteX1" fmla="*/ 4217027 w 7393181"/>
              <a:gd name="connsiteY1" fmla="*/ 0 h 6858000"/>
              <a:gd name="connsiteX2" fmla="*/ 7393181 w 7393181"/>
              <a:gd name="connsiteY2" fmla="*/ 6858000 h 6858000"/>
              <a:gd name="connsiteX3" fmla="*/ 0 w 73931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93181" h="6858000">
                <a:moveTo>
                  <a:pt x="0" y="0"/>
                </a:moveTo>
                <a:lnTo>
                  <a:pt x="4217027" y="0"/>
                </a:lnTo>
                <a:lnTo>
                  <a:pt x="7393181"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04CBC1B-B0D6-4DD4-896D-572454ED1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852" y="301420"/>
            <a:ext cx="4288972" cy="2144487"/>
          </a:xfrm>
          <a:prstGeom prst="rect">
            <a:avLst/>
          </a:prstGeom>
        </p:spPr>
      </p:pic>
      <p:sp>
        <p:nvSpPr>
          <p:cNvPr id="6" name="Text Placeholder 5">
            <a:extLst>
              <a:ext uri="{FF2B5EF4-FFF2-40B4-BE49-F238E27FC236}">
                <a16:creationId xmlns:a16="http://schemas.microsoft.com/office/drawing/2014/main" id="{571A877E-2F52-4242-861E-C9AC8FDFEC9D}"/>
              </a:ext>
            </a:extLst>
          </p:cNvPr>
          <p:cNvSpPr>
            <a:spLocks noGrp="1"/>
          </p:cNvSpPr>
          <p:nvPr>
            <p:ph type="body" sz="half" idx="2"/>
          </p:nvPr>
        </p:nvSpPr>
        <p:spPr>
          <a:xfrm>
            <a:off x="372140" y="1120045"/>
            <a:ext cx="4991772" cy="5488220"/>
          </a:xfrm>
        </p:spPr>
        <p:txBody>
          <a:bodyPr vert="horz" lIns="91440" tIns="45720" rIns="91440" bIns="45720" rtlCol="0" anchor="ctr">
            <a:normAutofit/>
          </a:bodyPr>
          <a:lstStyle/>
          <a:p>
            <a:endParaRPr lang="en-US" sz="2800" b="1"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a:p>
            <a:pPr marL="1200150" lvl="2" indent="-285750">
              <a:buFont typeface="Wingdings" panose="05000000000000000000" pitchFamily="2" charset="2"/>
              <a:buChar char="Ø"/>
            </a:pPr>
            <a:endParaRPr lang="en-US" sz="1600" dirty="0">
              <a:solidFill>
                <a:schemeClr val="bg1"/>
              </a:solidFill>
            </a:endParaRPr>
          </a:p>
        </p:txBody>
      </p:sp>
      <p:sp>
        <p:nvSpPr>
          <p:cNvPr id="4" name="Rectangle 3">
            <a:extLst>
              <a:ext uri="{FF2B5EF4-FFF2-40B4-BE49-F238E27FC236}">
                <a16:creationId xmlns:a16="http://schemas.microsoft.com/office/drawing/2014/main" id="{EDF6F259-DD93-4E91-B219-19E1107C74C0}"/>
              </a:ext>
            </a:extLst>
          </p:cNvPr>
          <p:cNvSpPr/>
          <p:nvPr/>
        </p:nvSpPr>
        <p:spPr>
          <a:xfrm>
            <a:off x="91679" y="3417638"/>
            <a:ext cx="7419966" cy="3293209"/>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6000" b="0" i="0" u="none" strike="noStrike" kern="1200" cap="none" spc="0" normalizeH="0" baseline="0" noProof="0" dirty="0">
                <a:ln>
                  <a:noFill/>
                </a:ln>
                <a:solidFill>
                  <a:srgbClr val="00B0F0"/>
                </a:solidFill>
                <a:effectLst/>
                <a:uLnTx/>
                <a:uFillTx/>
                <a:latin typeface="Arial Narrow"/>
                <a:ea typeface="+mn-ea"/>
                <a:cs typeface="Arial Narrow"/>
              </a:rPr>
              <a:t>Safedonate.us/</a:t>
            </a:r>
            <a:r>
              <a:rPr kumimoji="0" lang="en-US" sz="6000" b="0" i="0" u="none" strike="noStrike" kern="1200" cap="none" spc="0" normalizeH="0" baseline="0" noProof="0" dirty="0" err="1">
                <a:ln>
                  <a:noFill/>
                </a:ln>
                <a:solidFill>
                  <a:srgbClr val="00B0F0"/>
                </a:solidFill>
                <a:effectLst/>
                <a:uLnTx/>
                <a:uFillTx/>
                <a:latin typeface="Arial Narrow"/>
                <a:ea typeface="+mn-ea"/>
                <a:cs typeface="Arial Narrow"/>
              </a:rPr>
              <a:t>mpif</a:t>
            </a:r>
            <a:endParaRPr kumimoji="0" lang="en-US" sz="6000" b="0" i="0" u="none" strike="noStrike" kern="1200" cap="none" spc="0" normalizeH="0" baseline="0" noProof="0" dirty="0">
              <a:ln>
                <a:noFill/>
              </a:ln>
              <a:solidFill>
                <a:srgbClr val="00B0F0"/>
              </a:solidFill>
              <a:effectLst/>
              <a:uLnTx/>
              <a:uFillTx/>
              <a:latin typeface="Arial Narrow"/>
              <a:ea typeface="+mn-ea"/>
              <a:cs typeface="Arial Narrow"/>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a:t>
            </a: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OR</a:t>
            </a: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 </a:t>
            </a:r>
            <a:r>
              <a:rPr kumimoji="0" lang="en-US" sz="4400" b="1" i="0" u="none" strike="noStrike" kern="1200" cap="none" spc="0" normalizeH="0" baseline="0" noProof="0" dirty="0">
                <a:ln>
                  <a:noFill/>
                </a:ln>
                <a:solidFill>
                  <a:srgbClr val="00B0F0"/>
                </a:solidFill>
                <a:effectLst/>
                <a:uLnTx/>
                <a:uFillTx/>
                <a:latin typeface="Arial Narrow"/>
                <a:ea typeface="+mn-ea"/>
                <a:cs typeface="Arial Narrow"/>
              </a:rPr>
              <a:t>VISIT</a:t>
            </a:r>
            <a:endParaRPr kumimoji="0" lang="en-US" sz="4000" b="1" i="0" u="none" strike="noStrike" kern="1200" cap="none" spc="0" normalizeH="0" baseline="0" noProof="0" dirty="0">
              <a:ln>
                <a:noFill/>
              </a:ln>
              <a:solidFill>
                <a:srgbClr val="00B0F0"/>
              </a:solidFill>
              <a:effectLst/>
              <a:uLnTx/>
              <a:uFillTx/>
              <a:latin typeface="Arial Narrow"/>
              <a:ea typeface="+mn-ea"/>
              <a:cs typeface="Arial Narrow"/>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arrow"/>
                <a:ea typeface="+mn-ea"/>
                <a:cs typeface="Arial Narrow"/>
              </a:rPr>
              <a:t>www.mpifoundation.org/donate</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200" i="1" dirty="0">
              <a:solidFill>
                <a:prstClr val="white"/>
              </a:solidFill>
              <a:latin typeface="Arial Narrow"/>
              <a:cs typeface="Arial Narrow"/>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i="1" dirty="0">
                <a:solidFill>
                  <a:prstClr val="white"/>
                </a:solidFill>
                <a:latin typeface="Arial Narrow"/>
                <a:cs typeface="Arial Narrow"/>
              </a:rPr>
              <a:t>Please provide member number and Chapter Affiliation to be credited to Chapter for annual tracking.</a:t>
            </a:r>
            <a:endParaRPr kumimoji="0" lang="en-US" sz="1200" b="0" i="1"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5" name="Rectangle 4">
            <a:extLst>
              <a:ext uri="{FF2B5EF4-FFF2-40B4-BE49-F238E27FC236}">
                <a16:creationId xmlns:a16="http://schemas.microsoft.com/office/drawing/2014/main" id="{E6AA55A1-C325-47A0-85EB-FFCBB1CEC635}"/>
              </a:ext>
            </a:extLst>
          </p:cNvPr>
          <p:cNvSpPr/>
          <p:nvPr/>
        </p:nvSpPr>
        <p:spPr>
          <a:xfrm>
            <a:off x="76220" y="1247439"/>
            <a:ext cx="4877104" cy="1006429"/>
          </a:xfrm>
          <a:prstGeom prst="rect">
            <a:avLst/>
          </a:prstGeom>
        </p:spPr>
        <p:txBody>
          <a:bodyPr wrap="non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6600" b="1" i="0" u="none" strike="noStrike" kern="1200" cap="none" spc="0" normalizeH="0" baseline="0" noProof="0" dirty="0">
                <a:ln>
                  <a:noFill/>
                </a:ln>
                <a:solidFill>
                  <a:srgbClr val="00B0F0"/>
                </a:solidFill>
                <a:effectLst/>
                <a:uLnTx/>
                <a:uFillTx/>
                <a:latin typeface="Arial Narrow"/>
                <a:ea typeface="+mn-ea"/>
                <a:cs typeface="Arial Narrow"/>
              </a:rPr>
              <a:t>WEB</a:t>
            </a:r>
            <a:r>
              <a:rPr kumimoji="0" lang="en-US" sz="6600" b="1" i="0" u="none" strike="noStrike" kern="1200" cap="none" spc="0" normalizeH="0" baseline="0" noProof="0" dirty="0">
                <a:ln>
                  <a:noFill/>
                </a:ln>
                <a:solidFill>
                  <a:srgbClr val="FF0000"/>
                </a:solidFill>
                <a:effectLst/>
                <a:uLnTx/>
                <a:uFillTx/>
                <a:latin typeface="Arial Narrow"/>
                <a:ea typeface="+mn-ea"/>
                <a:cs typeface="Arial Narrow"/>
              </a:rPr>
              <a:t> </a:t>
            </a:r>
            <a:r>
              <a:rPr kumimoji="0" lang="en-US" sz="6600" b="1" i="0" u="none" strike="noStrike" kern="1200" cap="none" spc="0" normalizeH="0" baseline="0" noProof="0" dirty="0">
                <a:ln>
                  <a:noFill/>
                </a:ln>
                <a:solidFill>
                  <a:prstClr val="white"/>
                </a:solidFill>
                <a:effectLst/>
                <a:uLnTx/>
                <a:uFillTx/>
                <a:latin typeface="Arial Narrow"/>
                <a:ea typeface="+mn-ea"/>
                <a:cs typeface="Arial Narrow"/>
              </a:rPr>
              <a:t>To Give  </a:t>
            </a:r>
            <a:endParaRPr kumimoji="0" lang="en-US" sz="6600" b="0" i="0" u="none" strike="noStrike" kern="1200" cap="none" spc="0" normalizeH="0" baseline="0" noProof="0" dirty="0">
              <a:ln>
                <a:noFill/>
              </a:ln>
              <a:solidFill>
                <a:prstClr val="white"/>
              </a:solidFill>
              <a:effectLst/>
              <a:uLnTx/>
              <a:uFillTx/>
              <a:latin typeface="Arial Narrow"/>
              <a:ea typeface="+mn-ea"/>
              <a:cs typeface="Arial Narrow"/>
            </a:endParaRPr>
          </a:p>
        </p:txBody>
      </p:sp>
      <p:sp>
        <p:nvSpPr>
          <p:cNvPr id="10" name="Arrow: Right 9">
            <a:extLst>
              <a:ext uri="{FF2B5EF4-FFF2-40B4-BE49-F238E27FC236}">
                <a16:creationId xmlns:a16="http://schemas.microsoft.com/office/drawing/2014/main" id="{9BE7733D-DEFF-4844-83E7-150D501BD857}"/>
              </a:ext>
            </a:extLst>
          </p:cNvPr>
          <p:cNvSpPr/>
          <p:nvPr/>
        </p:nvSpPr>
        <p:spPr>
          <a:xfrm>
            <a:off x="5156303" y="4448350"/>
            <a:ext cx="2749952"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147E21E4-84EA-4B88-9FA2-F36A5495E762}"/>
              </a:ext>
            </a:extLst>
          </p:cNvPr>
          <p:cNvPicPr>
            <a:picLocks noChangeAspect="1"/>
          </p:cNvPicPr>
          <p:nvPr/>
        </p:nvPicPr>
        <p:blipFill rotWithShape="1">
          <a:blip r:embed="rId3"/>
          <a:srcRect l="33437" t="18190" r="27500" b="6250"/>
          <a:stretch/>
        </p:blipFill>
        <p:spPr>
          <a:xfrm>
            <a:off x="8228696" y="2607326"/>
            <a:ext cx="3306418" cy="3597616"/>
          </a:xfrm>
          <a:prstGeom prst="rect">
            <a:avLst/>
          </a:prstGeom>
          <a:ln>
            <a:solidFill>
              <a:schemeClr val="tx1"/>
            </a:solidFill>
          </a:ln>
        </p:spPr>
      </p:pic>
      <p:sp>
        <p:nvSpPr>
          <p:cNvPr id="9" name="TextBox 8">
            <a:extLst>
              <a:ext uri="{FF2B5EF4-FFF2-40B4-BE49-F238E27FC236}">
                <a16:creationId xmlns:a16="http://schemas.microsoft.com/office/drawing/2014/main" id="{A5F286C9-1DEA-403E-A61D-6678BE415777}"/>
              </a:ext>
            </a:extLst>
          </p:cNvPr>
          <p:cNvSpPr txBox="1"/>
          <p:nvPr/>
        </p:nvSpPr>
        <p:spPr>
          <a:xfrm>
            <a:off x="7891236" y="6350142"/>
            <a:ext cx="40389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Complete credit card information in form</a:t>
            </a:r>
          </a:p>
        </p:txBody>
      </p:sp>
    </p:spTree>
    <p:extLst>
      <p:ext uri="{BB962C8B-B14F-4D97-AF65-F5344CB8AC3E}">
        <p14:creationId xmlns:p14="http://schemas.microsoft.com/office/powerpoint/2010/main" val="51548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988E1B-1CC5-4D39-A457-E20E4C60308E}"/>
              </a:ext>
            </a:extLst>
          </p:cNvPr>
          <p:cNvSpPr>
            <a:spLocks noGrp="1"/>
          </p:cNvSpPr>
          <p:nvPr>
            <p:ph type="subTitle" idx="1"/>
          </p:nvPr>
        </p:nvSpPr>
        <p:spPr>
          <a:xfrm>
            <a:off x="3772252" y="3602038"/>
            <a:ext cx="9144000" cy="1655762"/>
          </a:xfrm>
        </p:spPr>
        <p:txBody>
          <a:bodyPr/>
          <a:lstStyle/>
          <a:p>
            <a:r>
              <a:rPr lang="en-US" dirty="0">
                <a:solidFill>
                  <a:schemeClr val="bg1"/>
                </a:solidFill>
              </a:rPr>
              <a:t>Chapter Leaders Reception @ CBS –  5:00 pm</a:t>
            </a:r>
          </a:p>
          <a:p>
            <a:r>
              <a:rPr lang="en-US" dirty="0">
                <a:solidFill>
                  <a:schemeClr val="bg1"/>
                </a:solidFill>
              </a:rPr>
              <a:t>Sponsored by MPI Foundation</a:t>
            </a:r>
          </a:p>
        </p:txBody>
      </p:sp>
    </p:spTree>
    <p:extLst>
      <p:ext uri="{BB962C8B-B14F-4D97-AF65-F5344CB8AC3E}">
        <p14:creationId xmlns:p14="http://schemas.microsoft.com/office/powerpoint/2010/main" val="314610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7100-D008-4C7F-9A31-73CD5664C868}"/>
              </a:ext>
            </a:extLst>
          </p:cNvPr>
          <p:cNvSpPr>
            <a:spLocks noGrp="1"/>
          </p:cNvSpPr>
          <p:nvPr>
            <p:ph type="title"/>
          </p:nvPr>
        </p:nvSpPr>
        <p:spPr/>
        <p:txBody>
          <a:bodyPr/>
          <a:lstStyle/>
          <a:p>
            <a:r>
              <a:rPr lang="en-US" sz="5400" b="0" dirty="0"/>
              <a:t>Thank You!</a:t>
            </a:r>
          </a:p>
        </p:txBody>
      </p:sp>
      <p:sp>
        <p:nvSpPr>
          <p:cNvPr id="3" name="Text Placeholder 2">
            <a:extLst>
              <a:ext uri="{FF2B5EF4-FFF2-40B4-BE49-F238E27FC236}">
                <a16:creationId xmlns:a16="http://schemas.microsoft.com/office/drawing/2014/main" id="{D197CE40-E739-41AD-8480-FCB6D368FE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252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812" y="2853902"/>
            <a:ext cx="11607770" cy="3582519"/>
          </a:xfrm>
          <a:prstGeom prst="rect">
            <a:avLst/>
          </a:prstGeom>
        </p:spPr>
        <p:txBody>
          <a:bodyPr wrap="square" rtlCol="0">
            <a:spAutoFit/>
          </a:bodyPr>
          <a:lstStyle/>
          <a:p>
            <a:pPr marL="0" marR="0" lvl="0" indent="0" algn="r" defTabSz="914400" rtl="0" eaLnBrk="1" fontAlgn="auto" latinLnBrk="0" hangingPunct="1">
              <a:lnSpc>
                <a:spcPct val="90000"/>
              </a:lnSpc>
              <a:spcBef>
                <a:spcPct val="20000"/>
              </a:spcBef>
              <a:spcAft>
                <a:spcPts val="0"/>
              </a:spcAft>
              <a:buClrTx/>
              <a:buSzTx/>
              <a:buFontTx/>
              <a:buNone/>
              <a:tabLst/>
              <a:defRPr/>
            </a:pPr>
            <a:r>
              <a:rPr kumimoji="0" lang="en-US" sz="5400" b="1" i="0" u="none" strike="noStrike" kern="1200" cap="none" spc="0" normalizeH="0" baseline="0" noProof="0" dirty="0">
                <a:ln>
                  <a:noFill/>
                </a:ln>
                <a:solidFill>
                  <a:srgbClr val="00B0F0"/>
                </a:solidFill>
                <a:effectLst/>
                <a:uLnTx/>
                <a:uFillTx/>
                <a:latin typeface="Calibri"/>
                <a:ea typeface="+mn-ea"/>
                <a:cs typeface="Arial Narrow"/>
              </a:rPr>
              <a:t>Welcome</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alibri"/>
                <a:ea typeface="+mn-ea"/>
                <a:cs typeface="Arial Narrow"/>
              </a:rPr>
              <a:t>Kevin Kirby</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alibri"/>
                <a:ea typeface="+mn-ea"/>
                <a:cs typeface="Arial Narrow"/>
              </a:rPr>
              <a:t>IBOD, Chapter Liaison</a:t>
            </a:r>
          </a:p>
          <a:p>
            <a:pPr marL="0" marR="0" lvl="0" indent="0" algn="r" defTabSz="914400" rtl="0" eaLnBrk="1" fontAlgn="auto" latinLnBrk="0" hangingPunct="1">
              <a:lnSpc>
                <a:spcPct val="90000"/>
              </a:lnSpc>
              <a:spcBef>
                <a:spcPct val="20000"/>
              </a:spcBef>
              <a:spcAft>
                <a:spcPts val="0"/>
              </a:spcAft>
              <a:buClrTx/>
              <a:buSzTx/>
              <a:buFontTx/>
              <a:buNone/>
              <a:tabLst/>
              <a:defRPr/>
            </a:pPr>
            <a:endParaRPr kumimoji="0" lang="en-US" sz="5400" b="0" i="0" u="none" strike="noStrike" kern="1200" cap="none" spc="0" normalizeH="0" baseline="0" noProof="0" dirty="0">
              <a:ln>
                <a:noFill/>
              </a:ln>
              <a:solidFill>
                <a:srgbClr val="00B0F0"/>
              </a:solidFill>
              <a:effectLst/>
              <a:uLnTx/>
              <a:uFillTx/>
              <a:latin typeface="Calibri"/>
              <a:ea typeface="+mn-ea"/>
              <a:cs typeface="Arial Narrow"/>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27" y="401691"/>
            <a:ext cx="4127082" cy="165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20C6-7D24-407D-9350-A8257E24BC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2D1ED5D-691F-4F9C-8EE1-8A5C15C22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357" y="5671776"/>
            <a:ext cx="1314225" cy="658673"/>
          </a:xfrm>
          <a:prstGeom prst="rect">
            <a:avLst/>
          </a:prstGeom>
        </p:spPr>
      </p:pic>
    </p:spTree>
    <p:extLst>
      <p:ext uri="{BB962C8B-B14F-4D97-AF65-F5344CB8AC3E}">
        <p14:creationId xmlns:p14="http://schemas.microsoft.com/office/powerpoint/2010/main" val="20952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BB6B4-F46A-47EA-BC69-57AE06AC150A}"/>
              </a:ext>
            </a:extLst>
          </p:cNvPr>
          <p:cNvPicPr>
            <a:picLocks noChangeAspect="1"/>
          </p:cNvPicPr>
          <p:nvPr/>
        </p:nvPicPr>
        <p:blipFill>
          <a:blip r:embed="rId2"/>
          <a:stretch>
            <a:fillRect/>
          </a:stretch>
        </p:blipFill>
        <p:spPr>
          <a:xfrm>
            <a:off x="7444223" y="2279693"/>
            <a:ext cx="3411457" cy="3938226"/>
          </a:xfrm>
          <a:prstGeom prst="rect">
            <a:avLst/>
          </a:prstGeom>
        </p:spPr>
      </p:pic>
      <p:pic>
        <p:nvPicPr>
          <p:cNvPr id="5" name="Picture 4" descr="A picture containing clipart&#10;&#10;Description generated with high confidence">
            <a:extLst>
              <a:ext uri="{FF2B5EF4-FFF2-40B4-BE49-F238E27FC236}">
                <a16:creationId xmlns:a16="http://schemas.microsoft.com/office/drawing/2014/main" id="{8E1527CE-9188-4C4A-B20C-06DA57DBC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164" y="416208"/>
            <a:ext cx="3031807" cy="1720550"/>
          </a:xfrm>
          <a:prstGeom prst="rect">
            <a:avLst/>
          </a:prstGeom>
        </p:spPr>
      </p:pic>
      <p:sp>
        <p:nvSpPr>
          <p:cNvPr id="2" name="Title 1"/>
          <p:cNvSpPr>
            <a:spLocks noGrp="1"/>
          </p:cNvSpPr>
          <p:nvPr>
            <p:ph type="title"/>
          </p:nvPr>
        </p:nvSpPr>
        <p:spPr>
          <a:xfrm>
            <a:off x="835572" y="589634"/>
            <a:ext cx="5958303" cy="1395605"/>
          </a:xfrm>
        </p:spPr>
        <p:txBody>
          <a:bodyPr vert="horz" lIns="91440" tIns="45720" rIns="91440" bIns="45720" rtlCol="0" anchor="ctr">
            <a:normAutofit/>
          </a:bodyPr>
          <a:lstStyle/>
          <a:p>
            <a:r>
              <a:rPr lang="en-US" sz="3500" b="1" dirty="0"/>
              <a:t>Why contribute to The MPI Foundation?</a:t>
            </a:r>
          </a:p>
        </p:txBody>
      </p:sp>
      <p:sp>
        <p:nvSpPr>
          <p:cNvPr id="3" name="Content Placeholder 2"/>
          <p:cNvSpPr>
            <a:spLocks noGrp="1"/>
          </p:cNvSpPr>
          <p:nvPr>
            <p:ph sz="half" idx="2"/>
          </p:nvPr>
        </p:nvSpPr>
        <p:spPr>
          <a:xfrm>
            <a:off x="835572" y="1985240"/>
            <a:ext cx="6132883" cy="4232498"/>
          </a:xfrm>
        </p:spPr>
        <p:txBody>
          <a:bodyPr vert="horz" lIns="91440" tIns="45720" rIns="91440" bIns="45720" numCol="1" spcCol="274320" rtlCol="0">
            <a:normAutofit/>
          </a:bodyPr>
          <a:lstStyle/>
          <a:p>
            <a:pPr marL="0" indent="0">
              <a:buNone/>
            </a:pPr>
            <a:r>
              <a:rPr lang="en-US" sz="1800" b="1" cap="all" dirty="0"/>
              <a:t>The MPI Foundation</a:t>
            </a:r>
            <a:r>
              <a:rPr lang="en-US" sz="1800" dirty="0"/>
              <a:t> fuels the growth and advancement of MPI Members by providing them professional development and career opportunities through grants and scholarships. The MPI</a:t>
            </a:r>
            <a:br>
              <a:rPr lang="en-US" sz="1800" dirty="0"/>
            </a:br>
            <a:r>
              <a:rPr lang="en-US" sz="1800" dirty="0"/>
              <a:t>Foundation also propels the meetings and events industry by funding innovative research and pan industry initiatives that support the strategic plan of MPI. </a:t>
            </a:r>
            <a:br>
              <a:rPr lang="en-US" sz="1800" dirty="0"/>
            </a:br>
            <a:r>
              <a:rPr lang="en-US" sz="1800" dirty="0"/>
              <a:t> </a:t>
            </a:r>
            <a:br>
              <a:rPr lang="en-US" sz="1800" dirty="0"/>
            </a:br>
            <a:r>
              <a:rPr lang="en-US" sz="1800" dirty="0"/>
              <a:t>When you give to the MPI Foundation, you are actively growing the knowledge base of the MPI global community. By creating bedrock of smart and talented MPI members, you are nurturing the people that move your industry forward. It’s an investment in the strength of the MPI global community, and in securing the future success of the industry. Proceeds from the event will go directly back into the meeting and events industry to help fund the MPI Foundation.</a:t>
            </a:r>
            <a:br>
              <a:rPr lang="en-US" sz="1600" dirty="0"/>
            </a:br>
            <a:r>
              <a:rPr lang="en-US" sz="1600" dirty="0"/>
              <a:t> </a:t>
            </a:r>
            <a:br>
              <a:rPr lang="en-US" sz="1400" dirty="0"/>
            </a:br>
            <a:endParaRPr lang="en-US" sz="1400" b="1" dirty="0"/>
          </a:p>
        </p:txBody>
      </p:sp>
    </p:spTree>
    <p:extLst>
      <p:ext uri="{BB962C8B-B14F-4D97-AF65-F5344CB8AC3E}">
        <p14:creationId xmlns:p14="http://schemas.microsoft.com/office/powerpoint/2010/main" val="389832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8E29-8C49-4A60-A703-D36EF5C16C9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6D475C9-30BD-4038-9D88-015EFD38D83A}"/>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059EC4B7-C030-4AB6-801E-D438D721BB55}"/>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8424DABB-FBAD-4420-9DA6-32086686771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463C2FE-8384-4671-98E9-1C3ADFB8794C}"/>
              </a:ext>
            </a:extLst>
          </p:cNvPr>
          <p:cNvSpPr>
            <a:spLocks noGrp="1"/>
          </p:cNvSpPr>
          <p:nvPr>
            <p:ph sz="quarter" idx="4"/>
          </p:nvPr>
        </p:nvSpPr>
        <p:spPr/>
        <p:txBody>
          <a:bodyPr/>
          <a:lstStyle/>
          <a:p>
            <a:endParaRPr lang="en-US"/>
          </a:p>
        </p:txBody>
      </p:sp>
      <p:pic>
        <p:nvPicPr>
          <p:cNvPr id="7" name="Picture 6">
            <a:extLst>
              <a:ext uri="{FF2B5EF4-FFF2-40B4-BE49-F238E27FC236}">
                <a16:creationId xmlns:a16="http://schemas.microsoft.com/office/drawing/2014/main" id="{75092308-4486-4A9C-ACC4-6FC32F23A8CB}"/>
              </a:ext>
            </a:extLst>
          </p:cNvPr>
          <p:cNvPicPr>
            <a:picLocks noChangeAspect="1"/>
          </p:cNvPicPr>
          <p:nvPr/>
        </p:nvPicPr>
        <p:blipFill>
          <a:blip r:embed="rId2"/>
          <a:stretch>
            <a:fillRect/>
          </a:stretch>
        </p:blipFill>
        <p:spPr>
          <a:xfrm>
            <a:off x="0" y="-69397"/>
            <a:ext cx="12191999" cy="7845562"/>
          </a:xfrm>
          <a:prstGeom prst="rect">
            <a:avLst/>
          </a:prstGeom>
        </p:spPr>
      </p:pic>
    </p:spTree>
    <p:extLst>
      <p:ext uri="{BB962C8B-B14F-4D97-AF65-F5344CB8AC3E}">
        <p14:creationId xmlns:p14="http://schemas.microsoft.com/office/powerpoint/2010/main" val="18141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812" y="2853902"/>
            <a:ext cx="11607770" cy="2668423"/>
          </a:xfrm>
          <a:prstGeom prst="rect">
            <a:avLst/>
          </a:prstGeom>
        </p:spPr>
        <p:txBody>
          <a:bodyPr wrap="square" rtlCol="0">
            <a:spAutoFit/>
          </a:bodyPr>
          <a:lstStyle/>
          <a:p>
            <a:pPr marL="0" marR="0" lvl="0" indent="0" algn="r" defTabSz="914400" rtl="0" eaLnBrk="1" fontAlgn="auto" latinLnBrk="0" hangingPunct="1">
              <a:lnSpc>
                <a:spcPct val="90000"/>
              </a:lnSpc>
              <a:spcBef>
                <a:spcPct val="2000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alibri"/>
                <a:ea typeface="+mn-ea"/>
                <a:cs typeface="Arial Narrow"/>
              </a:rPr>
              <a:t>Christine Roberts</a:t>
            </a:r>
          </a:p>
          <a:p>
            <a:pPr marL="0" marR="0" lvl="0" indent="0" algn="r" defTabSz="914400" rtl="0" eaLnBrk="1" fontAlgn="auto" latinLnBrk="0" hangingPunct="1">
              <a:lnSpc>
                <a:spcPct val="90000"/>
              </a:lnSpc>
              <a:spcBef>
                <a:spcPct val="2000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alibri"/>
                <a:ea typeface="+mn-ea"/>
                <a:cs typeface="Arial Narrow"/>
              </a:rPr>
              <a:t>Foundation Director</a:t>
            </a:r>
          </a:p>
          <a:p>
            <a:pPr marL="0" marR="0" lvl="0" indent="0" algn="r" defTabSz="914400" rtl="0" eaLnBrk="1" fontAlgn="auto" latinLnBrk="0" hangingPunct="1">
              <a:lnSpc>
                <a:spcPct val="90000"/>
              </a:lnSpc>
              <a:spcBef>
                <a:spcPct val="20000"/>
              </a:spcBef>
              <a:spcAft>
                <a:spcPts val="0"/>
              </a:spcAft>
              <a:buClrTx/>
              <a:buSzTx/>
              <a:buFontTx/>
              <a:buNone/>
              <a:tabLst/>
              <a:defRPr/>
            </a:pPr>
            <a:endParaRPr kumimoji="0" lang="en-US" sz="5400" b="0" i="0" u="none" strike="noStrike" kern="1200" cap="none" spc="0" normalizeH="0" baseline="0" noProof="0" dirty="0">
              <a:ln>
                <a:noFill/>
              </a:ln>
              <a:solidFill>
                <a:srgbClr val="00B0F0"/>
              </a:solidFill>
              <a:effectLst/>
              <a:uLnTx/>
              <a:uFillTx/>
              <a:latin typeface="Calibri"/>
              <a:ea typeface="+mn-ea"/>
              <a:cs typeface="Arial Narrow"/>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27" y="401691"/>
            <a:ext cx="4127082" cy="165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20C6-7D24-407D-9350-A8257E24BC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2D1ED5D-691F-4F9C-8EE1-8A5C15C22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357" y="5671776"/>
            <a:ext cx="1314225" cy="658673"/>
          </a:xfrm>
          <a:prstGeom prst="rect">
            <a:avLst/>
          </a:prstGeom>
        </p:spPr>
      </p:pic>
    </p:spTree>
    <p:extLst>
      <p:ext uri="{BB962C8B-B14F-4D97-AF65-F5344CB8AC3E}">
        <p14:creationId xmlns:p14="http://schemas.microsoft.com/office/powerpoint/2010/main" val="299371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7100-D008-4C7F-9A31-73CD5664C868}"/>
              </a:ext>
            </a:extLst>
          </p:cNvPr>
          <p:cNvSpPr>
            <a:spLocks noGrp="1"/>
          </p:cNvSpPr>
          <p:nvPr>
            <p:ph type="title"/>
          </p:nvPr>
        </p:nvSpPr>
        <p:spPr/>
        <p:txBody>
          <a:bodyPr/>
          <a:lstStyle/>
          <a:p>
            <a:r>
              <a:rPr lang="en-US" sz="5400" b="0" dirty="0"/>
              <a:t>Thank You!</a:t>
            </a:r>
          </a:p>
        </p:txBody>
      </p:sp>
      <p:sp>
        <p:nvSpPr>
          <p:cNvPr id="3" name="Text Placeholder 2">
            <a:extLst>
              <a:ext uri="{FF2B5EF4-FFF2-40B4-BE49-F238E27FC236}">
                <a16:creationId xmlns:a16="http://schemas.microsoft.com/office/drawing/2014/main" id="{D197CE40-E739-41AD-8480-FCB6D368FE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745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2A96C5F-8F13-472F-8C1D-F8D2C8016A08}"/>
              </a:ext>
            </a:extLst>
          </p:cNvPr>
          <p:cNvGraphicFramePr/>
          <p:nvPr>
            <p:extLst>
              <p:ext uri="{D42A27DB-BD31-4B8C-83A1-F6EECF244321}">
                <p14:modId xmlns:p14="http://schemas.microsoft.com/office/powerpoint/2010/main" val="91658965"/>
              </p:ext>
            </p:extLst>
          </p:nvPr>
        </p:nvGraphicFramePr>
        <p:xfrm>
          <a:off x="-394282" y="209724"/>
          <a:ext cx="8774884" cy="6564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BDBEFEB-2C1B-4CA3-9AE1-93C3E14372CF}"/>
              </a:ext>
            </a:extLst>
          </p:cNvPr>
          <p:cNvSpPr>
            <a:spLocks noGrp="1"/>
          </p:cNvSpPr>
          <p:nvPr>
            <p:ph type="ctrTitle"/>
          </p:nvPr>
        </p:nvSpPr>
        <p:spPr>
          <a:xfrm>
            <a:off x="7893468" y="-1998356"/>
            <a:ext cx="3819788" cy="5244192"/>
          </a:xfrm>
        </p:spPr>
        <p:txBody>
          <a:bodyPr/>
          <a:lstStyle/>
          <a:p>
            <a:r>
              <a:rPr lang="en-US" dirty="0"/>
              <a:t>Foundation Revenue Sources</a:t>
            </a:r>
          </a:p>
        </p:txBody>
      </p:sp>
    </p:spTree>
    <p:extLst>
      <p:ext uri="{BB962C8B-B14F-4D97-AF65-F5344CB8AC3E}">
        <p14:creationId xmlns:p14="http://schemas.microsoft.com/office/powerpoint/2010/main" val="224248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7371" y="-61416"/>
            <a:ext cx="10515600" cy="1325563"/>
          </a:xfrm>
        </p:spPr>
        <p:txBody>
          <a:bodyPr/>
          <a:lstStyle/>
          <a:p>
            <a:r>
              <a:rPr lang="en-US" dirty="0"/>
              <a:t>Upcoming Events for Foundation</a:t>
            </a:r>
          </a:p>
        </p:txBody>
      </p:sp>
      <p:sp>
        <p:nvSpPr>
          <p:cNvPr id="5" name="Content Placeholder 4"/>
          <p:cNvSpPr>
            <a:spLocks noGrp="1"/>
          </p:cNvSpPr>
          <p:nvPr>
            <p:ph sz="quarter" idx="14"/>
          </p:nvPr>
        </p:nvSpPr>
        <p:spPr>
          <a:xfrm>
            <a:off x="687371" y="1035201"/>
            <a:ext cx="10515600" cy="4317813"/>
          </a:xfrm>
        </p:spPr>
        <p:txBody>
          <a:bodyPr/>
          <a:lstStyle/>
          <a:p>
            <a:r>
              <a:rPr lang="en-US" dirty="0"/>
              <a:t>IMEX Frankfurt:  Auction, Cim-Clubbing @Gibson Club</a:t>
            </a:r>
          </a:p>
          <a:p>
            <a:r>
              <a:rPr lang="en-US" dirty="0"/>
              <a:t>WEC</a:t>
            </a:r>
          </a:p>
          <a:p>
            <a:pPr lvl="1"/>
            <a:r>
              <a:rPr lang="en-US" dirty="0"/>
              <a:t>MPI Hub Central – Text 2 Give</a:t>
            </a:r>
          </a:p>
          <a:p>
            <a:pPr lvl="1"/>
            <a:r>
              <a:rPr lang="en-US" dirty="0"/>
              <a:t>Rendezvous WEC – June 4</a:t>
            </a:r>
          </a:p>
          <a:p>
            <a:r>
              <a:rPr lang="en-US" dirty="0"/>
              <a:t>MPI Foundation Cocktails for Charity @ The Meetings Show UK– June 27</a:t>
            </a:r>
          </a:p>
          <a:p>
            <a:r>
              <a:rPr lang="en-US" dirty="0"/>
              <a:t>Rendezvous@ Destinations International, Anaheim– July 10</a:t>
            </a:r>
          </a:p>
          <a:p>
            <a:r>
              <a:rPr lang="en-US" dirty="0"/>
              <a:t>Rendezvous @</a:t>
            </a:r>
            <a:r>
              <a:rPr lang="en-US" dirty="0" err="1"/>
              <a:t>ibtm</a:t>
            </a:r>
            <a:r>
              <a:rPr lang="en-US" dirty="0"/>
              <a:t> Americas, Mexico City – September 5</a:t>
            </a:r>
          </a:p>
          <a:p>
            <a:r>
              <a:rPr lang="en-US" dirty="0"/>
              <a:t>Rendezvous @IMEX America, Las Vegas – October 17 </a:t>
            </a:r>
          </a:p>
          <a:p>
            <a:r>
              <a:rPr lang="en-US" dirty="0"/>
              <a:t>Thought Leaders Summit November 4 – 8 – UNICO, Riviera Maya, Cancun</a:t>
            </a:r>
          </a:p>
        </p:txBody>
      </p:sp>
    </p:spTree>
    <p:extLst>
      <p:ext uri="{BB962C8B-B14F-4D97-AF65-F5344CB8AC3E}">
        <p14:creationId xmlns:p14="http://schemas.microsoft.com/office/powerpoint/2010/main" val="154943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AD17D97-A173-463F-80FE-E2C006A7C64F}"/>
              </a:ext>
            </a:extLst>
          </p:cNvPr>
          <p:cNvPicPr>
            <a:picLocks noChangeAspect="1"/>
          </p:cNvPicPr>
          <p:nvPr/>
        </p:nvPicPr>
        <p:blipFill>
          <a:blip r:embed="rId2"/>
          <a:stretch>
            <a:fillRect/>
          </a:stretch>
        </p:blipFill>
        <p:spPr>
          <a:xfrm>
            <a:off x="1947745" y="2546525"/>
            <a:ext cx="2617074" cy="2527077"/>
          </a:xfrm>
          <a:prstGeom prst="rect">
            <a:avLst/>
          </a:prstGeom>
        </p:spPr>
      </p:pic>
      <p:pic>
        <p:nvPicPr>
          <p:cNvPr id="7" name="Picture 6">
            <a:extLst>
              <a:ext uri="{FF2B5EF4-FFF2-40B4-BE49-F238E27FC236}">
                <a16:creationId xmlns:a16="http://schemas.microsoft.com/office/drawing/2014/main" id="{68622935-B7FB-4D03-B128-FEAD87920DAD}"/>
              </a:ext>
            </a:extLst>
          </p:cNvPr>
          <p:cNvPicPr>
            <a:picLocks noChangeAspect="1"/>
          </p:cNvPicPr>
          <p:nvPr/>
        </p:nvPicPr>
        <p:blipFill rotWithShape="1">
          <a:blip r:embed="rId3"/>
          <a:srcRect r="4746" b="2187"/>
          <a:stretch/>
        </p:blipFill>
        <p:spPr>
          <a:xfrm>
            <a:off x="5740340" y="-63182"/>
            <a:ext cx="6379085" cy="3359579"/>
          </a:xfrm>
          <a:prstGeom prst="rect">
            <a:avLst/>
          </a:prstGeom>
        </p:spPr>
      </p:pic>
      <p:pic>
        <p:nvPicPr>
          <p:cNvPr id="8" name="Picture 7">
            <a:extLst>
              <a:ext uri="{FF2B5EF4-FFF2-40B4-BE49-F238E27FC236}">
                <a16:creationId xmlns:a16="http://schemas.microsoft.com/office/drawing/2014/main" id="{0AFC2541-ABEC-4469-9A4E-9D8EF2D87620}"/>
              </a:ext>
            </a:extLst>
          </p:cNvPr>
          <p:cNvPicPr>
            <a:picLocks noChangeAspect="1"/>
          </p:cNvPicPr>
          <p:nvPr/>
        </p:nvPicPr>
        <p:blipFill rotWithShape="1">
          <a:blip r:embed="rId4"/>
          <a:srcRect r="1093" b="68231"/>
          <a:stretch/>
        </p:blipFill>
        <p:spPr>
          <a:xfrm>
            <a:off x="7281373" y="3899054"/>
            <a:ext cx="4411641" cy="907756"/>
          </a:xfrm>
          <a:prstGeom prst="rect">
            <a:avLst/>
          </a:prstGeom>
        </p:spPr>
      </p:pic>
      <p:pic>
        <p:nvPicPr>
          <p:cNvPr id="10" name="Picture 9">
            <a:extLst>
              <a:ext uri="{FF2B5EF4-FFF2-40B4-BE49-F238E27FC236}">
                <a16:creationId xmlns:a16="http://schemas.microsoft.com/office/drawing/2014/main" id="{D81AC733-5E0B-464A-8D00-383E273CF878}"/>
              </a:ext>
            </a:extLst>
          </p:cNvPr>
          <p:cNvPicPr>
            <a:picLocks noChangeAspect="1"/>
          </p:cNvPicPr>
          <p:nvPr/>
        </p:nvPicPr>
        <p:blipFill>
          <a:blip r:embed="rId5"/>
          <a:stretch>
            <a:fillRect/>
          </a:stretch>
        </p:blipFill>
        <p:spPr>
          <a:xfrm>
            <a:off x="4206892" y="4713000"/>
            <a:ext cx="2617074" cy="2145000"/>
          </a:xfrm>
          <a:prstGeom prst="rect">
            <a:avLst/>
          </a:prstGeom>
        </p:spPr>
      </p:pic>
      <p:pic>
        <p:nvPicPr>
          <p:cNvPr id="11" name="Picture 10">
            <a:extLst>
              <a:ext uri="{FF2B5EF4-FFF2-40B4-BE49-F238E27FC236}">
                <a16:creationId xmlns:a16="http://schemas.microsoft.com/office/drawing/2014/main" id="{B1F23281-22B2-422C-BD16-8AA1AE8A9C1B}"/>
              </a:ext>
            </a:extLst>
          </p:cNvPr>
          <p:cNvPicPr>
            <a:picLocks noChangeAspect="1"/>
          </p:cNvPicPr>
          <p:nvPr/>
        </p:nvPicPr>
        <p:blipFill rotWithShape="1">
          <a:blip r:embed="rId6"/>
          <a:srcRect r="24660" b="-2999"/>
          <a:stretch/>
        </p:blipFill>
        <p:spPr>
          <a:xfrm>
            <a:off x="9491754" y="5969886"/>
            <a:ext cx="2617074" cy="907756"/>
          </a:xfrm>
          <a:prstGeom prst="rect">
            <a:avLst/>
          </a:prstGeom>
        </p:spPr>
      </p:pic>
      <p:pic>
        <p:nvPicPr>
          <p:cNvPr id="13" name="Picture 12">
            <a:extLst>
              <a:ext uri="{FF2B5EF4-FFF2-40B4-BE49-F238E27FC236}">
                <a16:creationId xmlns:a16="http://schemas.microsoft.com/office/drawing/2014/main" id="{1CEADAB0-C5E8-4D2F-8F2B-4034212F6C83}"/>
              </a:ext>
            </a:extLst>
          </p:cNvPr>
          <p:cNvPicPr>
            <a:picLocks noChangeAspect="1"/>
          </p:cNvPicPr>
          <p:nvPr/>
        </p:nvPicPr>
        <p:blipFill>
          <a:blip r:embed="rId7"/>
          <a:stretch>
            <a:fillRect/>
          </a:stretch>
        </p:blipFill>
        <p:spPr>
          <a:xfrm>
            <a:off x="7314273" y="3438968"/>
            <a:ext cx="3139521" cy="478387"/>
          </a:xfrm>
          <a:prstGeom prst="rect">
            <a:avLst/>
          </a:prstGeom>
        </p:spPr>
      </p:pic>
      <p:pic>
        <p:nvPicPr>
          <p:cNvPr id="14" name="Picture 13">
            <a:extLst>
              <a:ext uri="{FF2B5EF4-FFF2-40B4-BE49-F238E27FC236}">
                <a16:creationId xmlns:a16="http://schemas.microsoft.com/office/drawing/2014/main" id="{0DFDCDA4-6FBB-4A5E-A321-AE23488B773F}"/>
              </a:ext>
            </a:extLst>
          </p:cNvPr>
          <p:cNvPicPr>
            <a:picLocks noChangeAspect="1"/>
          </p:cNvPicPr>
          <p:nvPr/>
        </p:nvPicPr>
        <p:blipFill rotWithShape="1">
          <a:blip r:embed="rId8"/>
          <a:srcRect t="-1" r="2349" b="2450"/>
          <a:stretch/>
        </p:blipFill>
        <p:spPr>
          <a:xfrm>
            <a:off x="7314273" y="4952195"/>
            <a:ext cx="1978624" cy="1458386"/>
          </a:xfrm>
          <a:prstGeom prst="rect">
            <a:avLst/>
          </a:prstGeom>
        </p:spPr>
      </p:pic>
      <p:pic>
        <p:nvPicPr>
          <p:cNvPr id="15" name="Picture 14">
            <a:extLst>
              <a:ext uri="{FF2B5EF4-FFF2-40B4-BE49-F238E27FC236}">
                <a16:creationId xmlns:a16="http://schemas.microsoft.com/office/drawing/2014/main" id="{4A70EBC2-D2F3-4109-9E65-0779111AAD86}"/>
              </a:ext>
            </a:extLst>
          </p:cNvPr>
          <p:cNvPicPr>
            <a:picLocks noChangeAspect="1"/>
          </p:cNvPicPr>
          <p:nvPr/>
        </p:nvPicPr>
        <p:blipFill>
          <a:blip r:embed="rId9"/>
          <a:stretch>
            <a:fillRect/>
          </a:stretch>
        </p:blipFill>
        <p:spPr>
          <a:xfrm>
            <a:off x="462868" y="2160898"/>
            <a:ext cx="1946925" cy="381333"/>
          </a:xfrm>
          <a:prstGeom prst="rect">
            <a:avLst/>
          </a:prstGeom>
        </p:spPr>
      </p:pic>
      <p:pic>
        <p:nvPicPr>
          <p:cNvPr id="16" name="Picture 15">
            <a:extLst>
              <a:ext uri="{FF2B5EF4-FFF2-40B4-BE49-F238E27FC236}">
                <a16:creationId xmlns:a16="http://schemas.microsoft.com/office/drawing/2014/main" id="{CDAB9FE5-849C-4D2B-8A4F-1D2DC244D18E}"/>
              </a:ext>
            </a:extLst>
          </p:cNvPr>
          <p:cNvPicPr>
            <a:picLocks noChangeAspect="1"/>
          </p:cNvPicPr>
          <p:nvPr/>
        </p:nvPicPr>
        <p:blipFill>
          <a:blip r:embed="rId10"/>
          <a:stretch>
            <a:fillRect/>
          </a:stretch>
        </p:blipFill>
        <p:spPr>
          <a:xfrm>
            <a:off x="484912" y="2932908"/>
            <a:ext cx="1450650" cy="1010533"/>
          </a:xfrm>
          <a:prstGeom prst="rect">
            <a:avLst/>
          </a:prstGeom>
        </p:spPr>
      </p:pic>
      <p:pic>
        <p:nvPicPr>
          <p:cNvPr id="17" name="Picture 16">
            <a:extLst>
              <a:ext uri="{FF2B5EF4-FFF2-40B4-BE49-F238E27FC236}">
                <a16:creationId xmlns:a16="http://schemas.microsoft.com/office/drawing/2014/main" id="{D10AA41E-A75E-4C2B-92D4-C11FDC5C251A}"/>
              </a:ext>
            </a:extLst>
          </p:cNvPr>
          <p:cNvPicPr>
            <a:picLocks noChangeAspect="1"/>
          </p:cNvPicPr>
          <p:nvPr/>
        </p:nvPicPr>
        <p:blipFill>
          <a:blip r:embed="rId11"/>
          <a:stretch>
            <a:fillRect/>
          </a:stretch>
        </p:blipFill>
        <p:spPr>
          <a:xfrm>
            <a:off x="28818" y="4957895"/>
            <a:ext cx="3270398" cy="1893683"/>
          </a:xfrm>
          <a:prstGeom prst="rect">
            <a:avLst/>
          </a:prstGeom>
        </p:spPr>
      </p:pic>
      <p:pic>
        <p:nvPicPr>
          <p:cNvPr id="9" name="Content Placeholder 8">
            <a:extLst>
              <a:ext uri="{FF2B5EF4-FFF2-40B4-BE49-F238E27FC236}">
                <a16:creationId xmlns:a16="http://schemas.microsoft.com/office/drawing/2014/main" id="{6297AE00-7F53-45A6-A5DF-3CCE46F72726}"/>
              </a:ext>
            </a:extLst>
          </p:cNvPr>
          <p:cNvPicPr>
            <a:picLocks noGrp="1" noChangeAspect="1"/>
          </p:cNvPicPr>
          <p:nvPr>
            <p:ph sz="half" idx="2"/>
          </p:nvPr>
        </p:nvPicPr>
        <p:blipFill rotWithShape="1">
          <a:blip r:embed="rId12"/>
          <a:srcRect r="10931" b="67579"/>
          <a:stretch/>
        </p:blipFill>
        <p:spPr>
          <a:xfrm>
            <a:off x="400281" y="1206355"/>
            <a:ext cx="4359986" cy="948631"/>
          </a:xfrm>
          <a:prstGeom prst="rect">
            <a:avLst/>
          </a:prstGeom>
        </p:spPr>
      </p:pic>
      <p:pic>
        <p:nvPicPr>
          <p:cNvPr id="18" name="Picture 17">
            <a:extLst>
              <a:ext uri="{FF2B5EF4-FFF2-40B4-BE49-F238E27FC236}">
                <a16:creationId xmlns:a16="http://schemas.microsoft.com/office/drawing/2014/main" id="{FB285C69-1A96-4E9D-B993-11F03A67A9E1}"/>
              </a:ext>
            </a:extLst>
          </p:cNvPr>
          <p:cNvPicPr>
            <a:picLocks noChangeAspect="1"/>
          </p:cNvPicPr>
          <p:nvPr/>
        </p:nvPicPr>
        <p:blipFill>
          <a:blip r:embed="rId13"/>
          <a:stretch>
            <a:fillRect/>
          </a:stretch>
        </p:blipFill>
        <p:spPr>
          <a:xfrm>
            <a:off x="240626" y="108425"/>
            <a:ext cx="6451959" cy="617289"/>
          </a:xfrm>
          <a:prstGeom prst="rect">
            <a:avLst/>
          </a:prstGeom>
        </p:spPr>
      </p:pic>
      <p:pic>
        <p:nvPicPr>
          <p:cNvPr id="19" name="Picture 18">
            <a:extLst>
              <a:ext uri="{FF2B5EF4-FFF2-40B4-BE49-F238E27FC236}">
                <a16:creationId xmlns:a16="http://schemas.microsoft.com/office/drawing/2014/main" id="{FA2740AE-2DF7-4F39-A381-C037C49BD0B5}"/>
              </a:ext>
            </a:extLst>
          </p:cNvPr>
          <p:cNvPicPr>
            <a:picLocks noChangeAspect="1"/>
          </p:cNvPicPr>
          <p:nvPr/>
        </p:nvPicPr>
        <p:blipFill>
          <a:blip r:embed="rId14"/>
          <a:stretch>
            <a:fillRect/>
          </a:stretch>
        </p:blipFill>
        <p:spPr>
          <a:xfrm>
            <a:off x="475466" y="759852"/>
            <a:ext cx="2481375" cy="409933"/>
          </a:xfrm>
          <a:prstGeom prst="rect">
            <a:avLst/>
          </a:prstGeom>
        </p:spPr>
      </p:pic>
      <p:pic>
        <p:nvPicPr>
          <p:cNvPr id="21" name="Picture 20">
            <a:extLst>
              <a:ext uri="{FF2B5EF4-FFF2-40B4-BE49-F238E27FC236}">
                <a16:creationId xmlns:a16="http://schemas.microsoft.com/office/drawing/2014/main" id="{AEEB76B5-ABA4-408B-8AF0-2F7E1F76B741}"/>
              </a:ext>
            </a:extLst>
          </p:cNvPr>
          <p:cNvPicPr>
            <a:picLocks noChangeAspect="1"/>
          </p:cNvPicPr>
          <p:nvPr/>
        </p:nvPicPr>
        <p:blipFill>
          <a:blip r:embed="rId15"/>
          <a:stretch>
            <a:fillRect/>
          </a:stretch>
        </p:blipFill>
        <p:spPr>
          <a:xfrm>
            <a:off x="4447717" y="2836060"/>
            <a:ext cx="1946925" cy="1826934"/>
          </a:xfrm>
          <a:prstGeom prst="rect">
            <a:avLst/>
          </a:prstGeom>
        </p:spPr>
      </p:pic>
      <p:pic>
        <p:nvPicPr>
          <p:cNvPr id="22" name="Picture 21">
            <a:extLst>
              <a:ext uri="{FF2B5EF4-FFF2-40B4-BE49-F238E27FC236}">
                <a16:creationId xmlns:a16="http://schemas.microsoft.com/office/drawing/2014/main" id="{EF1FD6A5-A956-4086-82B4-8E6F8736EBB3}"/>
              </a:ext>
            </a:extLst>
          </p:cNvPr>
          <p:cNvPicPr>
            <a:picLocks noChangeAspect="1"/>
          </p:cNvPicPr>
          <p:nvPr/>
        </p:nvPicPr>
        <p:blipFill>
          <a:blip r:embed="rId16"/>
          <a:stretch>
            <a:fillRect/>
          </a:stretch>
        </p:blipFill>
        <p:spPr>
          <a:xfrm>
            <a:off x="10422568" y="4996980"/>
            <a:ext cx="723090" cy="907756"/>
          </a:xfrm>
          <a:prstGeom prst="rect">
            <a:avLst/>
          </a:prstGeom>
        </p:spPr>
      </p:pic>
    </p:spTree>
    <p:extLst>
      <p:ext uri="{BB962C8B-B14F-4D97-AF65-F5344CB8AC3E}">
        <p14:creationId xmlns:p14="http://schemas.microsoft.com/office/powerpoint/2010/main" val="699498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I_template-2.20 [Read-Only]" id="{B8D32E8A-DA44-404F-AF05-51DB9C436872}" vid="{7B6DAAF6-C1F2-4339-9F52-41E01C09D505}"/>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C18" id="{37D9C8CF-03CB-AF4E-B2C9-2B8B4477B938}" vid="{312D8A08-117C-FE48-9FA0-CBEE540AA62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5FED0E1FD0948B71F33B840EC159F" ma:contentTypeVersion="3" ma:contentTypeDescription="Create a new document." ma:contentTypeScope="" ma:versionID="18b602b45284761b8a7f65673086c046">
  <xsd:schema xmlns:xsd="http://www.w3.org/2001/XMLSchema" xmlns:xs="http://www.w3.org/2001/XMLSchema" xmlns:p="http://schemas.microsoft.com/office/2006/metadata/properties" xmlns:ns2="50c13646-5d71-4f1a-9c72-8bfc5ff8ddf2" xmlns:ns3="40b1418a-77b0-43bb-862e-adfd5d537241" targetNamespace="http://schemas.microsoft.com/office/2006/metadata/properties" ma:root="true" ma:fieldsID="bd8152f905679cc38b3bfda5341478c0" ns2:_="" ns3:_="">
    <xsd:import namespace="50c13646-5d71-4f1a-9c72-8bfc5ff8ddf2"/>
    <xsd:import namespace="40b1418a-77b0-43bb-862e-adfd5d537241"/>
    <xsd:element name="properties">
      <xsd:complexType>
        <xsd:sequence>
          <xsd:element name="documentManagement">
            <xsd:complexType>
              <xsd:all>
                <xsd:element ref="ns2:SharedWithUsers" minOccurs="0"/>
                <xsd:element ref="ns2: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c13646-5d71-4f1a-9c72-8bfc5ff8dd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b1418a-77b0-43bb-862e-adfd5d537241"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2DC3B-06E1-4FC2-A503-0FEA48497B9A}">
  <ds:schemaRefs>
    <ds:schemaRef ds:uri="http://schemas.microsoft.com/sharepoint/v3/contenttype/forms"/>
  </ds:schemaRefs>
</ds:datastoreItem>
</file>

<file path=customXml/itemProps2.xml><?xml version="1.0" encoding="utf-8"?>
<ds:datastoreItem xmlns:ds="http://schemas.openxmlformats.org/officeDocument/2006/customXml" ds:itemID="{BDC4A3C1-9DD5-4681-8FF9-9B8E1DA5BE75}">
  <ds:schemaRefs>
    <ds:schemaRef ds:uri="http://schemas.openxmlformats.org/package/2006/metadata/core-properties"/>
    <ds:schemaRef ds:uri="http://schemas.microsoft.com/office/2006/documentManagement/types"/>
    <ds:schemaRef ds:uri="http://schemas.microsoft.com/office/infopath/2007/PartnerControls"/>
    <ds:schemaRef ds:uri="40b1418a-77b0-43bb-862e-adfd5d537241"/>
    <ds:schemaRef ds:uri="http://purl.org/dc/elements/1.1/"/>
    <ds:schemaRef ds:uri="http://schemas.microsoft.com/office/2006/metadata/properties"/>
    <ds:schemaRef ds:uri="http://purl.org/dc/terms/"/>
    <ds:schemaRef ds:uri="50c13646-5d71-4f1a-9c72-8bfc5ff8ddf2"/>
    <ds:schemaRef ds:uri="http://www.w3.org/XML/1998/namespace"/>
    <ds:schemaRef ds:uri="http://purl.org/dc/dcmitype/"/>
  </ds:schemaRefs>
</ds:datastoreItem>
</file>

<file path=customXml/itemProps3.xml><?xml version="1.0" encoding="utf-8"?>
<ds:datastoreItem xmlns:ds="http://schemas.openxmlformats.org/officeDocument/2006/customXml" ds:itemID="{F93F1A96-6EB4-4D13-9972-3173E7265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c13646-5d71-4f1a-9c72-8bfc5ff8ddf2"/>
    <ds:schemaRef ds:uri="40b1418a-77b0-43bb-862e-adfd5d5372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4409</TotalTime>
  <Words>532</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18</vt:i4>
      </vt:variant>
    </vt:vector>
  </HeadingPairs>
  <TitlesOfParts>
    <vt:vector size="32" baseType="lpstr">
      <vt:lpstr>Arial</vt:lpstr>
      <vt:lpstr>Arial Narrow</vt:lpstr>
      <vt:lpstr>Calibri</vt:lpstr>
      <vt:lpstr>Calibri Light</vt:lpstr>
      <vt:lpstr>Courier New</vt:lpstr>
      <vt:lpstr>Helvetica</vt:lpstr>
      <vt:lpstr>Wingdings</vt:lpstr>
      <vt:lpstr>Office Theme</vt:lpstr>
      <vt:lpstr>2_Office Theme</vt:lpstr>
      <vt:lpstr>Custom Design</vt:lpstr>
      <vt:lpstr>1_Office Theme</vt:lpstr>
      <vt:lpstr>3_Office Theme</vt:lpstr>
      <vt:lpstr>4_Office Theme</vt:lpstr>
      <vt:lpstr>5_Office Theme</vt:lpstr>
      <vt:lpstr>FOUNDATION </vt:lpstr>
      <vt:lpstr>PowerPoint Presentation</vt:lpstr>
      <vt:lpstr>Why contribute to The MPI Foundation?</vt:lpstr>
      <vt:lpstr>PowerPoint Presentation</vt:lpstr>
      <vt:lpstr>PowerPoint Presentation</vt:lpstr>
      <vt:lpstr>Thank You!</vt:lpstr>
      <vt:lpstr>Foundation Revenue Sources</vt:lpstr>
      <vt:lpstr>Upcoming Events for Foundation</vt:lpstr>
      <vt:lpstr>PowerPoint Presentation</vt:lpstr>
      <vt:lpstr>Foundation Distribution</vt:lpstr>
      <vt:lpstr>WEC Scholarships and Grants</vt:lpstr>
      <vt:lpstr>Tools</vt:lpstr>
      <vt:lpstr>New Foundation Area – Chapter Leaders Resource Page</vt:lpstr>
      <vt:lpstr>Best Practices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Mockli</dc:creator>
  <cp:lastModifiedBy>christine roberts</cp:lastModifiedBy>
  <cp:revision>84</cp:revision>
  <cp:lastPrinted>2018-04-24T15:12:59Z</cp:lastPrinted>
  <dcterms:created xsi:type="dcterms:W3CDTF">2016-11-29T17:10:19Z</dcterms:created>
  <dcterms:modified xsi:type="dcterms:W3CDTF">2018-04-24T16:50:55Z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0x01010051E5FED0E1FD0948B71F33B840EC159F</vt:lpwstr>
  </property>
</Properties>
</file>