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sldIdLst>
    <p:sldId id="256" r:id="rId6"/>
    <p:sldId id="282" r:id="rId7"/>
    <p:sldId id="286" r:id="rId8"/>
    <p:sldId id="287" r:id="rId9"/>
    <p:sldId id="288" r:id="rId10"/>
    <p:sldId id="289" r:id="rId11"/>
    <p:sldId id="29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64" d="100"/>
          <a:sy n="64" d="100"/>
        </p:scale>
        <p:origin x="12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A20FF-6B63-4A98-8686-11F8D177F39C}" type="datetimeFigureOut">
              <a:rPr lang="en-US" smtClean="0"/>
              <a:t>4/24/2018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2C30A-ABC8-43BB-B931-105FE4BD2E8A}" type="slidenum">
              <a:rPr lang="en-US" smtClean="0"/>
              <a:t>‹#›</a:t>
            </a:fld>
            <a:endParaRPr lang="en-US"/>
          </a:p>
        </p:txBody>
      </p:sp>
    </p:spTree>
    <p:extLst>
      <p:ext uri="{BB962C8B-B14F-4D97-AF65-F5344CB8AC3E}">
        <p14:creationId xmlns:p14="http://schemas.microsoft.com/office/powerpoint/2010/main" val="421336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31869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382533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76842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CD3A3BBF-303C-DE43-86A3-FB3917828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A1F2109F-8060-8747-BBB5-D5EEC9B8C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06" y="3544889"/>
            <a:ext cx="2125266"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E1B23D1-6AF7-BF4D-8080-C08F38E7EA54}"/>
              </a:ext>
            </a:extLst>
          </p:cNvPr>
          <p:cNvSpPr/>
          <p:nvPr/>
        </p:nvSpPr>
        <p:spPr>
          <a:xfrm>
            <a:off x="3537347" y="6505576"/>
            <a:ext cx="4224338" cy="352425"/>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Rectangle 6">
            <a:extLst>
              <a:ext uri="{FF2B5EF4-FFF2-40B4-BE49-F238E27FC236}">
                <a16:creationId xmlns:a16="http://schemas.microsoft.com/office/drawing/2014/main" id="{518DEE21-7BCC-7043-A07E-054BC79A82CA}"/>
              </a:ext>
            </a:extLst>
          </p:cNvPr>
          <p:cNvSpPr/>
          <p:nvPr/>
        </p:nvSpPr>
        <p:spPr>
          <a:xfrm>
            <a:off x="276225" y="352425"/>
            <a:ext cx="8591550" cy="6153150"/>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3" name="Subtitle 2"/>
          <p:cNvSpPr>
            <a:spLocks noGrp="1"/>
          </p:cNvSpPr>
          <p:nvPr>
            <p:ph type="subTitle" idx="1"/>
          </p:nvPr>
        </p:nvSpPr>
        <p:spPr>
          <a:xfrm>
            <a:off x="3537346" y="4867821"/>
            <a:ext cx="4463654" cy="838023"/>
          </a:xfrm>
        </p:spPr>
        <p:txBody>
          <a:bodyPr>
            <a:normAutofit/>
          </a:bodyPr>
          <a:lstStyle>
            <a:lvl1pPr marL="0" indent="0" algn="l">
              <a:buNone/>
              <a:defRPr sz="165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ctrTitle"/>
          </p:nvPr>
        </p:nvSpPr>
        <p:spPr>
          <a:xfrm>
            <a:off x="3537346" y="3361471"/>
            <a:ext cx="4463654" cy="1506351"/>
          </a:xfrm>
        </p:spPr>
        <p:txBody>
          <a:bodyPr>
            <a:normAutofit/>
          </a:bodyPr>
          <a:lstStyle>
            <a:lvl1pPr algn="l">
              <a:defRPr sz="3300" cap="all"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416618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1 - 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5B00A-A77E-ED4B-AF36-30AB4859F699}"/>
              </a:ext>
            </a:extLst>
          </p:cNvPr>
          <p:cNvSpPr/>
          <p:nvPr/>
        </p:nvSpPr>
        <p:spPr>
          <a:xfrm>
            <a:off x="276225" y="352425"/>
            <a:ext cx="8591550" cy="6153150"/>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 name="Group 15">
            <a:extLst>
              <a:ext uri="{FF2B5EF4-FFF2-40B4-BE49-F238E27FC236}">
                <a16:creationId xmlns:a16="http://schemas.microsoft.com/office/drawing/2014/main" id="{40B413BD-5591-B84B-89B5-32402498D8B5}"/>
              </a:ext>
            </a:extLst>
          </p:cNvPr>
          <p:cNvGrpSpPr>
            <a:grpSpLocks/>
          </p:cNvGrpSpPr>
          <p:nvPr/>
        </p:nvGrpSpPr>
        <p:grpSpPr bwMode="auto">
          <a:xfrm>
            <a:off x="0" y="0"/>
            <a:ext cx="9144000" cy="6858000"/>
            <a:chOff x="0" y="0"/>
            <a:chExt cx="12192000" cy="6858000"/>
          </a:xfrm>
        </p:grpSpPr>
        <p:pic>
          <p:nvPicPr>
            <p:cNvPr id="6" name="Picture 16">
              <a:extLst>
                <a:ext uri="{FF2B5EF4-FFF2-40B4-BE49-F238E27FC236}">
                  <a16:creationId xmlns:a16="http://schemas.microsoft.com/office/drawing/2014/main" id="{1C866C14-BE2D-154F-9DF6-9EFA4CC14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E995FB5-C778-A142-922F-B73B8B78908F}"/>
                </a:ext>
              </a:extLst>
            </p:cNvPr>
            <p:cNvSpPr/>
            <p:nvPr/>
          </p:nvSpPr>
          <p:spPr>
            <a:xfrm>
              <a:off x="0" y="2709863"/>
              <a:ext cx="12192000" cy="1270000"/>
            </a:xfrm>
            <a:prstGeom prst="rect">
              <a:avLst/>
            </a:prstGeom>
            <a:solidFill>
              <a:srgbClr val="04C7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3" name="Title 1"/>
          <p:cNvSpPr>
            <a:spLocks noGrp="1"/>
          </p:cNvSpPr>
          <p:nvPr>
            <p:ph type="title"/>
          </p:nvPr>
        </p:nvSpPr>
        <p:spPr>
          <a:xfrm>
            <a:off x="623888" y="2709816"/>
            <a:ext cx="7886700" cy="1270514"/>
          </a:xfrm>
        </p:spPr>
        <p:txBody>
          <a:bodyPr/>
          <a:lstStyle>
            <a:lvl1pPr algn="ctr">
              <a:defRPr sz="3300"/>
            </a:lvl1pPr>
          </a:lstStyle>
          <a:p>
            <a:r>
              <a:rPr lang="en-US"/>
              <a:t>Click to edit Master title style</a:t>
            </a:r>
            <a:endParaRPr lang="en-US" dirty="0"/>
          </a:p>
        </p:txBody>
      </p:sp>
      <p:sp>
        <p:nvSpPr>
          <p:cNvPr id="14" name="Text Placeholder 2"/>
          <p:cNvSpPr>
            <a:spLocks noGrp="1"/>
          </p:cNvSpPr>
          <p:nvPr>
            <p:ph type="body" idx="1"/>
          </p:nvPr>
        </p:nvSpPr>
        <p:spPr>
          <a:xfrm>
            <a:off x="623888" y="3980331"/>
            <a:ext cx="7886700" cy="1392609"/>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11" name="Group 10">
            <a:extLst>
              <a:ext uri="{FF2B5EF4-FFF2-40B4-BE49-F238E27FC236}">
                <a16:creationId xmlns:a16="http://schemas.microsoft.com/office/drawing/2014/main" id="{3A272C83-5130-0D4C-A83A-9F1A54EAEA9B}"/>
              </a:ext>
            </a:extLst>
          </p:cNvPr>
          <p:cNvGrpSpPr/>
          <p:nvPr userDrawn="1"/>
        </p:nvGrpSpPr>
        <p:grpSpPr>
          <a:xfrm>
            <a:off x="8334102" y="6188800"/>
            <a:ext cx="676895" cy="505239"/>
            <a:chOff x="11112135" y="6188799"/>
            <a:chExt cx="902527" cy="505239"/>
          </a:xfrm>
        </p:grpSpPr>
        <p:sp>
          <p:nvSpPr>
            <p:cNvPr id="12" name="Rectangle 11">
              <a:extLst>
                <a:ext uri="{FF2B5EF4-FFF2-40B4-BE49-F238E27FC236}">
                  <a16:creationId xmlns:a16="http://schemas.microsoft.com/office/drawing/2014/main" id="{0F5E159C-F7F3-734E-B9A3-EA7D02CE420A}"/>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E094B4D5-5750-9E42-8515-1FBDD789FD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30784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1 - Cop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rgbClr val="04C7F0"/>
                </a:solidFill>
              </a:defRPr>
            </a:lvl1pPr>
          </a:lstStyle>
          <a:p>
            <a:r>
              <a:rPr lang="en-US"/>
              <a:t>Click to edit Master title style</a:t>
            </a:r>
          </a:p>
        </p:txBody>
      </p:sp>
      <p:sp>
        <p:nvSpPr>
          <p:cNvPr id="11" name="Content Placeholder 10"/>
          <p:cNvSpPr>
            <a:spLocks noGrp="1"/>
          </p:cNvSpPr>
          <p:nvPr>
            <p:ph sz="quarter" idx="13"/>
          </p:nvPr>
        </p:nvSpPr>
        <p:spPr>
          <a:xfrm>
            <a:off x="628650" y="1809750"/>
            <a:ext cx="7886700" cy="444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54DDD2-7C05-7A4D-B788-A51C20BE2BD2}"/>
              </a:ext>
            </a:extLst>
          </p:cNvPr>
          <p:cNvSpPr>
            <a:spLocks noGrp="1"/>
          </p:cNvSpPr>
          <p:nvPr>
            <p:ph type="dt" sz="half" idx="14"/>
          </p:nvPr>
        </p:nvSpPr>
        <p:spPr/>
        <p:txBody>
          <a:bodyPr/>
          <a:lstStyle>
            <a:lvl1pPr>
              <a:defRPr/>
            </a:lvl1pPr>
          </a:lstStyle>
          <a:p>
            <a:pPr>
              <a:defRPr/>
            </a:pPr>
            <a:fld id="{89F8AD1D-F7C3-174B-BA98-0964173B6AC8}" type="datetimeFigureOut">
              <a:rPr lang="en-US"/>
              <a:pPr>
                <a:defRPr/>
              </a:pPr>
              <a:t>4/24/2018</a:t>
            </a:fld>
            <a:endParaRPr lang="en-US"/>
          </a:p>
        </p:txBody>
      </p:sp>
      <p:sp>
        <p:nvSpPr>
          <p:cNvPr id="5" name="Footer Placeholder 4">
            <a:extLst>
              <a:ext uri="{FF2B5EF4-FFF2-40B4-BE49-F238E27FC236}">
                <a16:creationId xmlns:a16="http://schemas.microsoft.com/office/drawing/2014/main" id="{9CB5ED62-CCCA-974E-A5EE-2EE7FE759F61}"/>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597883-D8FA-3643-988D-E20266FBDDCD}"/>
              </a:ext>
            </a:extLst>
          </p:cNvPr>
          <p:cNvSpPr>
            <a:spLocks noGrp="1"/>
          </p:cNvSpPr>
          <p:nvPr>
            <p:ph type="sldNum" sz="quarter" idx="16"/>
          </p:nvPr>
        </p:nvSpPr>
        <p:spPr/>
        <p:txBody>
          <a:bodyPr/>
          <a:lstStyle>
            <a:lvl1pPr>
              <a:defRPr/>
            </a:lvl1pPr>
          </a:lstStyle>
          <a:p>
            <a:pPr>
              <a:defRPr/>
            </a:pPr>
            <a:fld id="{E54237A0-1C97-E844-8A91-165A911D8379}" type="slidenum">
              <a:rPr lang="en-US"/>
              <a:pPr>
                <a:defRPr/>
              </a:pPr>
              <a:t>‹#›</a:t>
            </a:fld>
            <a:endParaRPr lang="en-US"/>
          </a:p>
        </p:txBody>
      </p:sp>
    </p:spTree>
    <p:extLst>
      <p:ext uri="{BB962C8B-B14F-4D97-AF65-F5344CB8AC3E}">
        <p14:creationId xmlns:p14="http://schemas.microsoft.com/office/powerpoint/2010/main" val="1227112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Layout 1 -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rgbClr val="04C7F0"/>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F34BE9-1500-0848-AE39-8EBD8D1288DC}"/>
              </a:ext>
            </a:extLst>
          </p:cNvPr>
          <p:cNvSpPr>
            <a:spLocks noGrp="1"/>
          </p:cNvSpPr>
          <p:nvPr>
            <p:ph type="dt" sz="half" idx="10"/>
          </p:nvPr>
        </p:nvSpPr>
        <p:spPr/>
        <p:txBody>
          <a:bodyPr/>
          <a:lstStyle>
            <a:lvl1pPr>
              <a:defRPr/>
            </a:lvl1pPr>
          </a:lstStyle>
          <a:p>
            <a:pPr>
              <a:defRPr/>
            </a:pPr>
            <a:fld id="{F3DCFA9A-CF25-DB4C-B0D6-7B33A4F6889C}" type="datetimeFigureOut">
              <a:rPr lang="en-US"/>
              <a:pPr>
                <a:defRPr/>
              </a:pPr>
              <a:t>4/24/2018</a:t>
            </a:fld>
            <a:endParaRPr lang="en-US"/>
          </a:p>
        </p:txBody>
      </p:sp>
      <p:sp>
        <p:nvSpPr>
          <p:cNvPr id="6" name="Footer Placeholder 4">
            <a:extLst>
              <a:ext uri="{FF2B5EF4-FFF2-40B4-BE49-F238E27FC236}">
                <a16:creationId xmlns:a16="http://schemas.microsoft.com/office/drawing/2014/main" id="{BE189805-5DEE-DB44-83D1-C3EFA235C0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CB2EB5-CCBB-5D4B-9A4A-118E98EBC815}"/>
              </a:ext>
            </a:extLst>
          </p:cNvPr>
          <p:cNvSpPr>
            <a:spLocks noGrp="1"/>
          </p:cNvSpPr>
          <p:nvPr>
            <p:ph type="sldNum" sz="quarter" idx="12"/>
          </p:nvPr>
        </p:nvSpPr>
        <p:spPr/>
        <p:txBody>
          <a:bodyPr/>
          <a:lstStyle>
            <a:lvl1pPr>
              <a:defRPr/>
            </a:lvl1pPr>
          </a:lstStyle>
          <a:p>
            <a:pPr>
              <a:defRPr/>
            </a:pPr>
            <a:fld id="{6E70848E-C08C-624E-879E-3CAA0C1D6864}" type="slidenum">
              <a:rPr lang="en-US"/>
              <a:pPr>
                <a:defRPr/>
              </a:pPr>
              <a:t>‹#›</a:t>
            </a:fld>
            <a:endParaRPr lang="en-US"/>
          </a:p>
        </p:txBody>
      </p:sp>
    </p:spTree>
    <p:extLst>
      <p:ext uri="{BB962C8B-B14F-4D97-AF65-F5344CB8AC3E}">
        <p14:creationId xmlns:p14="http://schemas.microsoft.com/office/powerpoint/2010/main" val="2861031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ayout 1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rgbClr val="04C7F0"/>
                </a:solidFill>
              </a:defRPr>
            </a:lvl1pPr>
          </a:lstStyle>
          <a:p>
            <a:r>
              <a:rPr lang="en-US"/>
              <a:t>Click to edit Master title style</a:t>
            </a:r>
          </a:p>
        </p:txBody>
      </p:sp>
      <p:sp>
        <p:nvSpPr>
          <p:cNvPr id="3" name="Date Placeholder 3">
            <a:extLst>
              <a:ext uri="{FF2B5EF4-FFF2-40B4-BE49-F238E27FC236}">
                <a16:creationId xmlns:a16="http://schemas.microsoft.com/office/drawing/2014/main" id="{B57720C4-7D41-384F-8D09-77CC06EA9B60}"/>
              </a:ext>
            </a:extLst>
          </p:cNvPr>
          <p:cNvSpPr>
            <a:spLocks noGrp="1"/>
          </p:cNvSpPr>
          <p:nvPr>
            <p:ph type="dt" sz="half" idx="10"/>
          </p:nvPr>
        </p:nvSpPr>
        <p:spPr/>
        <p:txBody>
          <a:bodyPr/>
          <a:lstStyle>
            <a:lvl1pPr>
              <a:defRPr/>
            </a:lvl1pPr>
          </a:lstStyle>
          <a:p>
            <a:pPr>
              <a:defRPr/>
            </a:pPr>
            <a:fld id="{0FDBBA60-B5C8-8345-A46E-2AA2068C2289}" type="datetimeFigureOut">
              <a:rPr lang="en-US"/>
              <a:pPr>
                <a:defRPr/>
              </a:pPr>
              <a:t>4/24/2018</a:t>
            </a:fld>
            <a:endParaRPr lang="en-US"/>
          </a:p>
        </p:txBody>
      </p:sp>
      <p:sp>
        <p:nvSpPr>
          <p:cNvPr id="4" name="Footer Placeholder 4">
            <a:extLst>
              <a:ext uri="{FF2B5EF4-FFF2-40B4-BE49-F238E27FC236}">
                <a16:creationId xmlns:a16="http://schemas.microsoft.com/office/drawing/2014/main" id="{E32ACD0A-D359-0A42-8960-F2305B05E5E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42C140-7040-F84B-B3FE-6396A0FA348F}"/>
              </a:ext>
            </a:extLst>
          </p:cNvPr>
          <p:cNvSpPr>
            <a:spLocks noGrp="1"/>
          </p:cNvSpPr>
          <p:nvPr>
            <p:ph type="sldNum" sz="quarter" idx="12"/>
          </p:nvPr>
        </p:nvSpPr>
        <p:spPr/>
        <p:txBody>
          <a:bodyPr/>
          <a:lstStyle>
            <a:lvl1pPr>
              <a:defRPr/>
            </a:lvl1pPr>
          </a:lstStyle>
          <a:p>
            <a:pPr>
              <a:defRPr/>
            </a:pPr>
            <a:fld id="{F0440ADB-ACB9-154C-BB3A-4EF2ED6A7DC4}" type="slidenum">
              <a:rPr lang="en-US"/>
              <a:pPr>
                <a:defRPr/>
              </a:pPr>
              <a:t>‹#›</a:t>
            </a:fld>
            <a:endParaRPr lang="en-US"/>
          </a:p>
        </p:txBody>
      </p:sp>
    </p:spTree>
    <p:extLst>
      <p:ext uri="{BB962C8B-B14F-4D97-AF65-F5344CB8AC3E}">
        <p14:creationId xmlns:p14="http://schemas.microsoft.com/office/powerpoint/2010/main" val="2590180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ayout 1 - 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B8D6D7-BD64-3E48-A76A-A81D565AA980}"/>
              </a:ext>
            </a:extLst>
          </p:cNvPr>
          <p:cNvSpPr>
            <a:spLocks noGrp="1"/>
          </p:cNvSpPr>
          <p:nvPr>
            <p:ph type="dt" sz="half" idx="10"/>
          </p:nvPr>
        </p:nvSpPr>
        <p:spPr/>
        <p:txBody>
          <a:bodyPr/>
          <a:lstStyle>
            <a:lvl1pPr>
              <a:defRPr/>
            </a:lvl1pPr>
          </a:lstStyle>
          <a:p>
            <a:pPr>
              <a:defRPr/>
            </a:pPr>
            <a:fld id="{21E68BCA-1D15-E94C-ABF5-28FF24E8C0D3}" type="datetimeFigureOut">
              <a:rPr lang="en-US"/>
              <a:pPr>
                <a:defRPr/>
              </a:pPr>
              <a:t>4/24/2018</a:t>
            </a:fld>
            <a:endParaRPr lang="en-US"/>
          </a:p>
        </p:txBody>
      </p:sp>
      <p:sp>
        <p:nvSpPr>
          <p:cNvPr id="3" name="Footer Placeholder 4">
            <a:extLst>
              <a:ext uri="{FF2B5EF4-FFF2-40B4-BE49-F238E27FC236}">
                <a16:creationId xmlns:a16="http://schemas.microsoft.com/office/drawing/2014/main" id="{DE7B530E-A077-5E4F-9CB2-62446355EE4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5942A08-47FD-1F44-8C86-AD9652CB56E1}"/>
              </a:ext>
            </a:extLst>
          </p:cNvPr>
          <p:cNvSpPr>
            <a:spLocks noGrp="1"/>
          </p:cNvSpPr>
          <p:nvPr>
            <p:ph type="sldNum" sz="quarter" idx="12"/>
          </p:nvPr>
        </p:nvSpPr>
        <p:spPr/>
        <p:txBody>
          <a:bodyPr/>
          <a:lstStyle>
            <a:lvl1pPr>
              <a:defRPr/>
            </a:lvl1pPr>
          </a:lstStyle>
          <a:p>
            <a:pPr>
              <a:defRPr/>
            </a:pPr>
            <a:fld id="{C6FD2770-5DE5-2444-8DE5-C5D422A1B306}" type="slidenum">
              <a:rPr lang="en-US"/>
              <a:pPr>
                <a:defRPr/>
              </a:pPr>
              <a:t>‹#›</a:t>
            </a:fld>
            <a:endParaRPr lang="en-US"/>
          </a:p>
        </p:txBody>
      </p:sp>
    </p:spTree>
    <p:extLst>
      <p:ext uri="{BB962C8B-B14F-4D97-AF65-F5344CB8AC3E}">
        <p14:creationId xmlns:p14="http://schemas.microsoft.com/office/powerpoint/2010/main" val="351718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Layout 2 - Section Header">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075342E9-337C-5C48-899B-EA6FBBA33F29}"/>
              </a:ext>
            </a:extLst>
          </p:cNvPr>
          <p:cNvGrpSpPr>
            <a:grpSpLocks/>
          </p:cNvGrpSpPr>
          <p:nvPr/>
        </p:nvGrpSpPr>
        <p:grpSpPr bwMode="auto">
          <a:xfrm>
            <a:off x="0" y="0"/>
            <a:ext cx="9144000" cy="6858000"/>
            <a:chOff x="0" y="0"/>
            <a:chExt cx="12192000" cy="6858000"/>
          </a:xfrm>
        </p:grpSpPr>
        <p:pic>
          <p:nvPicPr>
            <p:cNvPr id="5" name="Picture 15">
              <a:extLst>
                <a:ext uri="{FF2B5EF4-FFF2-40B4-BE49-F238E27FC236}">
                  <a16:creationId xmlns:a16="http://schemas.microsoft.com/office/drawing/2014/main" id="{DCF57CD5-C768-BA42-8A22-00A3793C6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9227661-A7E2-8043-83A9-9B7089F26F10}"/>
                </a:ext>
              </a:extLst>
            </p:cNvPr>
            <p:cNvSpPr/>
            <p:nvPr/>
          </p:nvSpPr>
          <p:spPr>
            <a:xfrm>
              <a:off x="0" y="2709863"/>
              <a:ext cx="12192000" cy="1270000"/>
            </a:xfrm>
            <a:prstGeom prst="rect">
              <a:avLst/>
            </a:prstGeom>
            <a:solidFill>
              <a:srgbClr val="04C7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2" name="Title 1"/>
          <p:cNvSpPr>
            <a:spLocks noGrp="1"/>
          </p:cNvSpPr>
          <p:nvPr>
            <p:ph type="title"/>
          </p:nvPr>
        </p:nvSpPr>
        <p:spPr>
          <a:xfrm>
            <a:off x="623888" y="2709816"/>
            <a:ext cx="7886700" cy="1270514"/>
          </a:xfrm>
        </p:spPr>
        <p:txBody>
          <a:bodyPr/>
          <a:lstStyle>
            <a:lvl1pPr algn="ctr">
              <a:defRPr sz="3300"/>
            </a:lvl1pPr>
          </a:lstStyle>
          <a:p>
            <a:r>
              <a:rPr lang="en-US"/>
              <a:t>Click to edit Master title style</a:t>
            </a:r>
            <a:endParaRPr lang="en-US" dirty="0"/>
          </a:p>
        </p:txBody>
      </p:sp>
      <p:sp>
        <p:nvSpPr>
          <p:cNvPr id="3" name="Text Placeholder 2"/>
          <p:cNvSpPr>
            <a:spLocks noGrp="1"/>
          </p:cNvSpPr>
          <p:nvPr>
            <p:ph type="body" idx="1"/>
          </p:nvPr>
        </p:nvSpPr>
        <p:spPr>
          <a:xfrm>
            <a:off x="623888" y="3980331"/>
            <a:ext cx="7886700" cy="1392609"/>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DB5965E-FBB0-D543-A3CB-18CD78F4D975}"/>
              </a:ext>
            </a:extLst>
          </p:cNvPr>
          <p:cNvSpPr>
            <a:spLocks noGrp="1"/>
          </p:cNvSpPr>
          <p:nvPr>
            <p:ph type="dt" sz="half" idx="10"/>
          </p:nvPr>
        </p:nvSpPr>
        <p:spPr/>
        <p:txBody>
          <a:bodyPr/>
          <a:lstStyle>
            <a:lvl1pPr>
              <a:defRPr/>
            </a:lvl1pPr>
          </a:lstStyle>
          <a:p>
            <a:pPr>
              <a:defRPr/>
            </a:pPr>
            <a:fld id="{5A9EECF2-1277-5444-8EBD-DB4F3E60E974}" type="datetimeFigureOut">
              <a:rPr lang="en-US"/>
              <a:pPr>
                <a:defRPr/>
              </a:pPr>
              <a:t>4/24/2018</a:t>
            </a:fld>
            <a:endParaRPr lang="en-US"/>
          </a:p>
        </p:txBody>
      </p:sp>
      <p:sp>
        <p:nvSpPr>
          <p:cNvPr id="12" name="Footer Placeholder 4">
            <a:extLst>
              <a:ext uri="{FF2B5EF4-FFF2-40B4-BE49-F238E27FC236}">
                <a16:creationId xmlns:a16="http://schemas.microsoft.com/office/drawing/2014/main" id="{E5C92DAC-B186-DA40-8C6C-C27CF6F400D1}"/>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EACE66EF-011D-1C44-9290-8CC426C72106}"/>
              </a:ext>
            </a:extLst>
          </p:cNvPr>
          <p:cNvSpPr>
            <a:spLocks noGrp="1"/>
          </p:cNvSpPr>
          <p:nvPr>
            <p:ph type="sldNum" sz="quarter" idx="12"/>
          </p:nvPr>
        </p:nvSpPr>
        <p:spPr/>
        <p:txBody>
          <a:bodyPr/>
          <a:lstStyle>
            <a:lvl1pPr>
              <a:defRPr/>
            </a:lvl1pPr>
          </a:lstStyle>
          <a:p>
            <a:pPr>
              <a:defRPr/>
            </a:pPr>
            <a:fld id="{FE3F2B0F-D147-804D-9047-0766333EF4B6}" type="slidenum">
              <a:rPr lang="en-US"/>
              <a:pPr>
                <a:defRPr/>
              </a:pPr>
              <a:t>‹#›</a:t>
            </a:fld>
            <a:endParaRPr lang="en-US"/>
          </a:p>
        </p:txBody>
      </p:sp>
      <p:grpSp>
        <p:nvGrpSpPr>
          <p:cNvPr id="14" name="Group 13">
            <a:extLst>
              <a:ext uri="{FF2B5EF4-FFF2-40B4-BE49-F238E27FC236}">
                <a16:creationId xmlns:a16="http://schemas.microsoft.com/office/drawing/2014/main" id="{0C73EFCC-34AF-ED42-A150-DC98CA570CB9}"/>
              </a:ext>
            </a:extLst>
          </p:cNvPr>
          <p:cNvGrpSpPr/>
          <p:nvPr userDrawn="1"/>
        </p:nvGrpSpPr>
        <p:grpSpPr>
          <a:xfrm>
            <a:off x="8334102" y="6188800"/>
            <a:ext cx="676895" cy="505239"/>
            <a:chOff x="11112135" y="6188799"/>
            <a:chExt cx="902527" cy="505239"/>
          </a:xfrm>
        </p:grpSpPr>
        <p:sp>
          <p:nvSpPr>
            <p:cNvPr id="15" name="Rectangle 14">
              <a:extLst>
                <a:ext uri="{FF2B5EF4-FFF2-40B4-BE49-F238E27FC236}">
                  <a16:creationId xmlns:a16="http://schemas.microsoft.com/office/drawing/2014/main" id="{B0366F66-9048-FC48-95AD-CA6FA42DA0C2}"/>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CF7B42B4-3A82-7547-BDCC-D27AB8F42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
        <p:nvSpPr>
          <p:cNvPr id="18" name="Rectangle 17">
            <a:extLst>
              <a:ext uri="{FF2B5EF4-FFF2-40B4-BE49-F238E27FC236}">
                <a16:creationId xmlns:a16="http://schemas.microsoft.com/office/drawing/2014/main" id="{B10B07F5-C38A-2044-A177-B37D4B2E52E5}"/>
              </a:ext>
            </a:extLst>
          </p:cNvPr>
          <p:cNvSpPr/>
          <p:nvPr userDrawn="1"/>
        </p:nvSpPr>
        <p:spPr bwMode="auto">
          <a:xfrm>
            <a:off x="191691" y="282575"/>
            <a:ext cx="8733234"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extLst>
      <p:ext uri="{BB962C8B-B14F-4D97-AF65-F5344CB8AC3E}">
        <p14:creationId xmlns:p14="http://schemas.microsoft.com/office/powerpoint/2010/main" val="331971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yout 2 - Copy_subtitle/no ghost">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DACC36FF-3687-3D40-BE3C-DCE23B8771E4}"/>
              </a:ext>
            </a:extLst>
          </p:cNvPr>
          <p:cNvGrpSpPr>
            <a:grpSpLocks/>
          </p:cNvGrpSpPr>
          <p:nvPr/>
        </p:nvGrpSpPr>
        <p:grpSpPr bwMode="auto">
          <a:xfrm>
            <a:off x="0" y="0"/>
            <a:ext cx="9144000" cy="6858000"/>
            <a:chOff x="0" y="0"/>
            <a:chExt cx="12192000" cy="6858000"/>
          </a:xfrm>
        </p:grpSpPr>
        <p:pic>
          <p:nvPicPr>
            <p:cNvPr id="6" name="Picture 15">
              <a:extLst>
                <a:ext uri="{FF2B5EF4-FFF2-40B4-BE49-F238E27FC236}">
                  <a16:creationId xmlns:a16="http://schemas.microsoft.com/office/drawing/2014/main" id="{ACCC900F-35FC-284D-A428-79E857116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658AB4F-8E74-9642-9F74-0A34D8DA0756}"/>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8" name="Rectangle 7">
              <a:extLst>
                <a:ext uri="{FF2B5EF4-FFF2-40B4-BE49-F238E27FC236}">
                  <a16:creationId xmlns:a16="http://schemas.microsoft.com/office/drawing/2014/main" id="{5D9A9E31-148A-A943-B4B4-DFC9CF7DDCF1}"/>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 name="Rectangle 8">
              <a:extLst>
                <a:ext uri="{FF2B5EF4-FFF2-40B4-BE49-F238E27FC236}">
                  <a16:creationId xmlns:a16="http://schemas.microsoft.com/office/drawing/2014/main" id="{797431F4-D324-C54C-8B68-649709E99C0E}"/>
                </a:ext>
              </a:extLst>
            </p:cNvPr>
            <p:cNvSpPr/>
            <p:nvPr/>
          </p:nvSpPr>
          <p:spPr>
            <a:xfrm>
              <a:off x="255588" y="1252538"/>
              <a:ext cx="11644312" cy="844550"/>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2" name="Title 11"/>
          <p:cNvSpPr>
            <a:spLocks noGrp="1"/>
          </p:cNvSpPr>
          <p:nvPr>
            <p:ph type="title"/>
          </p:nvPr>
        </p:nvSpPr>
        <p:spPr>
          <a:xfrm>
            <a:off x="628650" y="365126"/>
            <a:ext cx="7886700" cy="887467"/>
          </a:xfrm>
        </p:spPr>
        <p:txBody>
          <a:bodyPr>
            <a:normAutofit/>
          </a:bodyPr>
          <a:lstStyle>
            <a:lvl1pPr>
              <a:defRPr sz="3000">
                <a:solidFill>
                  <a:srgbClr val="00C8F1"/>
                </a:solidFill>
              </a:defRPr>
            </a:lvl1pPr>
          </a:lstStyle>
          <a:p>
            <a:r>
              <a:rPr lang="en-US"/>
              <a:t>Click to edit Master title style</a:t>
            </a:r>
            <a:endParaRPr lang="en-US" dirty="0"/>
          </a:p>
        </p:txBody>
      </p:sp>
      <p:sp>
        <p:nvSpPr>
          <p:cNvPr id="14" name="Content Placeholder 13"/>
          <p:cNvSpPr>
            <a:spLocks noGrp="1"/>
          </p:cNvSpPr>
          <p:nvPr>
            <p:ph sz="quarter" idx="13"/>
          </p:nvPr>
        </p:nvSpPr>
        <p:spPr>
          <a:xfrm>
            <a:off x="628650" y="1406525"/>
            <a:ext cx="5922169" cy="515938"/>
          </a:xfrm>
        </p:spPr>
        <p:txBody>
          <a:bodyPr/>
          <a:lstStyle>
            <a:lvl1pPr marL="0" indent="0">
              <a:buNone/>
              <a:defRPr b="1"/>
            </a:lvl1pPr>
          </a:lstStyle>
          <a:p>
            <a:pPr lvl="0"/>
            <a:r>
              <a:rPr lang="en-US"/>
              <a:t>Click to edit Master text styles</a:t>
            </a:r>
          </a:p>
        </p:txBody>
      </p:sp>
      <p:sp>
        <p:nvSpPr>
          <p:cNvPr id="16" name="Content Placeholder 15"/>
          <p:cNvSpPr>
            <a:spLocks noGrp="1"/>
          </p:cNvSpPr>
          <p:nvPr>
            <p:ph sz="quarter" idx="14"/>
          </p:nvPr>
        </p:nvSpPr>
        <p:spPr>
          <a:xfrm>
            <a:off x="628650" y="2222500"/>
            <a:ext cx="7886700" cy="4005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2">
            <a:extLst>
              <a:ext uri="{FF2B5EF4-FFF2-40B4-BE49-F238E27FC236}">
                <a16:creationId xmlns:a16="http://schemas.microsoft.com/office/drawing/2014/main" id="{56CB28B1-F12B-CA4A-90A9-F051A12F987D}"/>
              </a:ext>
            </a:extLst>
          </p:cNvPr>
          <p:cNvSpPr>
            <a:spLocks noGrp="1"/>
          </p:cNvSpPr>
          <p:nvPr>
            <p:ph type="dt" sz="half" idx="15"/>
          </p:nvPr>
        </p:nvSpPr>
        <p:spPr/>
        <p:txBody>
          <a:bodyPr/>
          <a:lstStyle>
            <a:lvl1pPr>
              <a:defRPr/>
            </a:lvl1pPr>
          </a:lstStyle>
          <a:p>
            <a:pPr>
              <a:defRPr/>
            </a:pPr>
            <a:fld id="{DB91B53C-87AC-D74C-8810-5F2C42F58F26}" type="datetimeFigureOut">
              <a:rPr lang="en-US"/>
              <a:pPr>
                <a:defRPr/>
              </a:pPr>
              <a:t>4/24/2018</a:t>
            </a:fld>
            <a:endParaRPr lang="en-US"/>
          </a:p>
        </p:txBody>
      </p:sp>
      <p:sp>
        <p:nvSpPr>
          <p:cNvPr id="17" name="Footer Placeholder 3">
            <a:extLst>
              <a:ext uri="{FF2B5EF4-FFF2-40B4-BE49-F238E27FC236}">
                <a16:creationId xmlns:a16="http://schemas.microsoft.com/office/drawing/2014/main" id="{6D08C5EB-31A1-D74F-A603-192A1A41459B}"/>
              </a:ext>
            </a:extLst>
          </p:cNvPr>
          <p:cNvSpPr>
            <a:spLocks noGrp="1"/>
          </p:cNvSpPr>
          <p:nvPr>
            <p:ph type="ftr" sz="quarter" idx="16"/>
          </p:nvPr>
        </p:nvSpPr>
        <p:spPr/>
        <p:txBody>
          <a:bodyPr/>
          <a:lstStyle>
            <a:lvl1pPr>
              <a:defRPr/>
            </a:lvl1pPr>
          </a:lstStyle>
          <a:p>
            <a:pPr>
              <a:defRPr/>
            </a:pPr>
            <a:endParaRPr lang="en-US"/>
          </a:p>
        </p:txBody>
      </p:sp>
      <p:sp>
        <p:nvSpPr>
          <p:cNvPr id="18" name="Slide Number Placeholder 4">
            <a:extLst>
              <a:ext uri="{FF2B5EF4-FFF2-40B4-BE49-F238E27FC236}">
                <a16:creationId xmlns:a16="http://schemas.microsoft.com/office/drawing/2014/main" id="{9FCB7273-F148-4C46-92D4-504EF7CDDC1F}"/>
              </a:ext>
            </a:extLst>
          </p:cNvPr>
          <p:cNvSpPr>
            <a:spLocks noGrp="1"/>
          </p:cNvSpPr>
          <p:nvPr>
            <p:ph type="sldNum" sz="quarter" idx="17"/>
          </p:nvPr>
        </p:nvSpPr>
        <p:spPr/>
        <p:txBody>
          <a:bodyPr/>
          <a:lstStyle>
            <a:lvl1pPr>
              <a:defRPr/>
            </a:lvl1pPr>
          </a:lstStyle>
          <a:p>
            <a:pPr>
              <a:defRPr/>
            </a:pPr>
            <a:fld id="{AF633ED5-DC69-374B-A682-0C5DF9A65180}" type="slidenum">
              <a:rPr lang="en-US"/>
              <a:pPr>
                <a:defRPr/>
              </a:pPr>
              <a:t>‹#›</a:t>
            </a:fld>
            <a:endParaRPr lang="en-US"/>
          </a:p>
        </p:txBody>
      </p:sp>
      <p:grpSp>
        <p:nvGrpSpPr>
          <p:cNvPr id="19" name="Group 18">
            <a:extLst>
              <a:ext uri="{FF2B5EF4-FFF2-40B4-BE49-F238E27FC236}">
                <a16:creationId xmlns:a16="http://schemas.microsoft.com/office/drawing/2014/main" id="{0C07DD69-2B4B-FB49-89D8-9FE45943F2CB}"/>
              </a:ext>
            </a:extLst>
          </p:cNvPr>
          <p:cNvGrpSpPr/>
          <p:nvPr userDrawn="1"/>
        </p:nvGrpSpPr>
        <p:grpSpPr>
          <a:xfrm>
            <a:off x="8334102" y="6188800"/>
            <a:ext cx="676895" cy="505239"/>
            <a:chOff x="11112135" y="6188799"/>
            <a:chExt cx="902527" cy="505239"/>
          </a:xfrm>
        </p:grpSpPr>
        <p:sp>
          <p:nvSpPr>
            <p:cNvPr id="20" name="Rectangle 19">
              <a:extLst>
                <a:ext uri="{FF2B5EF4-FFF2-40B4-BE49-F238E27FC236}">
                  <a16:creationId xmlns:a16="http://schemas.microsoft.com/office/drawing/2014/main" id="{3B7A6068-F982-284E-9545-161D079D2E9D}"/>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3427ECE8-3D03-1548-8C41-B436111475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45980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4154514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Layout 2 - Copy/no ghost">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3C030D6E-99BE-814B-93AF-702EF9E9018C}"/>
              </a:ext>
            </a:extLst>
          </p:cNvPr>
          <p:cNvGrpSpPr>
            <a:grpSpLocks/>
          </p:cNvGrpSpPr>
          <p:nvPr/>
        </p:nvGrpSpPr>
        <p:grpSpPr bwMode="auto">
          <a:xfrm>
            <a:off x="0" y="0"/>
            <a:ext cx="9144000" cy="6858000"/>
            <a:chOff x="0" y="0"/>
            <a:chExt cx="12192000" cy="6858000"/>
          </a:xfrm>
        </p:grpSpPr>
        <p:pic>
          <p:nvPicPr>
            <p:cNvPr id="5" name="Picture 15">
              <a:extLst>
                <a:ext uri="{FF2B5EF4-FFF2-40B4-BE49-F238E27FC236}">
                  <a16:creationId xmlns:a16="http://schemas.microsoft.com/office/drawing/2014/main" id="{B90C4264-DA98-334C-87E8-89E1097CF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9A2D27F-6DF8-3043-B66D-BC220434E73D}"/>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Rectangle 6">
              <a:extLst>
                <a:ext uri="{FF2B5EF4-FFF2-40B4-BE49-F238E27FC236}">
                  <a16:creationId xmlns:a16="http://schemas.microsoft.com/office/drawing/2014/main" id="{25C93868-2BC3-5345-BF2E-758E34B1508D}"/>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5" name="Title 1"/>
          <p:cNvSpPr>
            <a:spLocks noGrp="1"/>
          </p:cNvSpPr>
          <p:nvPr>
            <p:ph type="title"/>
          </p:nvPr>
        </p:nvSpPr>
        <p:spPr>
          <a:xfrm>
            <a:off x="628650" y="365126"/>
            <a:ext cx="7886700" cy="1325563"/>
          </a:xfrm>
        </p:spPr>
        <p:txBody>
          <a:bodyPr>
            <a:normAutofit/>
          </a:bodyPr>
          <a:lstStyle>
            <a:lvl1pPr>
              <a:defRPr sz="3000">
                <a:solidFill>
                  <a:srgbClr val="04C7F0"/>
                </a:solidFill>
              </a:defRPr>
            </a:lvl1pPr>
          </a:lstStyle>
          <a:p>
            <a:r>
              <a:rPr lang="en-US"/>
              <a:t>Click to edit Master title style</a:t>
            </a:r>
          </a:p>
        </p:txBody>
      </p:sp>
      <p:sp>
        <p:nvSpPr>
          <p:cNvPr id="19"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
            <a:extLst>
              <a:ext uri="{FF2B5EF4-FFF2-40B4-BE49-F238E27FC236}">
                <a16:creationId xmlns:a16="http://schemas.microsoft.com/office/drawing/2014/main" id="{B5C0D600-B6A1-344E-88E1-A7B2EAD109CB}"/>
              </a:ext>
            </a:extLst>
          </p:cNvPr>
          <p:cNvSpPr>
            <a:spLocks noGrp="1"/>
          </p:cNvSpPr>
          <p:nvPr>
            <p:ph type="dt" sz="half" idx="10"/>
          </p:nvPr>
        </p:nvSpPr>
        <p:spPr/>
        <p:txBody>
          <a:bodyPr/>
          <a:lstStyle>
            <a:lvl1pPr>
              <a:defRPr/>
            </a:lvl1pPr>
          </a:lstStyle>
          <a:p>
            <a:pPr>
              <a:defRPr/>
            </a:pPr>
            <a:fld id="{3122A4E3-1EF6-7343-BB3D-F7D65A55EB96}" type="datetimeFigureOut">
              <a:rPr lang="en-US"/>
              <a:pPr>
                <a:defRPr/>
              </a:pPr>
              <a:t>4/24/2018</a:t>
            </a:fld>
            <a:endParaRPr lang="en-US"/>
          </a:p>
        </p:txBody>
      </p:sp>
      <p:sp>
        <p:nvSpPr>
          <p:cNvPr id="12" name="Footer Placeholder 3">
            <a:extLst>
              <a:ext uri="{FF2B5EF4-FFF2-40B4-BE49-F238E27FC236}">
                <a16:creationId xmlns:a16="http://schemas.microsoft.com/office/drawing/2014/main" id="{1642DC18-0B73-0E4B-9BA9-0A5B8A97EACA}"/>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15E0BA86-AC6E-FC4C-B395-60BAF5E4F96D}"/>
              </a:ext>
            </a:extLst>
          </p:cNvPr>
          <p:cNvSpPr>
            <a:spLocks noGrp="1"/>
          </p:cNvSpPr>
          <p:nvPr>
            <p:ph type="sldNum" sz="quarter" idx="12"/>
          </p:nvPr>
        </p:nvSpPr>
        <p:spPr/>
        <p:txBody>
          <a:bodyPr/>
          <a:lstStyle>
            <a:lvl1pPr>
              <a:defRPr/>
            </a:lvl1pPr>
          </a:lstStyle>
          <a:p>
            <a:pPr>
              <a:defRPr/>
            </a:pPr>
            <a:fld id="{079C7D86-E3DD-C84B-A3A1-6DA2317FCF78}" type="slidenum">
              <a:rPr lang="en-US"/>
              <a:pPr>
                <a:defRPr/>
              </a:pPr>
              <a:t>‹#›</a:t>
            </a:fld>
            <a:endParaRPr lang="en-US"/>
          </a:p>
        </p:txBody>
      </p:sp>
      <p:grpSp>
        <p:nvGrpSpPr>
          <p:cNvPr id="14" name="Group 13">
            <a:extLst>
              <a:ext uri="{FF2B5EF4-FFF2-40B4-BE49-F238E27FC236}">
                <a16:creationId xmlns:a16="http://schemas.microsoft.com/office/drawing/2014/main" id="{084291ED-9A11-F045-8E2C-1B8216ACA57F}"/>
              </a:ext>
            </a:extLst>
          </p:cNvPr>
          <p:cNvGrpSpPr/>
          <p:nvPr userDrawn="1"/>
        </p:nvGrpSpPr>
        <p:grpSpPr>
          <a:xfrm>
            <a:off x="8334102" y="6188800"/>
            <a:ext cx="676895" cy="505239"/>
            <a:chOff x="11112135" y="6188799"/>
            <a:chExt cx="902527" cy="505239"/>
          </a:xfrm>
        </p:grpSpPr>
        <p:sp>
          <p:nvSpPr>
            <p:cNvPr id="16" name="Rectangle 15">
              <a:extLst>
                <a:ext uri="{FF2B5EF4-FFF2-40B4-BE49-F238E27FC236}">
                  <a16:creationId xmlns:a16="http://schemas.microsoft.com/office/drawing/2014/main" id="{41D00A41-BFDF-C644-BCEE-8652816C416D}"/>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24075080-E0F7-804F-A254-8C9F24DBA6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26558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Layout 2 - Image &amp; Content">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6263DB27-F57A-A34E-A82B-28D98E43630B}"/>
              </a:ext>
            </a:extLst>
          </p:cNvPr>
          <p:cNvGrpSpPr>
            <a:grpSpLocks/>
          </p:cNvGrpSpPr>
          <p:nvPr/>
        </p:nvGrpSpPr>
        <p:grpSpPr bwMode="auto">
          <a:xfrm>
            <a:off x="0" y="0"/>
            <a:ext cx="9144000" cy="6858000"/>
            <a:chOff x="0" y="0"/>
            <a:chExt cx="12192000" cy="6858000"/>
          </a:xfrm>
        </p:grpSpPr>
        <p:pic>
          <p:nvPicPr>
            <p:cNvPr id="5" name="Picture 15">
              <a:extLst>
                <a:ext uri="{FF2B5EF4-FFF2-40B4-BE49-F238E27FC236}">
                  <a16:creationId xmlns:a16="http://schemas.microsoft.com/office/drawing/2014/main" id="{5FC0D4ED-9BC5-DA4B-AE50-F474F30A2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E695F1B-1A37-8049-BCE3-35AB97217ACD}"/>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solidFill>
              </a:endParaRPr>
            </a:p>
          </p:txBody>
        </p:sp>
        <p:sp>
          <p:nvSpPr>
            <p:cNvPr id="7" name="Rectangle 6">
              <a:extLst>
                <a:ext uri="{FF2B5EF4-FFF2-40B4-BE49-F238E27FC236}">
                  <a16:creationId xmlns:a16="http://schemas.microsoft.com/office/drawing/2014/main" id="{E1DC1CD5-5A5A-2246-B809-B0D9A0791035}"/>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2" name="Title 11"/>
          <p:cNvSpPr>
            <a:spLocks noGrp="1"/>
          </p:cNvSpPr>
          <p:nvPr>
            <p:ph type="title"/>
          </p:nvPr>
        </p:nvSpPr>
        <p:spPr/>
        <p:txBody>
          <a:bodyPr>
            <a:normAutofit/>
          </a:bodyPr>
          <a:lstStyle>
            <a:lvl1pPr>
              <a:defRPr sz="3000">
                <a:solidFill>
                  <a:schemeClr val="tx1"/>
                </a:solidFill>
              </a:defRPr>
            </a:lvl1pPr>
          </a:lstStyle>
          <a:p>
            <a:r>
              <a:rPr lang="en-US"/>
              <a:t>Click to edit Master title style</a:t>
            </a:r>
          </a:p>
        </p:txBody>
      </p:sp>
      <p:sp>
        <p:nvSpPr>
          <p:cNvPr id="10" name="Content Placeholder 9"/>
          <p:cNvSpPr>
            <a:spLocks noGrp="1"/>
          </p:cNvSpPr>
          <p:nvPr>
            <p:ph sz="quarter" idx="14"/>
          </p:nvPr>
        </p:nvSpPr>
        <p:spPr>
          <a:xfrm>
            <a:off x="628650" y="1773426"/>
            <a:ext cx="7886700" cy="43178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2">
            <a:extLst>
              <a:ext uri="{FF2B5EF4-FFF2-40B4-BE49-F238E27FC236}">
                <a16:creationId xmlns:a16="http://schemas.microsoft.com/office/drawing/2014/main" id="{B29B2709-2CCC-9748-B8DF-F4DFBF71D847}"/>
              </a:ext>
            </a:extLst>
          </p:cNvPr>
          <p:cNvSpPr>
            <a:spLocks noGrp="1"/>
          </p:cNvSpPr>
          <p:nvPr>
            <p:ph type="dt" sz="half" idx="15"/>
          </p:nvPr>
        </p:nvSpPr>
        <p:spPr/>
        <p:txBody>
          <a:bodyPr/>
          <a:lstStyle>
            <a:lvl1pPr>
              <a:defRPr/>
            </a:lvl1pPr>
          </a:lstStyle>
          <a:p>
            <a:pPr>
              <a:defRPr/>
            </a:pPr>
            <a:fld id="{B5798264-2816-134B-9A5C-6BEE4930EEC8}" type="datetimeFigureOut">
              <a:rPr lang="en-US"/>
              <a:pPr>
                <a:defRPr/>
              </a:pPr>
              <a:t>4/24/2018</a:t>
            </a:fld>
            <a:endParaRPr lang="en-US"/>
          </a:p>
        </p:txBody>
      </p:sp>
      <p:sp>
        <p:nvSpPr>
          <p:cNvPr id="14" name="Footer Placeholder 3">
            <a:extLst>
              <a:ext uri="{FF2B5EF4-FFF2-40B4-BE49-F238E27FC236}">
                <a16:creationId xmlns:a16="http://schemas.microsoft.com/office/drawing/2014/main" id="{53637B87-9700-714C-A3A6-485E8500358E}"/>
              </a:ext>
            </a:extLst>
          </p:cNvPr>
          <p:cNvSpPr>
            <a:spLocks noGrp="1"/>
          </p:cNvSpPr>
          <p:nvPr>
            <p:ph type="ftr" sz="quarter" idx="16"/>
          </p:nvPr>
        </p:nvSpPr>
        <p:spPr/>
        <p:txBody>
          <a:bodyPr/>
          <a:lstStyle>
            <a:lvl1pPr>
              <a:defRPr/>
            </a:lvl1pPr>
          </a:lstStyle>
          <a:p>
            <a:pPr>
              <a:defRPr/>
            </a:pPr>
            <a:endParaRPr lang="en-US"/>
          </a:p>
        </p:txBody>
      </p:sp>
      <p:sp>
        <p:nvSpPr>
          <p:cNvPr id="15" name="Slide Number Placeholder 4">
            <a:extLst>
              <a:ext uri="{FF2B5EF4-FFF2-40B4-BE49-F238E27FC236}">
                <a16:creationId xmlns:a16="http://schemas.microsoft.com/office/drawing/2014/main" id="{DB128AA4-8F0B-9D40-9E8E-F2E814A437C7}"/>
              </a:ext>
            </a:extLst>
          </p:cNvPr>
          <p:cNvSpPr>
            <a:spLocks noGrp="1"/>
          </p:cNvSpPr>
          <p:nvPr>
            <p:ph type="sldNum" sz="quarter" idx="17"/>
          </p:nvPr>
        </p:nvSpPr>
        <p:spPr/>
        <p:txBody>
          <a:bodyPr/>
          <a:lstStyle>
            <a:lvl1pPr>
              <a:defRPr/>
            </a:lvl1pPr>
          </a:lstStyle>
          <a:p>
            <a:pPr>
              <a:defRPr/>
            </a:pPr>
            <a:fld id="{B516AAD6-2843-914A-AD47-B2153D498A74}" type="slidenum">
              <a:rPr lang="en-US"/>
              <a:pPr>
                <a:defRPr/>
              </a:pPr>
              <a:t>‹#›</a:t>
            </a:fld>
            <a:endParaRPr lang="en-US"/>
          </a:p>
        </p:txBody>
      </p:sp>
      <p:grpSp>
        <p:nvGrpSpPr>
          <p:cNvPr id="3" name="Group 2"/>
          <p:cNvGrpSpPr/>
          <p:nvPr userDrawn="1"/>
        </p:nvGrpSpPr>
        <p:grpSpPr>
          <a:xfrm>
            <a:off x="8300108" y="6203578"/>
            <a:ext cx="676895" cy="505239"/>
            <a:chOff x="7939167" y="4277703"/>
            <a:chExt cx="902527" cy="505239"/>
          </a:xfrm>
        </p:grpSpPr>
        <p:sp>
          <p:nvSpPr>
            <p:cNvPr id="17" name="Rectangle 16">
              <a:extLst>
                <a:ext uri="{FF2B5EF4-FFF2-40B4-BE49-F238E27FC236}">
                  <a16:creationId xmlns:a16="http://schemas.microsoft.com/office/drawing/2014/main" id="{7A7671B2-1724-6E4E-8C68-63B6F07776FF}"/>
                </a:ext>
              </a:extLst>
            </p:cNvPr>
            <p:cNvSpPr/>
            <p:nvPr/>
          </p:nvSpPr>
          <p:spPr>
            <a:xfrm>
              <a:off x="7939167" y="4277703"/>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412" y="4350681"/>
              <a:ext cx="724036" cy="359281"/>
            </a:xfrm>
            <a:prstGeom prst="rect">
              <a:avLst/>
            </a:prstGeom>
          </p:spPr>
        </p:pic>
      </p:grpSp>
    </p:spTree>
    <p:extLst>
      <p:ext uri="{BB962C8B-B14F-4D97-AF65-F5344CB8AC3E}">
        <p14:creationId xmlns:p14="http://schemas.microsoft.com/office/powerpoint/2010/main" val="227220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yout 2 - Two Content">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E356F62C-214A-554E-98CE-C92A439546BD}"/>
              </a:ext>
            </a:extLst>
          </p:cNvPr>
          <p:cNvGrpSpPr>
            <a:grpSpLocks/>
          </p:cNvGrpSpPr>
          <p:nvPr/>
        </p:nvGrpSpPr>
        <p:grpSpPr bwMode="auto">
          <a:xfrm>
            <a:off x="0" y="0"/>
            <a:ext cx="9144000" cy="6858000"/>
            <a:chOff x="0" y="0"/>
            <a:chExt cx="12192000" cy="6858000"/>
          </a:xfrm>
        </p:grpSpPr>
        <p:pic>
          <p:nvPicPr>
            <p:cNvPr id="6" name="Picture 15">
              <a:extLst>
                <a:ext uri="{FF2B5EF4-FFF2-40B4-BE49-F238E27FC236}">
                  <a16:creationId xmlns:a16="http://schemas.microsoft.com/office/drawing/2014/main" id="{389B66EB-9979-9A4A-A0D0-56F01BFE8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28CF01D-E08D-CA4F-BE00-79F526BA0BB5}"/>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solidFill>
              </a:endParaRPr>
            </a:p>
          </p:txBody>
        </p:sp>
        <p:sp>
          <p:nvSpPr>
            <p:cNvPr id="8" name="Rectangle 7">
              <a:extLst>
                <a:ext uri="{FF2B5EF4-FFF2-40B4-BE49-F238E27FC236}">
                  <a16:creationId xmlns:a16="http://schemas.microsoft.com/office/drawing/2014/main" id="{E4B8ADC3-9F54-7047-985C-D56EBD73131B}"/>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2" name="Title 11"/>
          <p:cNvSpPr>
            <a:spLocks noGrp="1"/>
          </p:cNvSpPr>
          <p:nvPr>
            <p:ph type="title"/>
          </p:nvPr>
        </p:nvSpPr>
        <p:spPr/>
        <p:txBody>
          <a:bodyPr>
            <a:normAutofit/>
          </a:bodyPr>
          <a:lstStyle>
            <a:lvl1pPr>
              <a:defRPr sz="3000">
                <a:solidFill>
                  <a:schemeClr val="tx1"/>
                </a:solidFill>
              </a:defRPr>
            </a:lvl1pPr>
          </a:lstStyle>
          <a:p>
            <a:r>
              <a:rPr lang="en-US"/>
              <a:t>Click to edit Master title style</a:t>
            </a:r>
          </a:p>
        </p:txBody>
      </p:sp>
      <p:sp>
        <p:nvSpPr>
          <p:cNvPr id="10" name="Content Placeholder 9"/>
          <p:cNvSpPr>
            <a:spLocks noGrp="1"/>
          </p:cNvSpPr>
          <p:nvPr>
            <p:ph sz="quarter" idx="14"/>
          </p:nvPr>
        </p:nvSpPr>
        <p:spPr>
          <a:xfrm>
            <a:off x="628651" y="1773426"/>
            <a:ext cx="3758711" cy="43178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5"/>
          </p:nvPr>
        </p:nvSpPr>
        <p:spPr>
          <a:xfrm>
            <a:off x="4756548" y="1773425"/>
            <a:ext cx="3758803" cy="4322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2">
            <a:extLst>
              <a:ext uri="{FF2B5EF4-FFF2-40B4-BE49-F238E27FC236}">
                <a16:creationId xmlns:a16="http://schemas.microsoft.com/office/drawing/2014/main" id="{905B50F9-3B0D-A24E-8F8B-13691F3B70FF}"/>
              </a:ext>
            </a:extLst>
          </p:cNvPr>
          <p:cNvSpPr>
            <a:spLocks noGrp="1"/>
          </p:cNvSpPr>
          <p:nvPr>
            <p:ph type="dt" sz="half" idx="16"/>
          </p:nvPr>
        </p:nvSpPr>
        <p:spPr/>
        <p:txBody>
          <a:bodyPr/>
          <a:lstStyle>
            <a:lvl1pPr>
              <a:defRPr/>
            </a:lvl1pPr>
          </a:lstStyle>
          <a:p>
            <a:pPr>
              <a:defRPr/>
            </a:pPr>
            <a:fld id="{DF6B0029-5186-A74A-880D-EA4875446139}" type="datetimeFigureOut">
              <a:rPr lang="en-US"/>
              <a:pPr>
                <a:defRPr/>
              </a:pPr>
              <a:t>4/24/2018</a:t>
            </a:fld>
            <a:endParaRPr lang="en-US"/>
          </a:p>
        </p:txBody>
      </p:sp>
      <p:sp>
        <p:nvSpPr>
          <p:cNvPr id="16" name="Footer Placeholder 3">
            <a:extLst>
              <a:ext uri="{FF2B5EF4-FFF2-40B4-BE49-F238E27FC236}">
                <a16:creationId xmlns:a16="http://schemas.microsoft.com/office/drawing/2014/main" id="{198AD29E-5FD9-9646-B9C1-444A7EAB60CE}"/>
              </a:ext>
            </a:extLst>
          </p:cNvPr>
          <p:cNvSpPr>
            <a:spLocks noGrp="1"/>
          </p:cNvSpPr>
          <p:nvPr>
            <p:ph type="ftr" sz="quarter" idx="17"/>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C86CFE27-3292-D744-9557-B1F664D8C679}"/>
              </a:ext>
            </a:extLst>
          </p:cNvPr>
          <p:cNvSpPr>
            <a:spLocks noGrp="1"/>
          </p:cNvSpPr>
          <p:nvPr>
            <p:ph type="sldNum" sz="quarter" idx="18"/>
          </p:nvPr>
        </p:nvSpPr>
        <p:spPr/>
        <p:txBody>
          <a:bodyPr/>
          <a:lstStyle>
            <a:lvl1pPr>
              <a:defRPr/>
            </a:lvl1pPr>
          </a:lstStyle>
          <a:p>
            <a:pPr>
              <a:defRPr/>
            </a:pPr>
            <a:fld id="{2B41CAC2-7AD4-4048-BF8C-40470CACBE8D}" type="slidenum">
              <a:rPr lang="en-US"/>
              <a:pPr>
                <a:defRPr/>
              </a:pPr>
              <a:t>‹#›</a:t>
            </a:fld>
            <a:endParaRPr lang="en-US"/>
          </a:p>
        </p:txBody>
      </p:sp>
      <p:grpSp>
        <p:nvGrpSpPr>
          <p:cNvPr id="18" name="Group 17">
            <a:extLst>
              <a:ext uri="{FF2B5EF4-FFF2-40B4-BE49-F238E27FC236}">
                <a16:creationId xmlns:a16="http://schemas.microsoft.com/office/drawing/2014/main" id="{664AF914-000C-9741-B6AC-E5C5543B08C8}"/>
              </a:ext>
            </a:extLst>
          </p:cNvPr>
          <p:cNvGrpSpPr/>
          <p:nvPr userDrawn="1"/>
        </p:nvGrpSpPr>
        <p:grpSpPr>
          <a:xfrm>
            <a:off x="8334102" y="6188800"/>
            <a:ext cx="676895" cy="505239"/>
            <a:chOff x="11112135" y="6188799"/>
            <a:chExt cx="902527" cy="505239"/>
          </a:xfrm>
        </p:grpSpPr>
        <p:sp>
          <p:nvSpPr>
            <p:cNvPr id="19" name="Rectangle 18">
              <a:extLst>
                <a:ext uri="{FF2B5EF4-FFF2-40B4-BE49-F238E27FC236}">
                  <a16:creationId xmlns:a16="http://schemas.microsoft.com/office/drawing/2014/main" id="{DEBA14E1-ECD4-B747-A71E-9C78B0FCA97D}"/>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4CF33170-9D76-DD46-9CAA-2C26AD0B18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2141687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yout 2 - Title Only">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id="{FBF1AF94-A9C9-6643-80B6-4A1C63174E0D}"/>
              </a:ext>
            </a:extLst>
          </p:cNvPr>
          <p:cNvGrpSpPr>
            <a:grpSpLocks/>
          </p:cNvGrpSpPr>
          <p:nvPr/>
        </p:nvGrpSpPr>
        <p:grpSpPr bwMode="auto">
          <a:xfrm>
            <a:off x="0" y="0"/>
            <a:ext cx="9144000" cy="6858000"/>
            <a:chOff x="0" y="0"/>
            <a:chExt cx="12192000" cy="6858000"/>
          </a:xfrm>
        </p:grpSpPr>
        <p:pic>
          <p:nvPicPr>
            <p:cNvPr id="4" name="Picture 15">
              <a:extLst>
                <a:ext uri="{FF2B5EF4-FFF2-40B4-BE49-F238E27FC236}">
                  <a16:creationId xmlns:a16="http://schemas.microsoft.com/office/drawing/2014/main" id="{9231F45E-35C2-1746-A8FC-E1A18650F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38AEDFE-CB87-F347-B58F-81FA75FE4F56}"/>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solidFill>
              </a:endParaRPr>
            </a:p>
          </p:txBody>
        </p:sp>
        <p:sp>
          <p:nvSpPr>
            <p:cNvPr id="6" name="Rectangle 5">
              <a:extLst>
                <a:ext uri="{FF2B5EF4-FFF2-40B4-BE49-F238E27FC236}">
                  <a16:creationId xmlns:a16="http://schemas.microsoft.com/office/drawing/2014/main" id="{178A7A3C-2027-484D-837F-2458786F0ADB}"/>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2" name="Title 11"/>
          <p:cNvSpPr>
            <a:spLocks noGrp="1"/>
          </p:cNvSpPr>
          <p:nvPr>
            <p:ph type="title"/>
          </p:nvPr>
        </p:nvSpPr>
        <p:spPr/>
        <p:txBody>
          <a:bodyPr>
            <a:normAutofit/>
          </a:bodyPr>
          <a:lstStyle>
            <a:lvl1pPr>
              <a:defRPr sz="3000">
                <a:solidFill>
                  <a:schemeClr val="tx1"/>
                </a:solidFill>
              </a:defRPr>
            </a:lvl1pPr>
          </a:lstStyle>
          <a:p>
            <a:r>
              <a:rPr lang="en-US"/>
              <a:t>Click to edit Master title style</a:t>
            </a:r>
          </a:p>
        </p:txBody>
      </p:sp>
      <p:sp>
        <p:nvSpPr>
          <p:cNvPr id="10" name="Date Placeholder 2">
            <a:extLst>
              <a:ext uri="{FF2B5EF4-FFF2-40B4-BE49-F238E27FC236}">
                <a16:creationId xmlns:a16="http://schemas.microsoft.com/office/drawing/2014/main" id="{A58D34DF-D411-AC44-A323-020F6301D279}"/>
              </a:ext>
            </a:extLst>
          </p:cNvPr>
          <p:cNvSpPr>
            <a:spLocks noGrp="1"/>
          </p:cNvSpPr>
          <p:nvPr>
            <p:ph type="dt" sz="half" idx="10"/>
          </p:nvPr>
        </p:nvSpPr>
        <p:spPr/>
        <p:txBody>
          <a:bodyPr/>
          <a:lstStyle>
            <a:lvl1pPr>
              <a:defRPr/>
            </a:lvl1pPr>
          </a:lstStyle>
          <a:p>
            <a:pPr>
              <a:defRPr/>
            </a:pPr>
            <a:fld id="{183C1262-DB4C-5147-9A51-CBE9BB7C5443}" type="datetimeFigureOut">
              <a:rPr lang="en-US"/>
              <a:pPr>
                <a:defRPr/>
              </a:pPr>
              <a:t>4/24/2018</a:t>
            </a:fld>
            <a:endParaRPr lang="en-US"/>
          </a:p>
        </p:txBody>
      </p:sp>
      <p:sp>
        <p:nvSpPr>
          <p:cNvPr id="11" name="Footer Placeholder 3">
            <a:extLst>
              <a:ext uri="{FF2B5EF4-FFF2-40B4-BE49-F238E27FC236}">
                <a16:creationId xmlns:a16="http://schemas.microsoft.com/office/drawing/2014/main" id="{56BB96EA-2246-1343-A22C-FA003588008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5E5CB319-6449-0B4A-BCAE-4450E01F7859}"/>
              </a:ext>
            </a:extLst>
          </p:cNvPr>
          <p:cNvSpPr>
            <a:spLocks noGrp="1"/>
          </p:cNvSpPr>
          <p:nvPr>
            <p:ph type="sldNum" sz="quarter" idx="12"/>
          </p:nvPr>
        </p:nvSpPr>
        <p:spPr/>
        <p:txBody>
          <a:bodyPr/>
          <a:lstStyle>
            <a:lvl1pPr>
              <a:defRPr/>
            </a:lvl1pPr>
          </a:lstStyle>
          <a:p>
            <a:pPr>
              <a:defRPr/>
            </a:pPr>
            <a:fld id="{B3F1909D-9DC6-1C44-9822-037A554733E2}" type="slidenum">
              <a:rPr lang="en-US"/>
              <a:pPr>
                <a:defRPr/>
              </a:pPr>
              <a:t>‹#›</a:t>
            </a:fld>
            <a:endParaRPr lang="en-US"/>
          </a:p>
        </p:txBody>
      </p:sp>
      <p:grpSp>
        <p:nvGrpSpPr>
          <p:cNvPr id="14" name="Group 13">
            <a:extLst>
              <a:ext uri="{FF2B5EF4-FFF2-40B4-BE49-F238E27FC236}">
                <a16:creationId xmlns:a16="http://schemas.microsoft.com/office/drawing/2014/main" id="{9FD74AF8-7AA2-E144-B265-AE110971AC54}"/>
              </a:ext>
            </a:extLst>
          </p:cNvPr>
          <p:cNvGrpSpPr/>
          <p:nvPr userDrawn="1"/>
        </p:nvGrpSpPr>
        <p:grpSpPr>
          <a:xfrm>
            <a:off x="8334102" y="6188800"/>
            <a:ext cx="676895" cy="505239"/>
            <a:chOff x="11112135" y="6188799"/>
            <a:chExt cx="902527" cy="505239"/>
          </a:xfrm>
        </p:grpSpPr>
        <p:sp>
          <p:nvSpPr>
            <p:cNvPr id="15" name="Rectangle 14">
              <a:extLst>
                <a:ext uri="{FF2B5EF4-FFF2-40B4-BE49-F238E27FC236}">
                  <a16:creationId xmlns:a16="http://schemas.microsoft.com/office/drawing/2014/main" id="{323AE313-C60F-774F-A175-178AFAFE0302}"/>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DFA849AB-373D-F441-9264-C58D446D10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09728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yout 2 - Image Medium">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FC8AC821-DD6F-7E4C-B6AC-328ADFED0949}"/>
              </a:ext>
            </a:extLst>
          </p:cNvPr>
          <p:cNvGrpSpPr>
            <a:grpSpLocks/>
          </p:cNvGrpSpPr>
          <p:nvPr/>
        </p:nvGrpSpPr>
        <p:grpSpPr bwMode="auto">
          <a:xfrm>
            <a:off x="0" y="0"/>
            <a:ext cx="9144000" cy="6858000"/>
            <a:chOff x="0" y="0"/>
            <a:chExt cx="12192000" cy="6858000"/>
          </a:xfrm>
        </p:grpSpPr>
        <p:pic>
          <p:nvPicPr>
            <p:cNvPr id="5" name="Picture 15">
              <a:extLst>
                <a:ext uri="{FF2B5EF4-FFF2-40B4-BE49-F238E27FC236}">
                  <a16:creationId xmlns:a16="http://schemas.microsoft.com/office/drawing/2014/main" id="{200BE457-7498-0E43-9FD8-273B222E4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BA8AB0-75EB-7742-92AE-86F30B7F2535}"/>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solidFill>
              </a:endParaRPr>
            </a:p>
          </p:txBody>
        </p:sp>
        <p:sp>
          <p:nvSpPr>
            <p:cNvPr id="7" name="Rectangle 6">
              <a:extLst>
                <a:ext uri="{FF2B5EF4-FFF2-40B4-BE49-F238E27FC236}">
                  <a16:creationId xmlns:a16="http://schemas.microsoft.com/office/drawing/2014/main" id="{CCC439CE-44EA-1449-9F4F-70570F4799C0}"/>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8" name="Rectangle 7">
            <a:extLst>
              <a:ext uri="{FF2B5EF4-FFF2-40B4-BE49-F238E27FC236}">
                <a16:creationId xmlns:a16="http://schemas.microsoft.com/office/drawing/2014/main" id="{4A06E5FF-884F-E642-8FF1-1B84693F69A3}"/>
              </a:ext>
            </a:extLst>
          </p:cNvPr>
          <p:cNvSpPr/>
          <p:nvPr/>
        </p:nvSpPr>
        <p:spPr>
          <a:xfrm>
            <a:off x="191691" y="2449513"/>
            <a:ext cx="8733234" cy="1839912"/>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Title 11"/>
          <p:cNvSpPr>
            <a:spLocks noGrp="1"/>
          </p:cNvSpPr>
          <p:nvPr>
            <p:ph type="title"/>
          </p:nvPr>
        </p:nvSpPr>
        <p:spPr/>
        <p:txBody>
          <a:bodyPr>
            <a:normAutofit/>
          </a:bodyPr>
          <a:lstStyle>
            <a:lvl1pPr>
              <a:defRPr sz="3000">
                <a:solidFill>
                  <a:schemeClr val="tx1"/>
                </a:solidFill>
              </a:defRPr>
            </a:lvl1pPr>
          </a:lstStyle>
          <a:p>
            <a:r>
              <a:rPr lang="en-US"/>
              <a:t>Click to edit Master title style</a:t>
            </a:r>
          </a:p>
        </p:txBody>
      </p:sp>
      <p:sp>
        <p:nvSpPr>
          <p:cNvPr id="16" name="Content Placeholder 15"/>
          <p:cNvSpPr>
            <a:spLocks noGrp="1"/>
          </p:cNvSpPr>
          <p:nvPr>
            <p:ph sz="quarter" idx="13"/>
          </p:nvPr>
        </p:nvSpPr>
        <p:spPr>
          <a:xfrm>
            <a:off x="628650" y="2449513"/>
            <a:ext cx="2400300" cy="1839912"/>
          </a:xfrm>
        </p:spPr>
        <p:txBody>
          <a:bodyPr anchor="ctr">
            <a:noAutofit/>
          </a:bodyPr>
          <a:lstStyle>
            <a:lvl1pPr marL="0" indent="0">
              <a:buNone/>
              <a:defRPr sz="2100" b="1" cap="all" baseline="0"/>
            </a:lvl1pPr>
          </a:lstStyle>
          <a:p>
            <a:pPr lvl="0"/>
            <a:r>
              <a:rPr lang="en-US"/>
              <a:t>Click to edit Master text styles</a:t>
            </a:r>
          </a:p>
        </p:txBody>
      </p:sp>
      <p:sp>
        <p:nvSpPr>
          <p:cNvPr id="13" name="Date Placeholder 2">
            <a:extLst>
              <a:ext uri="{FF2B5EF4-FFF2-40B4-BE49-F238E27FC236}">
                <a16:creationId xmlns:a16="http://schemas.microsoft.com/office/drawing/2014/main" id="{3F75F5EF-B9F4-4446-8436-DDE212339E63}"/>
              </a:ext>
            </a:extLst>
          </p:cNvPr>
          <p:cNvSpPr>
            <a:spLocks noGrp="1"/>
          </p:cNvSpPr>
          <p:nvPr>
            <p:ph type="dt" sz="half" idx="14"/>
          </p:nvPr>
        </p:nvSpPr>
        <p:spPr/>
        <p:txBody>
          <a:bodyPr/>
          <a:lstStyle>
            <a:lvl1pPr>
              <a:defRPr/>
            </a:lvl1pPr>
          </a:lstStyle>
          <a:p>
            <a:pPr>
              <a:defRPr/>
            </a:pPr>
            <a:fld id="{8CFD5310-1C1F-5545-988C-663233EC91C1}" type="datetimeFigureOut">
              <a:rPr lang="en-US"/>
              <a:pPr>
                <a:defRPr/>
              </a:pPr>
              <a:t>4/24/2018</a:t>
            </a:fld>
            <a:endParaRPr lang="en-US"/>
          </a:p>
        </p:txBody>
      </p:sp>
      <p:sp>
        <p:nvSpPr>
          <p:cNvPr id="14" name="Footer Placeholder 3">
            <a:extLst>
              <a:ext uri="{FF2B5EF4-FFF2-40B4-BE49-F238E27FC236}">
                <a16:creationId xmlns:a16="http://schemas.microsoft.com/office/drawing/2014/main" id="{82985A4D-3829-C847-991C-367A47A41536}"/>
              </a:ext>
            </a:extLst>
          </p:cNvPr>
          <p:cNvSpPr>
            <a:spLocks noGrp="1"/>
          </p:cNvSpPr>
          <p:nvPr>
            <p:ph type="ftr" sz="quarter" idx="15"/>
          </p:nvPr>
        </p:nvSpPr>
        <p:spPr/>
        <p:txBody>
          <a:bodyPr/>
          <a:lstStyle>
            <a:lvl1pPr>
              <a:defRPr/>
            </a:lvl1pPr>
          </a:lstStyle>
          <a:p>
            <a:pPr>
              <a:defRPr/>
            </a:pPr>
            <a:endParaRPr lang="en-US"/>
          </a:p>
        </p:txBody>
      </p:sp>
      <p:sp>
        <p:nvSpPr>
          <p:cNvPr id="15" name="Slide Number Placeholder 4">
            <a:extLst>
              <a:ext uri="{FF2B5EF4-FFF2-40B4-BE49-F238E27FC236}">
                <a16:creationId xmlns:a16="http://schemas.microsoft.com/office/drawing/2014/main" id="{D427ABD5-9316-7C45-B7F0-BCAA6CDAA2AE}"/>
              </a:ext>
            </a:extLst>
          </p:cNvPr>
          <p:cNvSpPr>
            <a:spLocks noGrp="1"/>
          </p:cNvSpPr>
          <p:nvPr>
            <p:ph type="sldNum" sz="quarter" idx="16"/>
          </p:nvPr>
        </p:nvSpPr>
        <p:spPr/>
        <p:txBody>
          <a:bodyPr/>
          <a:lstStyle>
            <a:lvl1pPr>
              <a:defRPr/>
            </a:lvl1pPr>
          </a:lstStyle>
          <a:p>
            <a:pPr>
              <a:defRPr/>
            </a:pPr>
            <a:fld id="{3B368645-43FA-DD4E-B46E-C44BC31C69FF}" type="slidenum">
              <a:rPr lang="en-US"/>
              <a:pPr>
                <a:defRPr/>
              </a:pPr>
              <a:t>‹#›</a:t>
            </a:fld>
            <a:endParaRPr lang="en-US"/>
          </a:p>
        </p:txBody>
      </p:sp>
      <p:grpSp>
        <p:nvGrpSpPr>
          <p:cNvPr id="17" name="Group 16">
            <a:extLst>
              <a:ext uri="{FF2B5EF4-FFF2-40B4-BE49-F238E27FC236}">
                <a16:creationId xmlns:a16="http://schemas.microsoft.com/office/drawing/2014/main" id="{1EF001A4-612F-8F4B-8732-07FD544C4301}"/>
              </a:ext>
            </a:extLst>
          </p:cNvPr>
          <p:cNvGrpSpPr/>
          <p:nvPr userDrawn="1"/>
        </p:nvGrpSpPr>
        <p:grpSpPr>
          <a:xfrm>
            <a:off x="8334102" y="6188800"/>
            <a:ext cx="676895" cy="505239"/>
            <a:chOff x="11112135" y="6188799"/>
            <a:chExt cx="902527" cy="505239"/>
          </a:xfrm>
        </p:grpSpPr>
        <p:sp>
          <p:nvSpPr>
            <p:cNvPr id="18" name="Rectangle 17">
              <a:extLst>
                <a:ext uri="{FF2B5EF4-FFF2-40B4-BE49-F238E27FC236}">
                  <a16:creationId xmlns:a16="http://schemas.microsoft.com/office/drawing/2014/main" id="{44C3D103-5B5C-EE4C-9CD0-40E17C1F1AF4}"/>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 name="Picture 18">
              <a:extLst>
                <a:ext uri="{FF2B5EF4-FFF2-40B4-BE49-F238E27FC236}">
                  <a16:creationId xmlns:a16="http://schemas.microsoft.com/office/drawing/2014/main" id="{CCFA56AC-F909-0E40-988B-0ECB7BF16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954459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Layout 2 - Image &amp; Content">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11EEE4F0-A83C-A147-AA46-8F912E494A72}"/>
              </a:ext>
            </a:extLst>
          </p:cNvPr>
          <p:cNvGrpSpPr>
            <a:grpSpLocks/>
          </p:cNvGrpSpPr>
          <p:nvPr/>
        </p:nvGrpSpPr>
        <p:grpSpPr bwMode="auto">
          <a:xfrm>
            <a:off x="0" y="0"/>
            <a:ext cx="9144000" cy="6858000"/>
            <a:chOff x="0" y="0"/>
            <a:chExt cx="12192000" cy="6858000"/>
          </a:xfrm>
        </p:grpSpPr>
        <p:pic>
          <p:nvPicPr>
            <p:cNvPr id="6" name="Picture 15">
              <a:extLst>
                <a:ext uri="{FF2B5EF4-FFF2-40B4-BE49-F238E27FC236}">
                  <a16:creationId xmlns:a16="http://schemas.microsoft.com/office/drawing/2014/main" id="{E3BAA846-FEB3-9C44-9055-FE75323B7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7B506DC-924F-A94A-B442-F4E1B3F71CE6}"/>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8" name="Rectangle 7">
              <a:extLst>
                <a:ext uri="{FF2B5EF4-FFF2-40B4-BE49-F238E27FC236}">
                  <a16:creationId xmlns:a16="http://schemas.microsoft.com/office/drawing/2014/main" id="{CE0C1201-94FC-C845-B35C-AB5C65D87B15}"/>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9" name="Rectangle 8">
            <a:extLst>
              <a:ext uri="{FF2B5EF4-FFF2-40B4-BE49-F238E27FC236}">
                <a16:creationId xmlns:a16="http://schemas.microsoft.com/office/drawing/2014/main" id="{8D036A34-E3F1-F849-926B-E935B1460AFE}"/>
              </a:ext>
            </a:extLst>
          </p:cNvPr>
          <p:cNvSpPr/>
          <p:nvPr/>
        </p:nvSpPr>
        <p:spPr>
          <a:xfrm>
            <a:off x="191691" y="1855788"/>
            <a:ext cx="8733234" cy="1122362"/>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Title 11"/>
          <p:cNvSpPr>
            <a:spLocks noGrp="1"/>
          </p:cNvSpPr>
          <p:nvPr>
            <p:ph type="title"/>
          </p:nvPr>
        </p:nvSpPr>
        <p:spPr/>
        <p:txBody>
          <a:bodyPr>
            <a:normAutofit/>
          </a:bodyPr>
          <a:lstStyle>
            <a:lvl1pPr>
              <a:defRPr sz="3000">
                <a:solidFill>
                  <a:schemeClr val="tx1"/>
                </a:solidFill>
              </a:defRPr>
            </a:lvl1pPr>
          </a:lstStyle>
          <a:p>
            <a:r>
              <a:rPr lang="en-US"/>
              <a:t>Click to edit Master title style</a:t>
            </a:r>
            <a:endParaRPr lang="en-US" dirty="0"/>
          </a:p>
        </p:txBody>
      </p:sp>
      <p:sp>
        <p:nvSpPr>
          <p:cNvPr id="16" name="Content Placeholder 15"/>
          <p:cNvSpPr>
            <a:spLocks noGrp="1"/>
          </p:cNvSpPr>
          <p:nvPr>
            <p:ph sz="quarter" idx="13"/>
          </p:nvPr>
        </p:nvSpPr>
        <p:spPr>
          <a:xfrm>
            <a:off x="628650" y="1856427"/>
            <a:ext cx="2400300" cy="1122300"/>
          </a:xfrm>
        </p:spPr>
        <p:txBody>
          <a:bodyPr anchor="ctr">
            <a:noAutofit/>
          </a:bodyPr>
          <a:lstStyle>
            <a:lvl1pPr marL="0" indent="0">
              <a:buNone/>
              <a:defRPr sz="2100" b="1" cap="all" baseline="0"/>
            </a:lvl1pPr>
          </a:lstStyle>
          <a:p>
            <a:pPr lvl="0"/>
            <a:r>
              <a:rPr lang="en-US"/>
              <a:t>Click to edit Master text styles</a:t>
            </a:r>
          </a:p>
        </p:txBody>
      </p:sp>
      <p:sp>
        <p:nvSpPr>
          <p:cNvPr id="10" name="Content Placeholder 9"/>
          <p:cNvSpPr>
            <a:spLocks noGrp="1"/>
          </p:cNvSpPr>
          <p:nvPr>
            <p:ph sz="quarter" idx="14"/>
          </p:nvPr>
        </p:nvSpPr>
        <p:spPr>
          <a:xfrm>
            <a:off x="628651" y="3141664"/>
            <a:ext cx="4145756" cy="2949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2">
            <a:extLst>
              <a:ext uri="{FF2B5EF4-FFF2-40B4-BE49-F238E27FC236}">
                <a16:creationId xmlns:a16="http://schemas.microsoft.com/office/drawing/2014/main" id="{EB25649C-FA19-4D4E-9C58-5F7BD13AF955}"/>
              </a:ext>
            </a:extLst>
          </p:cNvPr>
          <p:cNvSpPr>
            <a:spLocks noGrp="1"/>
          </p:cNvSpPr>
          <p:nvPr>
            <p:ph type="dt" sz="half" idx="15"/>
          </p:nvPr>
        </p:nvSpPr>
        <p:spPr/>
        <p:txBody>
          <a:bodyPr/>
          <a:lstStyle>
            <a:lvl1pPr>
              <a:defRPr/>
            </a:lvl1pPr>
          </a:lstStyle>
          <a:p>
            <a:pPr>
              <a:defRPr/>
            </a:pPr>
            <a:fld id="{2FF7CB65-CC30-2F4A-A73E-2A45A4B8EE17}" type="datetimeFigureOut">
              <a:rPr lang="en-US"/>
              <a:pPr>
                <a:defRPr/>
              </a:pPr>
              <a:t>4/24/2018</a:t>
            </a:fld>
            <a:endParaRPr lang="en-US"/>
          </a:p>
        </p:txBody>
      </p:sp>
      <p:sp>
        <p:nvSpPr>
          <p:cNvPr id="17" name="Footer Placeholder 3">
            <a:extLst>
              <a:ext uri="{FF2B5EF4-FFF2-40B4-BE49-F238E27FC236}">
                <a16:creationId xmlns:a16="http://schemas.microsoft.com/office/drawing/2014/main" id="{74F1FA5C-EC45-3E4D-B039-93246D7C80B5}"/>
              </a:ext>
            </a:extLst>
          </p:cNvPr>
          <p:cNvSpPr>
            <a:spLocks noGrp="1"/>
          </p:cNvSpPr>
          <p:nvPr>
            <p:ph type="ftr" sz="quarter" idx="16"/>
          </p:nvPr>
        </p:nvSpPr>
        <p:spPr/>
        <p:txBody>
          <a:bodyPr/>
          <a:lstStyle>
            <a:lvl1pPr>
              <a:defRPr/>
            </a:lvl1pPr>
          </a:lstStyle>
          <a:p>
            <a:pPr>
              <a:defRPr/>
            </a:pPr>
            <a:endParaRPr lang="en-US"/>
          </a:p>
        </p:txBody>
      </p:sp>
      <p:sp>
        <p:nvSpPr>
          <p:cNvPr id="18" name="Slide Number Placeholder 4">
            <a:extLst>
              <a:ext uri="{FF2B5EF4-FFF2-40B4-BE49-F238E27FC236}">
                <a16:creationId xmlns:a16="http://schemas.microsoft.com/office/drawing/2014/main" id="{9538B101-3A61-5349-9551-6EC59BF642CE}"/>
              </a:ext>
            </a:extLst>
          </p:cNvPr>
          <p:cNvSpPr>
            <a:spLocks noGrp="1"/>
          </p:cNvSpPr>
          <p:nvPr>
            <p:ph type="sldNum" sz="quarter" idx="17"/>
          </p:nvPr>
        </p:nvSpPr>
        <p:spPr/>
        <p:txBody>
          <a:bodyPr/>
          <a:lstStyle>
            <a:lvl1pPr>
              <a:defRPr/>
            </a:lvl1pPr>
          </a:lstStyle>
          <a:p>
            <a:pPr>
              <a:defRPr/>
            </a:pPr>
            <a:fld id="{ACA5B939-4F12-1C49-89BD-2F9CDC5CA8A4}" type="slidenum">
              <a:rPr lang="en-US"/>
              <a:pPr>
                <a:defRPr/>
              </a:pPr>
              <a:t>‹#›</a:t>
            </a:fld>
            <a:endParaRPr lang="en-US"/>
          </a:p>
        </p:txBody>
      </p:sp>
      <p:grpSp>
        <p:nvGrpSpPr>
          <p:cNvPr id="19" name="Group 18">
            <a:extLst>
              <a:ext uri="{FF2B5EF4-FFF2-40B4-BE49-F238E27FC236}">
                <a16:creationId xmlns:a16="http://schemas.microsoft.com/office/drawing/2014/main" id="{3F986EDB-2384-0B41-9850-64038AE3F65D}"/>
              </a:ext>
            </a:extLst>
          </p:cNvPr>
          <p:cNvGrpSpPr/>
          <p:nvPr userDrawn="1"/>
        </p:nvGrpSpPr>
        <p:grpSpPr>
          <a:xfrm>
            <a:off x="8334102" y="6188800"/>
            <a:ext cx="676895" cy="505239"/>
            <a:chOff x="11112135" y="6188799"/>
            <a:chExt cx="902527" cy="505239"/>
          </a:xfrm>
        </p:grpSpPr>
        <p:sp>
          <p:nvSpPr>
            <p:cNvPr id="20" name="Rectangle 19">
              <a:extLst>
                <a:ext uri="{FF2B5EF4-FFF2-40B4-BE49-F238E27FC236}">
                  <a16:creationId xmlns:a16="http://schemas.microsoft.com/office/drawing/2014/main" id="{9832A793-8608-2442-97CF-20ED07A60E3A}"/>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834707CF-1EF7-9543-8AC3-26A3B1674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210076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 Title_Sub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03E376-E467-F24E-9208-31FB9452CEE4}"/>
              </a:ext>
            </a:extLst>
          </p:cNvPr>
          <p:cNvSpPr/>
          <p:nvPr/>
        </p:nvSpPr>
        <p:spPr>
          <a:xfrm>
            <a:off x="0" y="1616076"/>
            <a:ext cx="9144000" cy="1122363"/>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Content Placeholder 15"/>
          <p:cNvSpPr>
            <a:spLocks noGrp="1"/>
          </p:cNvSpPr>
          <p:nvPr>
            <p:ph sz="quarter" idx="13"/>
          </p:nvPr>
        </p:nvSpPr>
        <p:spPr>
          <a:xfrm>
            <a:off x="628650" y="1616587"/>
            <a:ext cx="7886700" cy="1122300"/>
          </a:xfrm>
        </p:spPr>
        <p:txBody>
          <a:bodyPr anchor="ctr">
            <a:noAutofit/>
          </a:bodyPr>
          <a:lstStyle>
            <a:lvl1pPr marL="0" indent="0">
              <a:buNone/>
              <a:defRPr sz="2100" b="1" cap="none" baseline="0"/>
            </a:lvl1pPr>
          </a:lstStyle>
          <a:p>
            <a:pPr lvl="0"/>
            <a:r>
              <a:rPr lang="en-US"/>
              <a:t>Click to edit Master text styles</a:t>
            </a:r>
          </a:p>
        </p:txBody>
      </p:sp>
      <p:sp>
        <p:nvSpPr>
          <p:cNvPr id="13" name="Title 1">
            <a:extLst>
              <a:ext uri="{FF2B5EF4-FFF2-40B4-BE49-F238E27FC236}">
                <a16:creationId xmlns:a16="http://schemas.microsoft.com/office/drawing/2014/main" id="{5F87994C-DB6B-3A41-8ADD-C458CDD058EF}"/>
              </a:ext>
            </a:extLst>
          </p:cNvPr>
          <p:cNvSpPr>
            <a:spLocks noGrp="1"/>
          </p:cNvSpPr>
          <p:nvPr>
            <p:ph type="title"/>
          </p:nvPr>
        </p:nvSpPr>
        <p:spPr>
          <a:xfrm>
            <a:off x="628649" y="490331"/>
            <a:ext cx="7886700" cy="1086500"/>
          </a:xfrm>
        </p:spPr>
        <p:txBody>
          <a:bodyPr>
            <a:normAutofit/>
          </a:bodyPr>
          <a:lstStyle>
            <a:lvl1pPr>
              <a:defRPr sz="3000">
                <a:solidFill>
                  <a:srgbClr val="04C7F0"/>
                </a:solidFill>
              </a:defRPr>
            </a:lvl1pPr>
          </a:lstStyle>
          <a:p>
            <a:r>
              <a:rPr lang="en-US"/>
              <a:t>Click to edit Master title style</a:t>
            </a:r>
          </a:p>
        </p:txBody>
      </p:sp>
      <p:grpSp>
        <p:nvGrpSpPr>
          <p:cNvPr id="9" name="Group 8">
            <a:extLst>
              <a:ext uri="{FF2B5EF4-FFF2-40B4-BE49-F238E27FC236}">
                <a16:creationId xmlns:a16="http://schemas.microsoft.com/office/drawing/2014/main" id="{65198642-D74F-464F-B0D0-44C1699DCF08}"/>
              </a:ext>
            </a:extLst>
          </p:cNvPr>
          <p:cNvGrpSpPr/>
          <p:nvPr userDrawn="1"/>
        </p:nvGrpSpPr>
        <p:grpSpPr>
          <a:xfrm>
            <a:off x="8334102" y="6188800"/>
            <a:ext cx="676895" cy="505239"/>
            <a:chOff x="11112135" y="6188799"/>
            <a:chExt cx="902527" cy="505239"/>
          </a:xfrm>
        </p:grpSpPr>
        <p:sp>
          <p:nvSpPr>
            <p:cNvPr id="10" name="Rectangle 9">
              <a:extLst>
                <a:ext uri="{FF2B5EF4-FFF2-40B4-BE49-F238E27FC236}">
                  <a16:creationId xmlns:a16="http://schemas.microsoft.com/office/drawing/2014/main" id="{0620B8C0-44D8-E04F-A57A-DA9B19DAF70C}"/>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25B9AE61-4B01-AC4B-A3FF-1900FFAC40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557127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Backgroun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B8A8DA-9A74-EB4B-9C03-F621CADE2D24}"/>
              </a:ext>
            </a:extLst>
          </p:cNvPr>
          <p:cNvGrpSpPr/>
          <p:nvPr userDrawn="1"/>
        </p:nvGrpSpPr>
        <p:grpSpPr>
          <a:xfrm>
            <a:off x="8334102" y="6188800"/>
            <a:ext cx="676895" cy="505239"/>
            <a:chOff x="11112135" y="6188799"/>
            <a:chExt cx="902527" cy="505239"/>
          </a:xfrm>
        </p:grpSpPr>
        <p:sp>
          <p:nvSpPr>
            <p:cNvPr id="6" name="Rectangle 5">
              <a:extLst>
                <a:ext uri="{FF2B5EF4-FFF2-40B4-BE49-F238E27FC236}">
                  <a16:creationId xmlns:a16="http://schemas.microsoft.com/office/drawing/2014/main" id="{9BD59D6C-8A31-1349-92A5-F9997CDA11E1}"/>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EB57B47D-3F95-6A44-88CE-2E2AF582D5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871712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Layout 3 - Section Header">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6A967016-AF66-5E4F-AEED-4E4BB753A99F}"/>
              </a:ext>
            </a:extLst>
          </p:cNvPr>
          <p:cNvGrpSpPr>
            <a:grpSpLocks/>
          </p:cNvGrpSpPr>
          <p:nvPr/>
        </p:nvGrpSpPr>
        <p:grpSpPr bwMode="auto">
          <a:xfrm>
            <a:off x="0" y="0"/>
            <a:ext cx="9144000" cy="6858000"/>
            <a:chOff x="0" y="0"/>
            <a:chExt cx="12192000" cy="6858000"/>
          </a:xfrm>
        </p:grpSpPr>
        <p:pic>
          <p:nvPicPr>
            <p:cNvPr id="5" name="Picture 15">
              <a:extLst>
                <a:ext uri="{FF2B5EF4-FFF2-40B4-BE49-F238E27FC236}">
                  <a16:creationId xmlns:a16="http://schemas.microsoft.com/office/drawing/2014/main" id="{F9B16EA3-0D49-3F49-99BD-97904E189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DEF7A3-DBE1-1A47-B2A0-343CC6FF434A}"/>
                </a:ext>
              </a:extLst>
            </p:cNvPr>
            <p:cNvSpPr/>
            <p:nvPr/>
          </p:nvSpPr>
          <p:spPr>
            <a:xfrm>
              <a:off x="0" y="2790825"/>
              <a:ext cx="12192000" cy="1431925"/>
            </a:xfrm>
            <a:prstGeom prst="rect">
              <a:avLst/>
            </a:prstGeom>
            <a:solidFill>
              <a:srgbClr val="04C7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2" name="Title 1"/>
          <p:cNvSpPr>
            <a:spLocks noGrp="1"/>
          </p:cNvSpPr>
          <p:nvPr>
            <p:ph type="title"/>
          </p:nvPr>
        </p:nvSpPr>
        <p:spPr>
          <a:xfrm>
            <a:off x="623888" y="2790499"/>
            <a:ext cx="7886700" cy="1431879"/>
          </a:xfrm>
        </p:spPr>
        <p:txBody>
          <a:bodyPr/>
          <a:lstStyle>
            <a:lvl1pPr algn="ctr">
              <a:defRPr sz="3300"/>
            </a:lvl1pPr>
          </a:lstStyle>
          <a:p>
            <a:r>
              <a:rPr lang="en-US"/>
              <a:t>Click to edit Master title style</a:t>
            </a:r>
            <a:endParaRPr lang="en-US" dirty="0"/>
          </a:p>
        </p:txBody>
      </p:sp>
      <p:sp>
        <p:nvSpPr>
          <p:cNvPr id="3" name="Text Placeholder 2"/>
          <p:cNvSpPr>
            <a:spLocks noGrp="1"/>
          </p:cNvSpPr>
          <p:nvPr>
            <p:ph type="body" idx="1"/>
          </p:nvPr>
        </p:nvSpPr>
        <p:spPr>
          <a:xfrm>
            <a:off x="623888" y="4222377"/>
            <a:ext cx="7886700" cy="1150562"/>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BD1ADBC8-AAF9-BB4A-8D54-711FCDCAD073}"/>
              </a:ext>
            </a:extLst>
          </p:cNvPr>
          <p:cNvSpPr>
            <a:spLocks noGrp="1"/>
          </p:cNvSpPr>
          <p:nvPr>
            <p:ph type="dt" sz="half" idx="10"/>
          </p:nvPr>
        </p:nvSpPr>
        <p:spPr/>
        <p:txBody>
          <a:bodyPr/>
          <a:lstStyle>
            <a:lvl1pPr>
              <a:defRPr/>
            </a:lvl1pPr>
          </a:lstStyle>
          <a:p>
            <a:pPr>
              <a:defRPr/>
            </a:pPr>
            <a:fld id="{EFC66D53-54F7-EA43-B8EB-61FAAD518985}" type="datetimeFigureOut">
              <a:rPr lang="en-US"/>
              <a:pPr>
                <a:defRPr/>
              </a:pPr>
              <a:t>4/24/2018</a:t>
            </a:fld>
            <a:endParaRPr lang="en-US"/>
          </a:p>
        </p:txBody>
      </p:sp>
      <p:sp>
        <p:nvSpPr>
          <p:cNvPr id="12" name="Footer Placeholder 4">
            <a:extLst>
              <a:ext uri="{FF2B5EF4-FFF2-40B4-BE49-F238E27FC236}">
                <a16:creationId xmlns:a16="http://schemas.microsoft.com/office/drawing/2014/main" id="{81F95FBA-F004-6A42-B6EC-A3FAD2BF6475}"/>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07DB8D43-203C-134C-8E4D-4C4F52856C19}"/>
              </a:ext>
            </a:extLst>
          </p:cNvPr>
          <p:cNvSpPr>
            <a:spLocks noGrp="1"/>
          </p:cNvSpPr>
          <p:nvPr>
            <p:ph type="sldNum" sz="quarter" idx="12"/>
          </p:nvPr>
        </p:nvSpPr>
        <p:spPr/>
        <p:txBody>
          <a:bodyPr/>
          <a:lstStyle>
            <a:lvl1pPr>
              <a:defRPr/>
            </a:lvl1pPr>
          </a:lstStyle>
          <a:p>
            <a:pPr>
              <a:defRPr/>
            </a:pPr>
            <a:fld id="{0E439C37-07CF-F04F-AF72-A3036A71D82F}" type="slidenum">
              <a:rPr lang="en-US"/>
              <a:pPr>
                <a:defRPr/>
              </a:pPr>
              <a:t>‹#›</a:t>
            </a:fld>
            <a:endParaRPr lang="en-US"/>
          </a:p>
        </p:txBody>
      </p:sp>
      <p:sp>
        <p:nvSpPr>
          <p:cNvPr id="14" name="Rectangle 13">
            <a:extLst>
              <a:ext uri="{FF2B5EF4-FFF2-40B4-BE49-F238E27FC236}">
                <a16:creationId xmlns:a16="http://schemas.microsoft.com/office/drawing/2014/main" id="{3CAB6173-AAFB-BD47-BF9B-304170543E82}"/>
              </a:ext>
            </a:extLst>
          </p:cNvPr>
          <p:cNvSpPr/>
          <p:nvPr userDrawn="1"/>
        </p:nvSpPr>
        <p:spPr bwMode="auto">
          <a:xfrm>
            <a:off x="191691" y="282575"/>
            <a:ext cx="8733234"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15" name="Group 14">
            <a:extLst>
              <a:ext uri="{FF2B5EF4-FFF2-40B4-BE49-F238E27FC236}">
                <a16:creationId xmlns:a16="http://schemas.microsoft.com/office/drawing/2014/main" id="{97168D4C-279B-944D-B8BF-F67009D21198}"/>
              </a:ext>
            </a:extLst>
          </p:cNvPr>
          <p:cNvGrpSpPr/>
          <p:nvPr userDrawn="1"/>
        </p:nvGrpSpPr>
        <p:grpSpPr>
          <a:xfrm>
            <a:off x="8334102" y="6188800"/>
            <a:ext cx="676895" cy="505239"/>
            <a:chOff x="11112135" y="6188799"/>
            <a:chExt cx="902527" cy="505239"/>
          </a:xfrm>
        </p:grpSpPr>
        <p:sp>
          <p:nvSpPr>
            <p:cNvPr id="16" name="Rectangle 15">
              <a:extLst>
                <a:ext uri="{FF2B5EF4-FFF2-40B4-BE49-F238E27FC236}">
                  <a16:creationId xmlns:a16="http://schemas.microsoft.com/office/drawing/2014/main" id="{AD585009-946C-E847-94E5-EFA6E415F9AD}"/>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3E2B4124-4914-444C-830D-3AA0AF3B37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239679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ayout 3 - Copy">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BFBF4BF1-C8F8-AF44-A318-284095252AE2}"/>
              </a:ext>
            </a:extLst>
          </p:cNvPr>
          <p:cNvGrpSpPr>
            <a:grpSpLocks/>
          </p:cNvGrpSpPr>
          <p:nvPr/>
        </p:nvGrpSpPr>
        <p:grpSpPr bwMode="auto">
          <a:xfrm>
            <a:off x="0" y="0"/>
            <a:ext cx="9144000" cy="6858000"/>
            <a:chOff x="0" y="0"/>
            <a:chExt cx="12192000" cy="6858000"/>
          </a:xfrm>
        </p:grpSpPr>
        <p:pic>
          <p:nvPicPr>
            <p:cNvPr id="5" name="Picture 15">
              <a:extLst>
                <a:ext uri="{FF2B5EF4-FFF2-40B4-BE49-F238E27FC236}">
                  <a16:creationId xmlns:a16="http://schemas.microsoft.com/office/drawing/2014/main" id="{5A265C32-F81F-4748-A7F7-A1B77FE72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D0865E2-83D9-BF41-86AF-B1F563C0EB33}"/>
                </a:ext>
              </a:extLst>
            </p:cNvPr>
            <p:cNvSpPr/>
            <p:nvPr/>
          </p:nvSpPr>
          <p:spPr>
            <a:xfrm>
              <a:off x="0" y="0"/>
              <a:ext cx="12192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Rectangle 6">
              <a:extLst>
                <a:ext uri="{FF2B5EF4-FFF2-40B4-BE49-F238E27FC236}">
                  <a16:creationId xmlns:a16="http://schemas.microsoft.com/office/drawing/2014/main" id="{3829F1F1-6DA3-9346-BB8F-6D7F0B1CFEDC}"/>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27" name="Title 1"/>
          <p:cNvSpPr>
            <a:spLocks noGrp="1"/>
          </p:cNvSpPr>
          <p:nvPr>
            <p:ph type="title"/>
          </p:nvPr>
        </p:nvSpPr>
        <p:spPr>
          <a:xfrm>
            <a:off x="628650" y="365126"/>
            <a:ext cx="7886700" cy="1325563"/>
          </a:xfrm>
        </p:spPr>
        <p:txBody>
          <a:bodyPr>
            <a:normAutofit/>
          </a:bodyPr>
          <a:lstStyle>
            <a:lvl1pPr>
              <a:defRPr sz="3000">
                <a:solidFill>
                  <a:srgbClr val="04C7F0"/>
                </a:solidFill>
              </a:defRPr>
            </a:lvl1pPr>
          </a:lstStyle>
          <a:p>
            <a:r>
              <a:rPr lang="en-US"/>
              <a:t>Click to edit Master title style</a:t>
            </a:r>
          </a:p>
        </p:txBody>
      </p:sp>
      <p:sp>
        <p:nvSpPr>
          <p:cNvPr id="28"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
            <a:extLst>
              <a:ext uri="{FF2B5EF4-FFF2-40B4-BE49-F238E27FC236}">
                <a16:creationId xmlns:a16="http://schemas.microsoft.com/office/drawing/2014/main" id="{4800EC73-73AA-C749-8F37-5500C2FE62D9}"/>
              </a:ext>
            </a:extLst>
          </p:cNvPr>
          <p:cNvSpPr>
            <a:spLocks noGrp="1"/>
          </p:cNvSpPr>
          <p:nvPr>
            <p:ph type="dt" sz="half" idx="10"/>
          </p:nvPr>
        </p:nvSpPr>
        <p:spPr/>
        <p:txBody>
          <a:bodyPr/>
          <a:lstStyle>
            <a:lvl1pPr>
              <a:defRPr/>
            </a:lvl1pPr>
          </a:lstStyle>
          <a:p>
            <a:pPr>
              <a:defRPr/>
            </a:pPr>
            <a:fld id="{04DE0C98-B606-F145-B889-9FB5ACFC2E31}" type="datetimeFigureOut">
              <a:rPr lang="en-US"/>
              <a:pPr>
                <a:defRPr/>
              </a:pPr>
              <a:t>4/24/2018</a:t>
            </a:fld>
            <a:endParaRPr lang="en-US"/>
          </a:p>
        </p:txBody>
      </p:sp>
      <p:sp>
        <p:nvSpPr>
          <p:cNvPr id="12" name="Footer Placeholder 3">
            <a:extLst>
              <a:ext uri="{FF2B5EF4-FFF2-40B4-BE49-F238E27FC236}">
                <a16:creationId xmlns:a16="http://schemas.microsoft.com/office/drawing/2014/main" id="{CC9826BD-CFF7-4D4A-81C3-6D878C4AF452}"/>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D7B01FA6-8207-D74E-9120-90CCD5B467A8}"/>
              </a:ext>
            </a:extLst>
          </p:cNvPr>
          <p:cNvSpPr>
            <a:spLocks noGrp="1"/>
          </p:cNvSpPr>
          <p:nvPr>
            <p:ph type="sldNum" sz="quarter" idx="12"/>
          </p:nvPr>
        </p:nvSpPr>
        <p:spPr/>
        <p:txBody>
          <a:bodyPr/>
          <a:lstStyle>
            <a:lvl1pPr>
              <a:defRPr/>
            </a:lvl1pPr>
          </a:lstStyle>
          <a:p>
            <a:pPr>
              <a:defRPr/>
            </a:pPr>
            <a:fld id="{4D9D7BFB-F9AC-B54B-867A-2EAA850E57CA}" type="slidenum">
              <a:rPr lang="en-US"/>
              <a:pPr>
                <a:defRPr/>
              </a:pPr>
              <a:t>‹#›</a:t>
            </a:fld>
            <a:endParaRPr lang="en-US"/>
          </a:p>
        </p:txBody>
      </p:sp>
      <p:grpSp>
        <p:nvGrpSpPr>
          <p:cNvPr id="14" name="Group 13">
            <a:extLst>
              <a:ext uri="{FF2B5EF4-FFF2-40B4-BE49-F238E27FC236}">
                <a16:creationId xmlns:a16="http://schemas.microsoft.com/office/drawing/2014/main" id="{9CFCF2DE-4B7B-F14D-BC0F-A807A2EEC586}"/>
              </a:ext>
            </a:extLst>
          </p:cNvPr>
          <p:cNvGrpSpPr/>
          <p:nvPr userDrawn="1"/>
        </p:nvGrpSpPr>
        <p:grpSpPr>
          <a:xfrm>
            <a:off x="8334102" y="6188800"/>
            <a:ext cx="676895" cy="505239"/>
            <a:chOff x="11112135" y="6188799"/>
            <a:chExt cx="902527" cy="505239"/>
          </a:xfrm>
        </p:grpSpPr>
        <p:sp>
          <p:nvSpPr>
            <p:cNvPr id="15" name="Rectangle 14">
              <a:extLst>
                <a:ext uri="{FF2B5EF4-FFF2-40B4-BE49-F238E27FC236}">
                  <a16:creationId xmlns:a16="http://schemas.microsoft.com/office/drawing/2014/main" id="{5372C762-C3DF-B347-862A-E12B49CA3771}"/>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F86530D4-6E6C-BB42-BF9B-AA34E6F7F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49644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034733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yout 3 - Title Only">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id="{B8990FDC-C769-F245-B0B6-C219FEABFE03}"/>
              </a:ext>
            </a:extLst>
          </p:cNvPr>
          <p:cNvGrpSpPr>
            <a:grpSpLocks/>
          </p:cNvGrpSpPr>
          <p:nvPr/>
        </p:nvGrpSpPr>
        <p:grpSpPr bwMode="auto">
          <a:xfrm>
            <a:off x="0" y="0"/>
            <a:ext cx="9144000" cy="6858000"/>
            <a:chOff x="0" y="0"/>
            <a:chExt cx="12192000" cy="6858000"/>
          </a:xfrm>
        </p:grpSpPr>
        <p:pic>
          <p:nvPicPr>
            <p:cNvPr id="4" name="Picture 15">
              <a:extLst>
                <a:ext uri="{FF2B5EF4-FFF2-40B4-BE49-F238E27FC236}">
                  <a16:creationId xmlns:a16="http://schemas.microsoft.com/office/drawing/2014/main" id="{E8B77366-03EF-9149-9659-5D7A94049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2F9D436-FACC-1E4E-99DE-94BCB7B038D9}"/>
                </a:ext>
              </a:extLst>
            </p:cNvPr>
            <p:cNvSpPr/>
            <p:nvPr/>
          </p:nvSpPr>
          <p:spPr>
            <a:xfrm>
              <a:off x="0" y="0"/>
              <a:ext cx="12192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D18873A3-8FCA-CD41-9BC1-0417F4662A88}"/>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1" name="Title 10"/>
          <p:cNvSpPr>
            <a:spLocks noGrp="1"/>
          </p:cNvSpPr>
          <p:nvPr>
            <p:ph type="title"/>
          </p:nvPr>
        </p:nvSpPr>
        <p:spPr/>
        <p:txBody>
          <a:bodyPr>
            <a:normAutofit/>
          </a:bodyPr>
          <a:lstStyle>
            <a:lvl1pPr algn="l">
              <a:defRPr sz="3000">
                <a:solidFill>
                  <a:srgbClr val="04C7F0"/>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41FA56D1-A924-E74D-BEE1-BC8C663E04A5}"/>
              </a:ext>
            </a:extLst>
          </p:cNvPr>
          <p:cNvSpPr>
            <a:spLocks noGrp="1"/>
          </p:cNvSpPr>
          <p:nvPr>
            <p:ph type="dt" sz="half" idx="10"/>
          </p:nvPr>
        </p:nvSpPr>
        <p:spPr/>
        <p:txBody>
          <a:bodyPr/>
          <a:lstStyle>
            <a:lvl1pPr>
              <a:defRPr/>
            </a:lvl1pPr>
          </a:lstStyle>
          <a:p>
            <a:pPr>
              <a:defRPr/>
            </a:pPr>
            <a:fld id="{F4CD0505-0263-564C-B88E-5B9C20FD9C00}" type="datetimeFigureOut">
              <a:rPr lang="en-US"/>
              <a:pPr>
                <a:defRPr/>
              </a:pPr>
              <a:t>4/24/2018</a:t>
            </a:fld>
            <a:endParaRPr lang="en-US"/>
          </a:p>
        </p:txBody>
      </p:sp>
      <p:sp>
        <p:nvSpPr>
          <p:cNvPr id="12" name="Footer Placeholder 3">
            <a:extLst>
              <a:ext uri="{FF2B5EF4-FFF2-40B4-BE49-F238E27FC236}">
                <a16:creationId xmlns:a16="http://schemas.microsoft.com/office/drawing/2014/main" id="{0794BA63-2216-C446-90DA-B9FE3B65B40D}"/>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475566C5-9901-6E4C-B45B-6B360D9B7646}"/>
              </a:ext>
            </a:extLst>
          </p:cNvPr>
          <p:cNvSpPr>
            <a:spLocks noGrp="1"/>
          </p:cNvSpPr>
          <p:nvPr>
            <p:ph type="sldNum" sz="quarter" idx="12"/>
          </p:nvPr>
        </p:nvSpPr>
        <p:spPr/>
        <p:txBody>
          <a:bodyPr/>
          <a:lstStyle>
            <a:lvl1pPr>
              <a:defRPr/>
            </a:lvl1pPr>
          </a:lstStyle>
          <a:p>
            <a:pPr>
              <a:defRPr/>
            </a:pPr>
            <a:fld id="{6AFF85B6-A4A3-3247-8970-58DE28DECF5E}" type="slidenum">
              <a:rPr lang="en-US"/>
              <a:pPr>
                <a:defRPr/>
              </a:pPr>
              <a:t>‹#›</a:t>
            </a:fld>
            <a:endParaRPr lang="en-US"/>
          </a:p>
        </p:txBody>
      </p:sp>
      <p:grpSp>
        <p:nvGrpSpPr>
          <p:cNvPr id="14" name="Group 13">
            <a:extLst>
              <a:ext uri="{FF2B5EF4-FFF2-40B4-BE49-F238E27FC236}">
                <a16:creationId xmlns:a16="http://schemas.microsoft.com/office/drawing/2014/main" id="{728A7D1C-4450-B944-BB72-1E6137C5944D}"/>
              </a:ext>
            </a:extLst>
          </p:cNvPr>
          <p:cNvGrpSpPr/>
          <p:nvPr userDrawn="1"/>
        </p:nvGrpSpPr>
        <p:grpSpPr>
          <a:xfrm>
            <a:off x="8334102" y="6188800"/>
            <a:ext cx="676895" cy="505239"/>
            <a:chOff x="11112135" y="6188799"/>
            <a:chExt cx="902527" cy="505239"/>
          </a:xfrm>
        </p:grpSpPr>
        <p:sp>
          <p:nvSpPr>
            <p:cNvPr id="15" name="Rectangle 14">
              <a:extLst>
                <a:ext uri="{FF2B5EF4-FFF2-40B4-BE49-F238E27FC236}">
                  <a16:creationId xmlns:a16="http://schemas.microsoft.com/office/drawing/2014/main" id="{2DDC1021-33F8-2344-BF58-2D9CA7D2EC97}"/>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96480678-620C-8F49-9CE7-85BE786E7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735637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Layout 3 - Two Content">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E5106702-8333-814B-BC14-F184A2B3BC9C}"/>
              </a:ext>
            </a:extLst>
          </p:cNvPr>
          <p:cNvGrpSpPr>
            <a:grpSpLocks/>
          </p:cNvGrpSpPr>
          <p:nvPr/>
        </p:nvGrpSpPr>
        <p:grpSpPr bwMode="auto">
          <a:xfrm>
            <a:off x="0" y="0"/>
            <a:ext cx="9144000" cy="6858000"/>
            <a:chOff x="0" y="0"/>
            <a:chExt cx="12192000" cy="6858000"/>
          </a:xfrm>
        </p:grpSpPr>
        <p:pic>
          <p:nvPicPr>
            <p:cNvPr id="6" name="Picture 15">
              <a:extLst>
                <a:ext uri="{FF2B5EF4-FFF2-40B4-BE49-F238E27FC236}">
                  <a16:creationId xmlns:a16="http://schemas.microsoft.com/office/drawing/2014/main" id="{B57BBD99-5923-0841-BCC7-844B9F4EA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7382E65-A8B4-2D4B-A6B2-28F6D1D39D89}"/>
                </a:ext>
              </a:extLst>
            </p:cNvPr>
            <p:cNvSpPr/>
            <p:nvPr/>
          </p:nvSpPr>
          <p:spPr>
            <a:xfrm>
              <a:off x="0" y="0"/>
              <a:ext cx="12192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 name="Rectangle 8">
              <a:extLst>
                <a:ext uri="{FF2B5EF4-FFF2-40B4-BE49-F238E27FC236}">
                  <a16:creationId xmlns:a16="http://schemas.microsoft.com/office/drawing/2014/main" id="{3C540DF8-5515-9E4B-9FA4-EDDEFA289291}"/>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2" name="Title 1"/>
          <p:cNvSpPr>
            <a:spLocks noGrp="1"/>
          </p:cNvSpPr>
          <p:nvPr>
            <p:ph type="title"/>
          </p:nvPr>
        </p:nvSpPr>
        <p:spPr/>
        <p:txBody>
          <a:bodyPr>
            <a:normAutofit/>
          </a:bodyPr>
          <a:lstStyle>
            <a:lvl1pPr>
              <a:defRPr sz="3000">
                <a:solidFill>
                  <a:srgbClr val="04C7F0"/>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9958EF72-7908-C844-BD72-7240840D08F6}"/>
              </a:ext>
            </a:extLst>
          </p:cNvPr>
          <p:cNvSpPr>
            <a:spLocks noGrp="1"/>
          </p:cNvSpPr>
          <p:nvPr>
            <p:ph type="dt" sz="half" idx="10"/>
          </p:nvPr>
        </p:nvSpPr>
        <p:spPr/>
        <p:txBody>
          <a:bodyPr/>
          <a:lstStyle>
            <a:lvl1pPr>
              <a:defRPr/>
            </a:lvl1pPr>
          </a:lstStyle>
          <a:p>
            <a:pPr>
              <a:defRPr/>
            </a:pPr>
            <a:fld id="{57E786A8-5B30-CF41-98B8-37AD59ADE472}" type="datetimeFigureOut">
              <a:rPr lang="en-US"/>
              <a:pPr>
                <a:defRPr/>
              </a:pPr>
              <a:t>4/24/2018</a:t>
            </a:fld>
            <a:endParaRPr lang="en-US"/>
          </a:p>
        </p:txBody>
      </p:sp>
      <p:sp>
        <p:nvSpPr>
          <p:cNvPr id="11" name="Footer Placeholder 5">
            <a:extLst>
              <a:ext uri="{FF2B5EF4-FFF2-40B4-BE49-F238E27FC236}">
                <a16:creationId xmlns:a16="http://schemas.microsoft.com/office/drawing/2014/main" id="{BB559BCF-DBBE-F54E-B6BA-5A9A99DCE5A2}"/>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13C51800-11C0-6E46-ADD1-0C141F57EDBC}"/>
              </a:ext>
            </a:extLst>
          </p:cNvPr>
          <p:cNvSpPr>
            <a:spLocks noGrp="1"/>
          </p:cNvSpPr>
          <p:nvPr>
            <p:ph type="sldNum" sz="quarter" idx="12"/>
          </p:nvPr>
        </p:nvSpPr>
        <p:spPr/>
        <p:txBody>
          <a:bodyPr/>
          <a:lstStyle>
            <a:lvl1pPr>
              <a:defRPr/>
            </a:lvl1pPr>
          </a:lstStyle>
          <a:p>
            <a:pPr>
              <a:defRPr/>
            </a:pPr>
            <a:fld id="{64F02197-DDC5-E14C-9C12-FE61236D5B51}" type="slidenum">
              <a:rPr lang="en-US"/>
              <a:pPr>
                <a:defRPr/>
              </a:pPr>
              <a:t>‹#›</a:t>
            </a:fld>
            <a:endParaRPr lang="en-US"/>
          </a:p>
        </p:txBody>
      </p:sp>
      <p:grpSp>
        <p:nvGrpSpPr>
          <p:cNvPr id="13" name="Group 12">
            <a:extLst>
              <a:ext uri="{FF2B5EF4-FFF2-40B4-BE49-F238E27FC236}">
                <a16:creationId xmlns:a16="http://schemas.microsoft.com/office/drawing/2014/main" id="{C2CFA7B7-783F-3643-A3A4-06F6426451FA}"/>
              </a:ext>
            </a:extLst>
          </p:cNvPr>
          <p:cNvGrpSpPr/>
          <p:nvPr userDrawn="1"/>
        </p:nvGrpSpPr>
        <p:grpSpPr>
          <a:xfrm>
            <a:off x="8334102" y="6188800"/>
            <a:ext cx="676895" cy="505239"/>
            <a:chOff x="11112135" y="6188799"/>
            <a:chExt cx="902527" cy="505239"/>
          </a:xfrm>
        </p:grpSpPr>
        <p:sp>
          <p:nvSpPr>
            <p:cNvPr id="14" name="Rectangle 13">
              <a:extLst>
                <a:ext uri="{FF2B5EF4-FFF2-40B4-BE49-F238E27FC236}">
                  <a16:creationId xmlns:a16="http://schemas.microsoft.com/office/drawing/2014/main" id="{9818F5C4-2C92-4D47-9CD1-2445103CC910}"/>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A849458B-1F97-B944-9C2F-4291D7FF93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2603395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Layout 4 - Section Header">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7C4FCB4A-3719-CC42-AE15-1E7BB277E85E}"/>
              </a:ext>
            </a:extLst>
          </p:cNvPr>
          <p:cNvGrpSpPr>
            <a:grpSpLocks/>
          </p:cNvGrpSpPr>
          <p:nvPr/>
        </p:nvGrpSpPr>
        <p:grpSpPr bwMode="auto">
          <a:xfrm>
            <a:off x="0" y="0"/>
            <a:ext cx="9144000" cy="6858000"/>
            <a:chOff x="0" y="0"/>
            <a:chExt cx="12192000" cy="6858000"/>
          </a:xfrm>
        </p:grpSpPr>
        <p:pic>
          <p:nvPicPr>
            <p:cNvPr id="7" name="Picture 17">
              <a:extLst>
                <a:ext uri="{FF2B5EF4-FFF2-40B4-BE49-F238E27FC236}">
                  <a16:creationId xmlns:a16="http://schemas.microsoft.com/office/drawing/2014/main" id="{8141D50F-4478-094B-B6E7-AA2DB78CD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7EE4EA0-591D-4747-81E6-341B01D19774}"/>
                </a:ext>
              </a:extLst>
            </p:cNvPr>
            <p:cNvSpPr/>
            <p:nvPr/>
          </p:nvSpPr>
          <p:spPr>
            <a:xfrm>
              <a:off x="0" y="2709863"/>
              <a:ext cx="12192000" cy="1270000"/>
            </a:xfrm>
            <a:prstGeom prst="rect">
              <a:avLst/>
            </a:prstGeom>
            <a:solidFill>
              <a:srgbClr val="04C7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2" name="Title 1"/>
          <p:cNvSpPr>
            <a:spLocks noGrp="1"/>
          </p:cNvSpPr>
          <p:nvPr>
            <p:ph type="title"/>
          </p:nvPr>
        </p:nvSpPr>
        <p:spPr>
          <a:xfrm>
            <a:off x="623888" y="2709816"/>
            <a:ext cx="7886700" cy="1270514"/>
          </a:xfrm>
        </p:spPr>
        <p:txBody>
          <a:bodyPr/>
          <a:lstStyle>
            <a:lvl1pPr algn="ctr">
              <a:defRPr sz="3300"/>
            </a:lvl1pPr>
          </a:lstStyle>
          <a:p>
            <a:r>
              <a:rPr lang="en-US"/>
              <a:t>Click to edit Master title style</a:t>
            </a:r>
            <a:endParaRPr lang="en-US" dirty="0"/>
          </a:p>
        </p:txBody>
      </p:sp>
      <p:sp>
        <p:nvSpPr>
          <p:cNvPr id="3" name="Text Placeholder 2"/>
          <p:cNvSpPr>
            <a:spLocks noGrp="1"/>
          </p:cNvSpPr>
          <p:nvPr>
            <p:ph type="body" idx="1"/>
          </p:nvPr>
        </p:nvSpPr>
        <p:spPr>
          <a:xfrm>
            <a:off x="623888" y="3980331"/>
            <a:ext cx="7886700" cy="1392609"/>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ABD7375B-E687-2249-A92B-E9AE3082B73A}"/>
              </a:ext>
            </a:extLst>
          </p:cNvPr>
          <p:cNvSpPr>
            <a:spLocks noGrp="1"/>
          </p:cNvSpPr>
          <p:nvPr>
            <p:ph type="dt" sz="half" idx="10"/>
          </p:nvPr>
        </p:nvSpPr>
        <p:spPr/>
        <p:txBody>
          <a:bodyPr/>
          <a:lstStyle>
            <a:lvl1pPr>
              <a:defRPr/>
            </a:lvl1pPr>
          </a:lstStyle>
          <a:p>
            <a:pPr>
              <a:defRPr/>
            </a:pPr>
            <a:fld id="{3A5F9C4C-00F0-254C-9B8F-8468E5153501}" type="datetimeFigureOut">
              <a:rPr lang="en-US"/>
              <a:pPr>
                <a:defRPr/>
              </a:pPr>
              <a:t>4/24/2018</a:t>
            </a:fld>
            <a:endParaRPr lang="en-US"/>
          </a:p>
        </p:txBody>
      </p:sp>
      <p:sp>
        <p:nvSpPr>
          <p:cNvPr id="13" name="Footer Placeholder 4">
            <a:extLst>
              <a:ext uri="{FF2B5EF4-FFF2-40B4-BE49-F238E27FC236}">
                <a16:creationId xmlns:a16="http://schemas.microsoft.com/office/drawing/2014/main" id="{B77103DE-74BB-CB4A-BD4D-358909C21813}"/>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CD48700E-6A40-4B43-A248-4735033A0743}"/>
              </a:ext>
            </a:extLst>
          </p:cNvPr>
          <p:cNvSpPr>
            <a:spLocks noGrp="1"/>
          </p:cNvSpPr>
          <p:nvPr>
            <p:ph type="sldNum" sz="quarter" idx="12"/>
          </p:nvPr>
        </p:nvSpPr>
        <p:spPr/>
        <p:txBody>
          <a:bodyPr/>
          <a:lstStyle>
            <a:lvl1pPr>
              <a:defRPr/>
            </a:lvl1pPr>
          </a:lstStyle>
          <a:p>
            <a:pPr>
              <a:defRPr/>
            </a:pPr>
            <a:fld id="{7205B4A0-30F6-5A49-87F5-E8D543DDDFC5}" type="slidenum">
              <a:rPr lang="en-US"/>
              <a:pPr>
                <a:defRPr/>
              </a:pPr>
              <a:t>‹#›</a:t>
            </a:fld>
            <a:endParaRPr lang="en-US"/>
          </a:p>
        </p:txBody>
      </p:sp>
      <p:sp>
        <p:nvSpPr>
          <p:cNvPr id="15" name="Rectangle 14">
            <a:extLst>
              <a:ext uri="{FF2B5EF4-FFF2-40B4-BE49-F238E27FC236}">
                <a16:creationId xmlns:a16="http://schemas.microsoft.com/office/drawing/2014/main" id="{907B3D08-4F3E-7241-AA07-F62E4EFCDEF9}"/>
              </a:ext>
            </a:extLst>
          </p:cNvPr>
          <p:cNvSpPr/>
          <p:nvPr userDrawn="1"/>
        </p:nvSpPr>
        <p:spPr>
          <a:xfrm>
            <a:off x="191691" y="282575"/>
            <a:ext cx="8733234"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16" name="Group 15">
            <a:extLst>
              <a:ext uri="{FF2B5EF4-FFF2-40B4-BE49-F238E27FC236}">
                <a16:creationId xmlns:a16="http://schemas.microsoft.com/office/drawing/2014/main" id="{601B8AB7-0E6F-994F-8106-FD349D70D1B0}"/>
              </a:ext>
            </a:extLst>
          </p:cNvPr>
          <p:cNvGrpSpPr/>
          <p:nvPr userDrawn="1"/>
        </p:nvGrpSpPr>
        <p:grpSpPr>
          <a:xfrm>
            <a:off x="8334102" y="6188800"/>
            <a:ext cx="676895" cy="505239"/>
            <a:chOff x="11112135" y="6188799"/>
            <a:chExt cx="902527" cy="505239"/>
          </a:xfrm>
        </p:grpSpPr>
        <p:sp>
          <p:nvSpPr>
            <p:cNvPr id="17" name="Rectangle 16">
              <a:extLst>
                <a:ext uri="{FF2B5EF4-FFF2-40B4-BE49-F238E27FC236}">
                  <a16:creationId xmlns:a16="http://schemas.microsoft.com/office/drawing/2014/main" id="{26CB68E6-6352-9347-88D8-9182C2432294}"/>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18838BEE-8F7B-8845-8FC2-F35646B0CC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752342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yout 4 - Copy">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125BEBCC-3C04-0743-A552-E869ECB5A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F5B3B33-D6D2-AC4D-96C8-4ECB71EAE572}"/>
              </a:ext>
            </a:extLst>
          </p:cNvPr>
          <p:cNvSpPr/>
          <p:nvPr/>
        </p:nvSpPr>
        <p:spPr>
          <a:xfrm>
            <a:off x="0" y="0"/>
            <a:ext cx="9144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93665E03-C735-B042-8A40-9901ED1A5DFD}"/>
              </a:ext>
            </a:extLst>
          </p:cNvPr>
          <p:cNvSpPr/>
          <p:nvPr/>
        </p:nvSpPr>
        <p:spPr>
          <a:xfrm>
            <a:off x="191691" y="282575"/>
            <a:ext cx="8733234"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Title 11"/>
          <p:cNvSpPr>
            <a:spLocks noGrp="1"/>
          </p:cNvSpPr>
          <p:nvPr>
            <p:ph type="title"/>
          </p:nvPr>
        </p:nvSpPr>
        <p:spPr>
          <a:xfrm>
            <a:off x="628650" y="365126"/>
            <a:ext cx="7886700" cy="887467"/>
          </a:xfrm>
        </p:spPr>
        <p:txBody>
          <a:bodyPr>
            <a:normAutofit/>
          </a:bodyPr>
          <a:lstStyle>
            <a:lvl1pPr>
              <a:defRPr sz="3000">
                <a:solidFill>
                  <a:srgbClr val="04C7F0"/>
                </a:solidFill>
              </a:defRPr>
            </a:lvl1pPr>
          </a:lstStyle>
          <a:p>
            <a:r>
              <a:rPr lang="en-US"/>
              <a:t>Click to edit Master title style</a:t>
            </a:r>
          </a:p>
        </p:txBody>
      </p:sp>
      <p:sp>
        <p:nvSpPr>
          <p:cNvPr id="16" name="Content Placeholder 15"/>
          <p:cNvSpPr>
            <a:spLocks noGrp="1"/>
          </p:cNvSpPr>
          <p:nvPr>
            <p:ph sz="quarter" idx="14"/>
          </p:nvPr>
        </p:nvSpPr>
        <p:spPr>
          <a:xfrm>
            <a:off x="628651" y="1534980"/>
            <a:ext cx="7886699" cy="455667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a:extLst>
              <a:ext uri="{FF2B5EF4-FFF2-40B4-BE49-F238E27FC236}">
                <a16:creationId xmlns:a16="http://schemas.microsoft.com/office/drawing/2014/main" id="{9133A1E1-F37E-354C-ABC6-378FC568BFD9}"/>
              </a:ext>
            </a:extLst>
          </p:cNvPr>
          <p:cNvSpPr>
            <a:spLocks noGrp="1"/>
          </p:cNvSpPr>
          <p:nvPr>
            <p:ph type="dt" sz="half" idx="15"/>
          </p:nvPr>
        </p:nvSpPr>
        <p:spPr/>
        <p:txBody>
          <a:bodyPr/>
          <a:lstStyle>
            <a:lvl1pPr>
              <a:defRPr/>
            </a:lvl1pPr>
          </a:lstStyle>
          <a:p>
            <a:pPr>
              <a:defRPr/>
            </a:pPr>
            <a:fld id="{5ADA2DC6-6727-EC4E-B3A5-704C1285FF47}" type="datetimeFigureOut">
              <a:rPr lang="en-US"/>
              <a:pPr>
                <a:defRPr/>
              </a:pPr>
              <a:t>4/24/2018</a:t>
            </a:fld>
            <a:endParaRPr lang="en-US"/>
          </a:p>
        </p:txBody>
      </p:sp>
      <p:sp>
        <p:nvSpPr>
          <p:cNvPr id="11" name="Footer Placeholder 3">
            <a:extLst>
              <a:ext uri="{FF2B5EF4-FFF2-40B4-BE49-F238E27FC236}">
                <a16:creationId xmlns:a16="http://schemas.microsoft.com/office/drawing/2014/main" id="{93C050D5-6543-B94C-8AC0-E35C80F4BDFD}"/>
              </a:ext>
            </a:extLst>
          </p:cNvPr>
          <p:cNvSpPr>
            <a:spLocks noGrp="1"/>
          </p:cNvSpPr>
          <p:nvPr>
            <p:ph type="ftr" sz="quarter" idx="16"/>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0C9316D1-BA59-6342-9B80-A2F80A8E0072}"/>
              </a:ext>
            </a:extLst>
          </p:cNvPr>
          <p:cNvSpPr>
            <a:spLocks noGrp="1"/>
          </p:cNvSpPr>
          <p:nvPr>
            <p:ph type="sldNum" sz="quarter" idx="17"/>
          </p:nvPr>
        </p:nvSpPr>
        <p:spPr/>
        <p:txBody>
          <a:bodyPr/>
          <a:lstStyle>
            <a:lvl1pPr>
              <a:defRPr/>
            </a:lvl1pPr>
          </a:lstStyle>
          <a:p>
            <a:pPr>
              <a:defRPr/>
            </a:pPr>
            <a:fld id="{B8EFE50B-1288-1449-B976-00C9562E5FDB}" type="slidenum">
              <a:rPr lang="en-US"/>
              <a:pPr>
                <a:defRPr/>
              </a:pPr>
              <a:t>‹#›</a:t>
            </a:fld>
            <a:endParaRPr lang="en-US"/>
          </a:p>
        </p:txBody>
      </p:sp>
      <p:grpSp>
        <p:nvGrpSpPr>
          <p:cNvPr id="14" name="Group 13">
            <a:extLst>
              <a:ext uri="{FF2B5EF4-FFF2-40B4-BE49-F238E27FC236}">
                <a16:creationId xmlns:a16="http://schemas.microsoft.com/office/drawing/2014/main" id="{6E48981A-8640-B344-9F0D-A361A8537FD1}"/>
              </a:ext>
            </a:extLst>
          </p:cNvPr>
          <p:cNvGrpSpPr/>
          <p:nvPr userDrawn="1"/>
        </p:nvGrpSpPr>
        <p:grpSpPr>
          <a:xfrm>
            <a:off x="8334102" y="6188800"/>
            <a:ext cx="676895" cy="505239"/>
            <a:chOff x="11112135" y="6188799"/>
            <a:chExt cx="902527" cy="505239"/>
          </a:xfrm>
        </p:grpSpPr>
        <p:sp>
          <p:nvSpPr>
            <p:cNvPr id="15" name="Rectangle 14">
              <a:extLst>
                <a:ext uri="{FF2B5EF4-FFF2-40B4-BE49-F238E27FC236}">
                  <a16:creationId xmlns:a16="http://schemas.microsoft.com/office/drawing/2014/main" id="{151EED1F-D090-A141-B900-EC3E9C5803F5}"/>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F2B22140-E65D-8D46-8FF2-62FC846D7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302000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ayout 4 - Two copy">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2E050EA9-480C-CD48-B246-C8369C5A6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F3CCEB2-C0A8-1D40-8D86-CCE1026F0C14}"/>
              </a:ext>
            </a:extLst>
          </p:cNvPr>
          <p:cNvSpPr/>
          <p:nvPr/>
        </p:nvSpPr>
        <p:spPr>
          <a:xfrm>
            <a:off x="0" y="0"/>
            <a:ext cx="9144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Rectangle 6">
            <a:extLst>
              <a:ext uri="{FF2B5EF4-FFF2-40B4-BE49-F238E27FC236}">
                <a16:creationId xmlns:a16="http://schemas.microsoft.com/office/drawing/2014/main" id="{0BDB4773-C101-8245-987A-297C09292569}"/>
              </a:ext>
            </a:extLst>
          </p:cNvPr>
          <p:cNvSpPr/>
          <p:nvPr/>
        </p:nvSpPr>
        <p:spPr>
          <a:xfrm>
            <a:off x="191691" y="282575"/>
            <a:ext cx="8733234"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Title 11"/>
          <p:cNvSpPr>
            <a:spLocks noGrp="1"/>
          </p:cNvSpPr>
          <p:nvPr>
            <p:ph type="title"/>
          </p:nvPr>
        </p:nvSpPr>
        <p:spPr>
          <a:xfrm>
            <a:off x="628650" y="365126"/>
            <a:ext cx="7886700" cy="887467"/>
          </a:xfrm>
        </p:spPr>
        <p:txBody>
          <a:bodyPr>
            <a:normAutofit/>
          </a:bodyPr>
          <a:lstStyle>
            <a:lvl1pPr>
              <a:defRPr sz="3000">
                <a:solidFill>
                  <a:srgbClr val="04C7F0"/>
                </a:solidFill>
              </a:defRPr>
            </a:lvl1pPr>
          </a:lstStyle>
          <a:p>
            <a:r>
              <a:rPr lang="en-US"/>
              <a:t>Click to edit Master title style</a:t>
            </a:r>
          </a:p>
        </p:txBody>
      </p:sp>
      <p:sp>
        <p:nvSpPr>
          <p:cNvPr id="16" name="Content Placeholder 15"/>
          <p:cNvSpPr>
            <a:spLocks noGrp="1"/>
          </p:cNvSpPr>
          <p:nvPr>
            <p:ph sz="quarter" idx="14"/>
          </p:nvPr>
        </p:nvSpPr>
        <p:spPr>
          <a:xfrm>
            <a:off x="628651" y="1534980"/>
            <a:ext cx="3600450" cy="455667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5"/>
          <p:cNvSpPr>
            <a:spLocks noGrp="1"/>
          </p:cNvSpPr>
          <p:nvPr>
            <p:ph sz="quarter" idx="15"/>
          </p:nvPr>
        </p:nvSpPr>
        <p:spPr>
          <a:xfrm>
            <a:off x="4420720" y="1517287"/>
            <a:ext cx="4094630" cy="455667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60EEDC3B-35C7-E942-8B21-06B44B73FA56}"/>
              </a:ext>
            </a:extLst>
          </p:cNvPr>
          <p:cNvSpPr>
            <a:spLocks noGrp="1"/>
          </p:cNvSpPr>
          <p:nvPr>
            <p:ph type="dt" sz="half" idx="16"/>
          </p:nvPr>
        </p:nvSpPr>
        <p:spPr/>
        <p:txBody>
          <a:bodyPr/>
          <a:lstStyle>
            <a:lvl1pPr>
              <a:defRPr/>
            </a:lvl1pPr>
          </a:lstStyle>
          <a:p>
            <a:pPr>
              <a:defRPr/>
            </a:pPr>
            <a:fld id="{BCE9E69B-2749-E34F-BA9B-DA1FDD18E38B}" type="datetimeFigureOut">
              <a:rPr lang="en-US"/>
              <a:pPr>
                <a:defRPr/>
              </a:pPr>
              <a:t>4/24/2018</a:t>
            </a:fld>
            <a:endParaRPr lang="en-US"/>
          </a:p>
        </p:txBody>
      </p:sp>
      <p:sp>
        <p:nvSpPr>
          <p:cNvPr id="13" name="Footer Placeholder 3">
            <a:extLst>
              <a:ext uri="{FF2B5EF4-FFF2-40B4-BE49-F238E27FC236}">
                <a16:creationId xmlns:a16="http://schemas.microsoft.com/office/drawing/2014/main" id="{333F87CE-706E-E14E-96E7-CE2576EC2C75}"/>
              </a:ext>
            </a:extLst>
          </p:cNvPr>
          <p:cNvSpPr>
            <a:spLocks noGrp="1"/>
          </p:cNvSpPr>
          <p:nvPr>
            <p:ph type="ftr" sz="quarter" idx="17"/>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04F41CD7-FB54-B247-983D-1CA0BDD53F3B}"/>
              </a:ext>
            </a:extLst>
          </p:cNvPr>
          <p:cNvSpPr>
            <a:spLocks noGrp="1"/>
          </p:cNvSpPr>
          <p:nvPr>
            <p:ph type="sldNum" sz="quarter" idx="18"/>
          </p:nvPr>
        </p:nvSpPr>
        <p:spPr/>
        <p:txBody>
          <a:bodyPr/>
          <a:lstStyle>
            <a:lvl1pPr>
              <a:defRPr/>
            </a:lvl1pPr>
          </a:lstStyle>
          <a:p>
            <a:pPr>
              <a:defRPr/>
            </a:pPr>
            <a:fld id="{111EC5F5-BFE0-724B-A935-C70D13C686EB}" type="slidenum">
              <a:rPr lang="en-US"/>
              <a:pPr>
                <a:defRPr/>
              </a:pPr>
              <a:t>‹#›</a:t>
            </a:fld>
            <a:endParaRPr lang="en-US"/>
          </a:p>
        </p:txBody>
      </p:sp>
      <p:grpSp>
        <p:nvGrpSpPr>
          <p:cNvPr id="15" name="Group 14">
            <a:extLst>
              <a:ext uri="{FF2B5EF4-FFF2-40B4-BE49-F238E27FC236}">
                <a16:creationId xmlns:a16="http://schemas.microsoft.com/office/drawing/2014/main" id="{8E7F4085-80DB-784C-AA5C-D502C1C0DFAD}"/>
              </a:ext>
            </a:extLst>
          </p:cNvPr>
          <p:cNvGrpSpPr/>
          <p:nvPr userDrawn="1"/>
        </p:nvGrpSpPr>
        <p:grpSpPr>
          <a:xfrm>
            <a:off x="8334102" y="6188800"/>
            <a:ext cx="676895" cy="505239"/>
            <a:chOff x="11112135" y="6188799"/>
            <a:chExt cx="902527" cy="505239"/>
          </a:xfrm>
        </p:grpSpPr>
        <p:sp>
          <p:nvSpPr>
            <p:cNvPr id="17" name="Rectangle 16">
              <a:extLst>
                <a:ext uri="{FF2B5EF4-FFF2-40B4-BE49-F238E27FC236}">
                  <a16:creationId xmlns:a16="http://schemas.microsoft.com/office/drawing/2014/main" id="{9CA572A9-6B0E-6940-8919-914B6BD74A5A}"/>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 name="Picture 18">
              <a:extLst>
                <a:ext uri="{FF2B5EF4-FFF2-40B4-BE49-F238E27FC236}">
                  <a16:creationId xmlns:a16="http://schemas.microsoft.com/office/drawing/2014/main" id="{A3556CBF-4456-AC45-9325-AD3B0EEBC5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561794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yout 4 - Copy &amp; icon">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F2557147-95E3-A846-93FD-80AED6EFB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D9D8EE-8040-9A42-B26C-E41F9880AFEF}"/>
              </a:ext>
            </a:extLst>
          </p:cNvPr>
          <p:cNvSpPr/>
          <p:nvPr/>
        </p:nvSpPr>
        <p:spPr>
          <a:xfrm>
            <a:off x="0" y="0"/>
            <a:ext cx="9144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A2E0EB36-F446-814C-8C86-B3F549C084B6}"/>
              </a:ext>
            </a:extLst>
          </p:cNvPr>
          <p:cNvSpPr/>
          <p:nvPr/>
        </p:nvSpPr>
        <p:spPr>
          <a:xfrm>
            <a:off x="191691" y="282575"/>
            <a:ext cx="8733234"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Title 11"/>
          <p:cNvSpPr>
            <a:spLocks noGrp="1"/>
          </p:cNvSpPr>
          <p:nvPr>
            <p:ph type="title"/>
          </p:nvPr>
        </p:nvSpPr>
        <p:spPr>
          <a:xfrm>
            <a:off x="628650" y="365126"/>
            <a:ext cx="7886700" cy="887467"/>
          </a:xfrm>
        </p:spPr>
        <p:txBody>
          <a:bodyPr>
            <a:normAutofit/>
          </a:bodyPr>
          <a:lstStyle>
            <a:lvl1pPr>
              <a:defRPr sz="3000">
                <a:solidFill>
                  <a:srgbClr val="04C7F0"/>
                </a:solidFill>
              </a:defRPr>
            </a:lvl1pPr>
          </a:lstStyle>
          <a:p>
            <a:r>
              <a:rPr lang="en-US"/>
              <a:t>Click to edit Master title style</a:t>
            </a:r>
          </a:p>
        </p:txBody>
      </p:sp>
      <p:sp>
        <p:nvSpPr>
          <p:cNvPr id="16" name="Content Placeholder 15"/>
          <p:cNvSpPr>
            <a:spLocks noGrp="1"/>
          </p:cNvSpPr>
          <p:nvPr>
            <p:ph sz="quarter" idx="14"/>
          </p:nvPr>
        </p:nvSpPr>
        <p:spPr>
          <a:xfrm>
            <a:off x="3508132" y="1534980"/>
            <a:ext cx="5007218" cy="455667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a:extLst>
              <a:ext uri="{FF2B5EF4-FFF2-40B4-BE49-F238E27FC236}">
                <a16:creationId xmlns:a16="http://schemas.microsoft.com/office/drawing/2014/main" id="{C520E2E8-93EB-2D4D-9A94-D0655C38DBC5}"/>
              </a:ext>
            </a:extLst>
          </p:cNvPr>
          <p:cNvSpPr>
            <a:spLocks noGrp="1"/>
          </p:cNvSpPr>
          <p:nvPr>
            <p:ph type="dt" sz="half" idx="15"/>
          </p:nvPr>
        </p:nvSpPr>
        <p:spPr/>
        <p:txBody>
          <a:bodyPr/>
          <a:lstStyle>
            <a:lvl1pPr>
              <a:defRPr/>
            </a:lvl1pPr>
          </a:lstStyle>
          <a:p>
            <a:pPr>
              <a:defRPr/>
            </a:pPr>
            <a:fld id="{B9249BB6-5D22-8940-8863-510E5C90BE4F}" type="datetimeFigureOut">
              <a:rPr lang="en-US"/>
              <a:pPr>
                <a:defRPr/>
              </a:pPr>
              <a:t>4/24/2018</a:t>
            </a:fld>
            <a:endParaRPr lang="en-US"/>
          </a:p>
        </p:txBody>
      </p:sp>
      <p:sp>
        <p:nvSpPr>
          <p:cNvPr id="11" name="Footer Placeholder 3">
            <a:extLst>
              <a:ext uri="{FF2B5EF4-FFF2-40B4-BE49-F238E27FC236}">
                <a16:creationId xmlns:a16="http://schemas.microsoft.com/office/drawing/2014/main" id="{E584F048-95C3-4342-BE71-B295BE933B6B}"/>
              </a:ext>
            </a:extLst>
          </p:cNvPr>
          <p:cNvSpPr>
            <a:spLocks noGrp="1"/>
          </p:cNvSpPr>
          <p:nvPr>
            <p:ph type="ftr" sz="quarter" idx="16"/>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0548DDEE-7302-3A47-B70E-0F9FABFE0F9F}"/>
              </a:ext>
            </a:extLst>
          </p:cNvPr>
          <p:cNvSpPr>
            <a:spLocks noGrp="1"/>
          </p:cNvSpPr>
          <p:nvPr>
            <p:ph type="sldNum" sz="quarter" idx="17"/>
          </p:nvPr>
        </p:nvSpPr>
        <p:spPr/>
        <p:txBody>
          <a:bodyPr/>
          <a:lstStyle>
            <a:lvl1pPr>
              <a:defRPr/>
            </a:lvl1pPr>
          </a:lstStyle>
          <a:p>
            <a:pPr>
              <a:defRPr/>
            </a:pPr>
            <a:fld id="{83A4FB22-0C30-7B40-AF1A-B229564791BD}" type="slidenum">
              <a:rPr lang="en-US"/>
              <a:pPr>
                <a:defRPr/>
              </a:pPr>
              <a:t>‹#›</a:t>
            </a:fld>
            <a:endParaRPr lang="en-US"/>
          </a:p>
        </p:txBody>
      </p:sp>
      <p:grpSp>
        <p:nvGrpSpPr>
          <p:cNvPr id="14" name="Group 13">
            <a:extLst>
              <a:ext uri="{FF2B5EF4-FFF2-40B4-BE49-F238E27FC236}">
                <a16:creationId xmlns:a16="http://schemas.microsoft.com/office/drawing/2014/main" id="{F1D3060B-E397-0849-AEBA-AF545ECEEBC2}"/>
              </a:ext>
            </a:extLst>
          </p:cNvPr>
          <p:cNvGrpSpPr/>
          <p:nvPr userDrawn="1"/>
        </p:nvGrpSpPr>
        <p:grpSpPr>
          <a:xfrm>
            <a:off x="8334102" y="6188800"/>
            <a:ext cx="676895" cy="505239"/>
            <a:chOff x="11112135" y="6188799"/>
            <a:chExt cx="902527" cy="505239"/>
          </a:xfrm>
        </p:grpSpPr>
        <p:sp>
          <p:nvSpPr>
            <p:cNvPr id="15" name="Rectangle 14">
              <a:extLst>
                <a:ext uri="{FF2B5EF4-FFF2-40B4-BE49-F238E27FC236}">
                  <a16:creationId xmlns:a16="http://schemas.microsoft.com/office/drawing/2014/main" id="{6AE076D8-00E1-244E-AAE3-96288C1D9A39}"/>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84DD1477-BC18-7C4B-91A4-FE1EDD944B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969974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scussion">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FF256CD8-A8A3-134E-A6F6-64EE11B30AA3}"/>
              </a:ext>
            </a:extLst>
          </p:cNvPr>
          <p:cNvGrpSpPr>
            <a:grpSpLocks/>
          </p:cNvGrpSpPr>
          <p:nvPr/>
        </p:nvGrpSpPr>
        <p:grpSpPr bwMode="auto">
          <a:xfrm>
            <a:off x="0" y="0"/>
            <a:ext cx="9144000" cy="6858000"/>
            <a:chOff x="0" y="0"/>
            <a:chExt cx="12192000" cy="6858000"/>
          </a:xfrm>
        </p:grpSpPr>
        <p:pic>
          <p:nvPicPr>
            <p:cNvPr id="3" name="Picture 15">
              <a:extLst>
                <a:ext uri="{FF2B5EF4-FFF2-40B4-BE49-F238E27FC236}">
                  <a16:creationId xmlns:a16="http://schemas.microsoft.com/office/drawing/2014/main" id="{155FBE72-A2F4-3841-90BE-15CBD2743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6">
              <a:extLst>
                <a:ext uri="{FF2B5EF4-FFF2-40B4-BE49-F238E27FC236}">
                  <a16:creationId xmlns:a16="http://schemas.microsoft.com/office/drawing/2014/main" id="{51F37976-5D34-EC49-B7C2-146F24145752}"/>
                </a:ext>
              </a:extLst>
            </p:cNvPr>
            <p:cNvSpPr txBox="1">
              <a:spLocks noChangeArrowheads="1"/>
            </p:cNvSpPr>
            <p:nvPr/>
          </p:nvSpPr>
          <p:spPr bwMode="auto">
            <a:xfrm>
              <a:off x="2869026" y="2833711"/>
              <a:ext cx="63525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a:solidFill>
                    <a:schemeClr val="bg1"/>
                  </a:solidFill>
                  <a:latin typeface="Arial" panose="020B0604020202020204" pitchFamily="34" charset="0"/>
                  <a:cs typeface="Arial" panose="020B0604020202020204" pitchFamily="34" charset="0"/>
                </a:rPr>
                <a:t>DISCUSSION</a:t>
              </a:r>
            </a:p>
          </p:txBody>
        </p:sp>
        <p:sp>
          <p:nvSpPr>
            <p:cNvPr id="5" name="Rectangle 4">
              <a:extLst>
                <a:ext uri="{FF2B5EF4-FFF2-40B4-BE49-F238E27FC236}">
                  <a16:creationId xmlns:a16="http://schemas.microsoft.com/office/drawing/2014/main" id="{AD9B5696-8B30-3C4E-BB56-2CC6B82B6023}"/>
                </a:ext>
              </a:extLst>
            </p:cNvPr>
            <p:cNvSpPr/>
            <p:nvPr/>
          </p:nvSpPr>
          <p:spPr>
            <a:xfrm>
              <a:off x="282575" y="282575"/>
              <a:ext cx="11591925" cy="63103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Tree>
    <p:extLst>
      <p:ext uri="{BB962C8B-B14F-4D97-AF65-F5344CB8AC3E}">
        <p14:creationId xmlns:p14="http://schemas.microsoft.com/office/powerpoint/2010/main" val="1504754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8D7D3315-F97E-BA49-88A2-EB9C3EC6ED2C}"/>
              </a:ext>
            </a:extLst>
          </p:cNvPr>
          <p:cNvGrpSpPr>
            <a:grpSpLocks/>
          </p:cNvGrpSpPr>
          <p:nvPr/>
        </p:nvGrpSpPr>
        <p:grpSpPr bwMode="auto">
          <a:xfrm>
            <a:off x="0" y="0"/>
            <a:ext cx="9144000" cy="6858000"/>
            <a:chOff x="0" y="0"/>
            <a:chExt cx="12192000" cy="6858000"/>
          </a:xfrm>
        </p:grpSpPr>
        <p:pic>
          <p:nvPicPr>
            <p:cNvPr id="3" name="Picture 15">
              <a:extLst>
                <a:ext uri="{FF2B5EF4-FFF2-40B4-BE49-F238E27FC236}">
                  <a16:creationId xmlns:a16="http://schemas.microsoft.com/office/drawing/2014/main" id="{2A6E0EAE-9CE0-144D-B970-50246045E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4898A4D-8BBF-F744-A0E8-33790D6E38DF}"/>
                </a:ext>
              </a:extLst>
            </p:cNvPr>
            <p:cNvSpPr/>
            <p:nvPr/>
          </p:nvSpPr>
          <p:spPr>
            <a:xfrm>
              <a:off x="0" y="0"/>
              <a:ext cx="12192000" cy="685800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TextBox 17">
              <a:extLst>
                <a:ext uri="{FF2B5EF4-FFF2-40B4-BE49-F238E27FC236}">
                  <a16:creationId xmlns:a16="http://schemas.microsoft.com/office/drawing/2014/main" id="{1B2F3E87-E53B-F149-A9F4-D34A17B92018}"/>
                </a:ext>
              </a:extLst>
            </p:cNvPr>
            <p:cNvSpPr txBox="1">
              <a:spLocks noChangeArrowheads="1"/>
            </p:cNvSpPr>
            <p:nvPr/>
          </p:nvSpPr>
          <p:spPr bwMode="auto">
            <a:xfrm>
              <a:off x="3043837" y="2564770"/>
              <a:ext cx="635259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950">
                  <a:solidFill>
                    <a:schemeClr val="bg1"/>
                  </a:solidFill>
                  <a:latin typeface="Arial" panose="020B0604020202020204" pitchFamily="34" charset="0"/>
                  <a:cs typeface="Arial" panose="020B0604020202020204" pitchFamily="34" charset="0"/>
                </a:rPr>
                <a:t>THANK YOU.</a:t>
              </a:r>
            </a:p>
          </p:txBody>
        </p:sp>
        <p:pic>
          <p:nvPicPr>
            <p:cNvPr id="6" name="Picture 18">
              <a:extLst>
                <a:ext uri="{FF2B5EF4-FFF2-40B4-BE49-F238E27FC236}">
                  <a16:creationId xmlns:a16="http://schemas.microsoft.com/office/drawing/2014/main" id="{FD8D8097-F278-2C42-869A-82D4A5BE3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886" y="5199838"/>
              <a:ext cx="1626228" cy="65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BE541C3-D21E-2B4F-8528-8E5EE7E22611}"/>
                </a:ext>
              </a:extLst>
            </p:cNvPr>
            <p:cNvSpPr/>
            <p:nvPr/>
          </p:nvSpPr>
          <p:spPr>
            <a:xfrm>
              <a:off x="282575" y="282575"/>
              <a:ext cx="11591925"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8" name="Rectangle 7">
              <a:extLst>
                <a:ext uri="{FF2B5EF4-FFF2-40B4-BE49-F238E27FC236}">
                  <a16:creationId xmlns:a16="http://schemas.microsoft.com/office/drawing/2014/main" id="{A4E20B9E-C1D8-D14B-8054-8E907C69EB00}"/>
                </a:ext>
              </a:extLst>
            </p:cNvPr>
            <p:cNvSpPr/>
            <p:nvPr/>
          </p:nvSpPr>
          <p:spPr>
            <a:xfrm>
              <a:off x="4221163" y="6592888"/>
              <a:ext cx="3751262" cy="265112"/>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Tree>
    <p:extLst>
      <p:ext uri="{BB962C8B-B14F-4D97-AF65-F5344CB8AC3E}">
        <p14:creationId xmlns:p14="http://schemas.microsoft.com/office/powerpoint/2010/main" val="3396165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Layout 2 - Image &amp; Content">
    <p:spTree>
      <p:nvGrpSpPr>
        <p:cNvPr id="1" name=""/>
        <p:cNvGrpSpPr/>
        <p:nvPr/>
      </p:nvGrpSpPr>
      <p:grpSpPr>
        <a:xfrm>
          <a:off x="0" y="0"/>
          <a:ext cx="0" cy="0"/>
          <a:chOff x="0" y="0"/>
          <a:chExt cx="0" cy="0"/>
        </a:xfrm>
      </p:grpSpPr>
      <p:grpSp>
        <p:nvGrpSpPr>
          <p:cNvPr id="17" name="Group 16"/>
          <p:cNvGrpSpPr/>
          <p:nvPr userDrawn="1"/>
        </p:nvGrpSpPr>
        <p:grpSpPr>
          <a:xfrm>
            <a:off x="0" y="0"/>
            <a:ext cx="9144000" cy="6858000"/>
            <a:chOff x="0" y="0"/>
            <a:chExt cx="12192000" cy="685800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userDrawn="1"/>
          </p:nvSpPr>
          <p:spPr>
            <a:xfrm>
              <a:off x="0" y="0"/>
              <a:ext cx="12192000" cy="685799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8" name="Rectangle 7"/>
            <p:cNvSpPr/>
            <p:nvPr userDrawn="1"/>
          </p:nvSpPr>
          <p:spPr>
            <a:xfrm>
              <a:off x="255493" y="282388"/>
              <a:ext cx="11645153" cy="6310917"/>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 name="Date Placeholder 2"/>
          <p:cNvSpPr>
            <a:spLocks noGrp="1"/>
          </p:cNvSpPr>
          <p:nvPr userDrawn="1">
            <p:ph type="dt" sz="half" idx="10"/>
          </p:nvPr>
        </p:nvSpPr>
        <p:spPr/>
        <p:txBody>
          <a:bodyPr/>
          <a:lstStyle/>
          <a:p>
            <a:fld id="{A8117BF7-3C01-614B-B1D0-EFC01705D4A0}" type="datetimeFigureOut">
              <a:rPr lang="en-US" smtClean="0"/>
              <a:pPr/>
              <a:t>4/24/2018</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889E4787-24E0-EC45-9EC5-2282C909BA56}" type="slidenum">
              <a:rPr lang="en-US" smtClean="0"/>
              <a:pPr/>
              <a:t>‹#›</a:t>
            </a:fld>
            <a:endParaRPr lang="en-US" dirty="0"/>
          </a:p>
        </p:txBody>
      </p:sp>
      <p:sp>
        <p:nvSpPr>
          <p:cNvPr id="12" name="Title 11"/>
          <p:cNvSpPr>
            <a:spLocks noGrp="1"/>
          </p:cNvSpPr>
          <p:nvPr userDrawn="1">
            <p:ph type="title"/>
          </p:nvPr>
        </p:nvSpPr>
        <p:spPr/>
        <p:txBody>
          <a:bodyPr>
            <a:normAutofit/>
          </a:bodyPr>
          <a:lstStyle>
            <a:lvl1pPr>
              <a:defRPr sz="3000">
                <a:solidFill>
                  <a:schemeClr val="tx1"/>
                </a:solidFill>
              </a:defRPr>
            </a:lvl1pPr>
          </a:lstStyle>
          <a:p>
            <a:r>
              <a:rPr lang="en-US"/>
              <a:t>Click to edit Master title style</a:t>
            </a:r>
          </a:p>
        </p:txBody>
      </p:sp>
      <p:sp>
        <p:nvSpPr>
          <p:cNvPr id="10" name="Content Placeholder 9"/>
          <p:cNvSpPr>
            <a:spLocks noGrp="1"/>
          </p:cNvSpPr>
          <p:nvPr>
            <p:ph sz="quarter" idx="14"/>
          </p:nvPr>
        </p:nvSpPr>
        <p:spPr>
          <a:xfrm>
            <a:off x="628652" y="1773427"/>
            <a:ext cx="3758711" cy="43178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5"/>
          </p:nvPr>
        </p:nvSpPr>
        <p:spPr>
          <a:xfrm>
            <a:off x="4756549" y="1773427"/>
            <a:ext cx="3758803" cy="4322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8052848" y="6176965"/>
            <a:ext cx="1091153" cy="681037"/>
            <a:chOff x="10737130" y="6176963"/>
            <a:chExt cx="1454870" cy="681037"/>
          </a:xfrm>
        </p:grpSpPr>
        <p:sp>
          <p:nvSpPr>
            <p:cNvPr id="14" name="Rectangle 13"/>
            <p:cNvSpPr/>
            <p:nvPr userDrawn="1"/>
          </p:nvSpPr>
          <p:spPr>
            <a:xfrm>
              <a:off x="10737130" y="6176963"/>
              <a:ext cx="1454870" cy="681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896924" y="6311900"/>
              <a:ext cx="1135281" cy="456186"/>
            </a:xfrm>
            <a:prstGeom prst="rect">
              <a:avLst/>
            </a:prstGeom>
          </p:spPr>
        </p:pic>
      </p:grpSp>
    </p:spTree>
    <p:extLst>
      <p:ext uri="{BB962C8B-B14F-4D97-AF65-F5344CB8AC3E}">
        <p14:creationId xmlns:p14="http://schemas.microsoft.com/office/powerpoint/2010/main" val="427687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4ED39F-41FA-41BD-A09E-EE79F5E7736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370186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4ED39F-41FA-41BD-A09E-EE79F5E77364}"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59122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ED39F-41FA-41BD-A09E-EE79F5E77364}"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391727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D39F-41FA-41BD-A09E-EE79F5E77364}"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83718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4ED39F-41FA-41BD-A09E-EE79F5E7736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110550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4ED39F-41FA-41BD-A09E-EE79F5E7736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89582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ED39F-41FA-41BD-A09E-EE79F5E77364}" type="datetimeFigureOut">
              <a:rPr lang="en-US" smtClean="0"/>
              <a:t>4/24/2018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560D6-A63D-477F-8506-6E66BE93E569}" type="slidenum">
              <a:rPr lang="en-US" smtClean="0"/>
              <a:t>‹#›</a:t>
            </a:fld>
            <a:endParaRPr lang="en-US"/>
          </a:p>
        </p:txBody>
      </p:sp>
    </p:spTree>
    <p:extLst>
      <p:ext uri="{BB962C8B-B14F-4D97-AF65-F5344CB8AC3E}">
        <p14:creationId xmlns:p14="http://schemas.microsoft.com/office/powerpoint/2010/main" val="2959837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92CE382C-FBA3-3F4C-8257-5FCB37E413A2}"/>
              </a:ext>
            </a:extLst>
          </p:cNvPr>
          <p:cNvGrpSpPr>
            <a:grpSpLocks/>
          </p:cNvGrpSpPr>
          <p:nvPr/>
        </p:nvGrpSpPr>
        <p:grpSpPr bwMode="auto">
          <a:xfrm>
            <a:off x="0" y="0"/>
            <a:ext cx="9144000" cy="6858000"/>
            <a:chOff x="0" y="0"/>
            <a:chExt cx="12192000" cy="6858000"/>
          </a:xfrm>
        </p:grpSpPr>
        <p:pic>
          <p:nvPicPr>
            <p:cNvPr id="1035" name="Picture 6">
              <a:extLst>
                <a:ext uri="{FF2B5EF4-FFF2-40B4-BE49-F238E27FC236}">
                  <a16:creationId xmlns:a16="http://schemas.microsoft.com/office/drawing/2014/main" id="{35FDFE69-852F-7C44-9545-24144601104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31CAB7B-C70C-D541-8848-2C3827D16E63}"/>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 name="Rectangle 8">
              <a:extLst>
                <a:ext uri="{FF2B5EF4-FFF2-40B4-BE49-F238E27FC236}">
                  <a16:creationId xmlns:a16="http://schemas.microsoft.com/office/drawing/2014/main" id="{7354F5D9-7EDE-CE47-93E5-4C7207AE76FB}"/>
                </a:ext>
              </a:extLst>
            </p:cNvPr>
            <p:cNvSpPr/>
            <p:nvPr/>
          </p:nvSpPr>
          <p:spPr>
            <a:xfrm>
              <a:off x="295275" y="268288"/>
              <a:ext cx="11564938" cy="6324600"/>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027" name="Title Placeholder 1">
            <a:extLst>
              <a:ext uri="{FF2B5EF4-FFF2-40B4-BE49-F238E27FC236}">
                <a16:creationId xmlns:a16="http://schemas.microsoft.com/office/drawing/2014/main" id="{5B75AE1D-0E93-9648-AE24-6605F88898B4}"/>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0C4965D-3D3A-0C44-9FEE-C03613C018C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BFC4B4-41CF-F340-99EF-154889F22B4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bg1"/>
                </a:solidFill>
                <a:latin typeface="Arial" charset="0"/>
                <a:ea typeface="Arial" charset="0"/>
                <a:cs typeface="Arial" charset="0"/>
              </a:defRPr>
            </a:lvl1pPr>
          </a:lstStyle>
          <a:p>
            <a:pPr>
              <a:defRPr/>
            </a:pPr>
            <a:fld id="{134DDCEC-FE98-3048-9B9E-DB6DD7C45284}" type="datetimeFigureOut">
              <a:rPr lang="en-US"/>
              <a:pPr>
                <a:defRPr/>
              </a:pPr>
              <a:t>4/24/2018</a:t>
            </a:fld>
            <a:endParaRPr lang="en-US"/>
          </a:p>
        </p:txBody>
      </p:sp>
      <p:sp>
        <p:nvSpPr>
          <p:cNvPr id="5" name="Footer Placeholder 4">
            <a:extLst>
              <a:ext uri="{FF2B5EF4-FFF2-40B4-BE49-F238E27FC236}">
                <a16:creationId xmlns:a16="http://schemas.microsoft.com/office/drawing/2014/main" id="{2C898056-AC17-4047-866E-2448A4B5505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bg1"/>
                </a:solidFill>
                <a:latin typeface="Arial" charset="0"/>
                <a:ea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4667124-6061-9044-978F-3580EF199A83}"/>
              </a:ext>
            </a:extLst>
          </p:cNvPr>
          <p:cNvSpPr>
            <a:spLocks noGrp="1"/>
          </p:cNvSpPr>
          <p:nvPr>
            <p:ph type="sldNum" sz="quarter" idx="4"/>
          </p:nvPr>
        </p:nvSpPr>
        <p:spPr>
          <a:xfrm>
            <a:off x="6457950" y="6356351"/>
            <a:ext cx="158591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bg1"/>
                </a:solidFill>
                <a:latin typeface="Arial" charset="0"/>
                <a:ea typeface="Arial" charset="0"/>
                <a:cs typeface="Arial" charset="0"/>
              </a:defRPr>
            </a:lvl1pPr>
          </a:lstStyle>
          <a:p>
            <a:pPr>
              <a:defRPr/>
            </a:pPr>
            <a:fld id="{D33F56F0-933F-834C-9F1E-62862D286766}" type="slidenum">
              <a:rPr lang="en-US"/>
              <a:pPr>
                <a:defRPr/>
              </a:pPr>
              <a:t>‹#›</a:t>
            </a:fld>
            <a:endParaRPr lang="en-US"/>
          </a:p>
        </p:txBody>
      </p:sp>
      <p:grpSp>
        <p:nvGrpSpPr>
          <p:cNvPr id="14" name="Group 13">
            <a:extLst>
              <a:ext uri="{FF2B5EF4-FFF2-40B4-BE49-F238E27FC236}">
                <a16:creationId xmlns:a16="http://schemas.microsoft.com/office/drawing/2014/main" id="{5047F355-106F-7243-8D38-08F2DC6873A6}"/>
              </a:ext>
            </a:extLst>
          </p:cNvPr>
          <p:cNvGrpSpPr/>
          <p:nvPr userDrawn="1"/>
        </p:nvGrpSpPr>
        <p:grpSpPr>
          <a:xfrm>
            <a:off x="8334102" y="6188800"/>
            <a:ext cx="676895" cy="505239"/>
            <a:chOff x="11112135" y="6188799"/>
            <a:chExt cx="902527" cy="505239"/>
          </a:xfrm>
        </p:grpSpPr>
        <p:sp>
          <p:nvSpPr>
            <p:cNvPr id="15" name="Rectangle 14">
              <a:extLst>
                <a:ext uri="{FF2B5EF4-FFF2-40B4-BE49-F238E27FC236}">
                  <a16:creationId xmlns:a16="http://schemas.microsoft.com/office/drawing/2014/main" id="{E224FB9C-5EB9-5742-A29B-F69E1040C377}"/>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974D09E8-6F1D-3344-A925-CD5DDB04950E}"/>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191635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p:txStyles>
    <p:titleStyle>
      <a:lvl1pPr algn="l" rtl="0" eaLnBrk="1" fontAlgn="base" hangingPunct="1">
        <a:lnSpc>
          <a:spcPct val="90000"/>
        </a:lnSpc>
        <a:spcBef>
          <a:spcPct val="0"/>
        </a:spcBef>
        <a:spcAft>
          <a:spcPct val="0"/>
        </a:spcAft>
        <a:defRPr sz="3300" b="1" kern="1200">
          <a:solidFill>
            <a:schemeClr val="bg1"/>
          </a:solidFill>
          <a:latin typeface="Arial" charset="0"/>
          <a:ea typeface="Arial" charset="0"/>
          <a:cs typeface="Arial" charset="0"/>
        </a:defRPr>
      </a:lvl1pPr>
      <a:lvl2pPr algn="l" rtl="0" eaLnBrk="1" fontAlgn="base" hangingPunct="1">
        <a:lnSpc>
          <a:spcPct val="90000"/>
        </a:lnSpc>
        <a:spcBef>
          <a:spcPct val="0"/>
        </a:spcBef>
        <a:spcAft>
          <a:spcPct val="0"/>
        </a:spcAft>
        <a:defRPr sz="3300" b="1">
          <a:solidFill>
            <a:schemeClr val="bg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3300" b="1">
          <a:solidFill>
            <a:schemeClr val="bg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3300" b="1">
          <a:solidFill>
            <a:schemeClr val="bg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3300" b="1">
          <a:solidFill>
            <a:schemeClr val="bg1"/>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300" b="1">
          <a:solidFill>
            <a:schemeClr val="bg1"/>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300" b="1">
          <a:solidFill>
            <a:schemeClr val="bg1"/>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300" b="1">
          <a:solidFill>
            <a:schemeClr val="bg1"/>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300" b="1">
          <a:solidFill>
            <a:schemeClr val="bg1"/>
          </a:solidFill>
          <a:latin typeface="Arial" panose="020B0604020202020204" pitchFamily="34" charset="0"/>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bg1"/>
          </a:solidFill>
          <a:latin typeface="Arial" charset="0"/>
          <a:ea typeface="Arial" charset="0"/>
          <a:cs typeface="Arial" charset="0"/>
        </a:defRPr>
      </a:lvl1pPr>
      <a:lvl2pPr marL="514350" indent="-171450" algn="l" rtl="0" eaLnBrk="1" fontAlgn="base" hangingPunct="1">
        <a:lnSpc>
          <a:spcPct val="90000"/>
        </a:lnSpc>
        <a:spcBef>
          <a:spcPts val="375"/>
        </a:spcBef>
        <a:spcAft>
          <a:spcPct val="0"/>
        </a:spcAft>
        <a:buFont typeface="Courier New" panose="02070309020205020404" pitchFamily="49" charset="0"/>
        <a:buChar char="o"/>
        <a:defRPr sz="1800" kern="1200">
          <a:solidFill>
            <a:schemeClr val="bg1"/>
          </a:solidFill>
          <a:latin typeface="Arial" charset="0"/>
          <a:ea typeface="Arial" charset="0"/>
          <a:cs typeface="Arial" charset="0"/>
        </a:defRPr>
      </a:lvl2pPr>
      <a:lvl3pPr marL="857250" indent="-171450" algn="l" rtl="0" eaLnBrk="1" fontAlgn="base" hangingPunct="1">
        <a:lnSpc>
          <a:spcPct val="90000"/>
        </a:lnSpc>
        <a:spcBef>
          <a:spcPts val="375"/>
        </a:spcBef>
        <a:spcAft>
          <a:spcPct val="0"/>
        </a:spcAft>
        <a:buFont typeface="Wingdings" pitchFamily="2" charset="2"/>
        <a:buChar char="§"/>
        <a:defRPr sz="1500" kern="1200">
          <a:solidFill>
            <a:schemeClr val="bg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Helvetica" pitchFamily="2" charset="0"/>
        <a:buChar char="⁃"/>
        <a:defRPr kern="1200">
          <a:solidFill>
            <a:schemeClr val="bg1"/>
          </a:solidFill>
          <a:latin typeface="Arial" charset="0"/>
          <a:ea typeface="Arial" charset="0"/>
          <a:cs typeface="Arial" charset="0"/>
        </a:defRPr>
      </a:lvl4pPr>
      <a:lvl5pPr marL="1543050" indent="-171450" algn="l" rtl="0" eaLnBrk="1" fontAlgn="base" hangingPunct="1">
        <a:lnSpc>
          <a:spcPct val="90000"/>
        </a:lnSpc>
        <a:spcBef>
          <a:spcPts val="375"/>
        </a:spcBef>
        <a:spcAft>
          <a:spcPct val="0"/>
        </a:spcAft>
        <a:buFont typeface="Wingdings" pitchFamily="2" charset="2"/>
        <a:buChar char="Ø"/>
        <a:defRPr kern="1200">
          <a:solidFill>
            <a:schemeClr val="bg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slideLayout" Target="../slideLayouts/slideLayout5.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a:extLst>
              <a:ext uri="{FF2B5EF4-FFF2-40B4-BE49-F238E27FC236}">
                <a16:creationId xmlns:a16="http://schemas.microsoft.com/office/drawing/2014/main" id="{DF6EB645-6F14-5447-AF41-598481812942}"/>
              </a:ext>
            </a:extLst>
          </p:cNvPr>
          <p:cNvSpPr>
            <a:spLocks noGrp="1" noChangeArrowheads="1"/>
          </p:cNvSpPr>
          <p:nvPr>
            <p:ph type="subTitle" idx="1"/>
          </p:nvPr>
        </p:nvSpPr>
        <p:spPr>
          <a:xfrm>
            <a:off x="3537348" y="4507706"/>
            <a:ext cx="4463653" cy="628650"/>
          </a:xfrm>
        </p:spPr>
        <p:txBody>
          <a:bodyPr>
            <a:normAutofit lnSpcReduction="10000"/>
          </a:bodyPr>
          <a:lstStyle/>
          <a:p>
            <a:r>
              <a:rPr lang="en-US" altLang="en-US" dirty="0">
                <a:latin typeface="Arial" panose="020B0604020202020204" pitchFamily="34" charset="0"/>
                <a:cs typeface="Arial" panose="020B0604020202020204" pitchFamily="34" charset="0"/>
              </a:rPr>
              <a:t>SECURING TOMORROW BY </a:t>
            </a:r>
          </a:p>
          <a:p>
            <a:r>
              <a:rPr lang="en-US" altLang="en-US" b="1" dirty="0">
                <a:latin typeface="Arial" panose="020B0604020202020204" pitchFamily="34" charset="0"/>
                <a:cs typeface="Arial" panose="020B0604020202020204" pitchFamily="34" charset="0"/>
              </a:rPr>
              <a:t>STRENGTHENING TODAY</a:t>
            </a:r>
          </a:p>
        </p:txBody>
      </p:sp>
      <p:sp>
        <p:nvSpPr>
          <p:cNvPr id="3" name="Title 2">
            <a:extLst>
              <a:ext uri="{FF2B5EF4-FFF2-40B4-BE49-F238E27FC236}">
                <a16:creationId xmlns:a16="http://schemas.microsoft.com/office/drawing/2014/main" id="{CC0C047F-2BBE-5446-B6AD-8F6AC01B0694}"/>
              </a:ext>
            </a:extLst>
          </p:cNvPr>
          <p:cNvSpPr>
            <a:spLocks noGrp="1"/>
          </p:cNvSpPr>
          <p:nvPr>
            <p:ph type="ctrTitle"/>
          </p:nvPr>
        </p:nvSpPr>
        <p:spPr>
          <a:xfrm>
            <a:off x="3537348" y="3632329"/>
            <a:ext cx="4463653" cy="1129903"/>
          </a:xfrm>
        </p:spPr>
        <p:txBody>
          <a:bodyPr rtlCol="0">
            <a:normAutofit/>
          </a:bodyPr>
          <a:lstStyle/>
          <a:p>
            <a:pPr fontAlgn="auto">
              <a:spcAft>
                <a:spcPts val="0"/>
              </a:spcAft>
              <a:defRPr/>
            </a:pPr>
            <a:r>
              <a:rPr lang="en-US" dirty="0"/>
              <a:t>FOUNDATION</a:t>
            </a:r>
            <a:br>
              <a:rPr lang="en-US" dirty="0"/>
            </a:br>
            <a:endParaRPr lang="en-US" dirty="0"/>
          </a:p>
        </p:txBody>
      </p:sp>
    </p:spTree>
    <p:extLst>
      <p:ext uri="{BB962C8B-B14F-4D97-AF65-F5344CB8AC3E}">
        <p14:creationId xmlns:p14="http://schemas.microsoft.com/office/powerpoint/2010/main" val="267519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B0BB6B4-F46A-47EA-BC69-57AE06AC150A}"/>
              </a:ext>
            </a:extLst>
          </p:cNvPr>
          <p:cNvPicPr>
            <a:picLocks noChangeAspect="1"/>
          </p:cNvPicPr>
          <p:nvPr/>
        </p:nvPicPr>
        <p:blipFill>
          <a:blip r:embed="rId2"/>
          <a:stretch>
            <a:fillRect/>
          </a:stretch>
        </p:blipFill>
        <p:spPr>
          <a:xfrm>
            <a:off x="5920222" y="2828925"/>
            <a:ext cx="2935689" cy="3388994"/>
          </a:xfrm>
          <a:prstGeom prst="rect">
            <a:avLst/>
          </a:prstGeom>
        </p:spPr>
      </p:pic>
      <p:pic>
        <p:nvPicPr>
          <p:cNvPr id="5" name="Picture 4" descr="A picture containing clipart&#10;&#10;Description generated with high confidence">
            <a:extLst>
              <a:ext uri="{FF2B5EF4-FFF2-40B4-BE49-F238E27FC236}">
                <a16:creationId xmlns:a16="http://schemas.microsoft.com/office/drawing/2014/main" id="{8E1527CE-9188-4C4A-B20C-06DA57DBC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163" y="589634"/>
            <a:ext cx="3031807" cy="1720550"/>
          </a:xfrm>
          <a:prstGeom prst="rect">
            <a:avLst/>
          </a:prstGeom>
        </p:spPr>
      </p:pic>
      <p:sp>
        <p:nvSpPr>
          <p:cNvPr id="2" name="Title 1"/>
          <p:cNvSpPr>
            <a:spLocks noGrp="1"/>
          </p:cNvSpPr>
          <p:nvPr>
            <p:ph type="title"/>
          </p:nvPr>
        </p:nvSpPr>
        <p:spPr>
          <a:xfrm>
            <a:off x="616137" y="640263"/>
            <a:ext cx="4653738" cy="1344975"/>
          </a:xfrm>
        </p:spPr>
        <p:txBody>
          <a:bodyPr vert="horz" lIns="91440" tIns="45720" rIns="91440" bIns="45720" rtlCol="0" anchor="ctr">
            <a:normAutofit/>
          </a:bodyPr>
          <a:lstStyle/>
          <a:p>
            <a:r>
              <a:rPr lang="en-US" sz="3500" b="1" dirty="0"/>
              <a:t>Why contribute to The MPI Foundation?</a:t>
            </a:r>
          </a:p>
        </p:txBody>
      </p:sp>
      <p:sp>
        <p:nvSpPr>
          <p:cNvPr id="3" name="Content Placeholder 2"/>
          <p:cNvSpPr>
            <a:spLocks noGrp="1"/>
          </p:cNvSpPr>
          <p:nvPr>
            <p:ph sz="half" idx="2"/>
          </p:nvPr>
        </p:nvSpPr>
        <p:spPr>
          <a:xfrm>
            <a:off x="616135" y="2121761"/>
            <a:ext cx="4828319" cy="4095975"/>
          </a:xfrm>
        </p:spPr>
        <p:txBody>
          <a:bodyPr vert="horz" lIns="91440" tIns="45720" rIns="91440" bIns="45720" numCol="1" spcCol="274320" rtlCol="0">
            <a:normAutofit lnSpcReduction="10000"/>
          </a:bodyPr>
          <a:lstStyle/>
          <a:p>
            <a:pPr marL="0" indent="0">
              <a:buNone/>
            </a:pPr>
            <a:r>
              <a:rPr lang="en-US" sz="1600" b="1" cap="all" dirty="0"/>
              <a:t>The MPI Foundation</a:t>
            </a:r>
            <a:r>
              <a:rPr lang="en-US" sz="1600" dirty="0"/>
              <a:t> fuels the growth and advancement of MPI Members by providing them professional development and career opportunities through grants and scholarships. The MPI</a:t>
            </a:r>
            <a:br>
              <a:rPr lang="en-US" sz="1600" dirty="0"/>
            </a:br>
            <a:r>
              <a:rPr lang="en-US" sz="1600" dirty="0"/>
              <a:t>Foundation also propels the meetings and events industry by funding innovative research and pan industry initiatives that support the strategic plan of MPI. </a:t>
            </a:r>
            <a:br>
              <a:rPr lang="en-US" sz="1600" dirty="0"/>
            </a:br>
            <a:r>
              <a:rPr lang="en-US" sz="1600" dirty="0"/>
              <a:t> </a:t>
            </a:r>
            <a:br>
              <a:rPr lang="en-US" sz="1600" dirty="0"/>
            </a:br>
            <a:r>
              <a:rPr lang="en-US" sz="1600" dirty="0"/>
              <a:t>When you give to the MPI Foundation, you are actively growing the knowledge base of the MPI global community. By creating bedrock of smart and talented MPI members, you are nurturing the people that move your industry forward. It’s an investment in the strength of the MPI global community, and in securing the future success of the industry. Proceeds from the event will go directly back into the meeting and events industry to help fund the MPI Foundation.</a:t>
            </a:r>
            <a:br>
              <a:rPr lang="en-US" sz="1600" dirty="0"/>
            </a:br>
            <a:r>
              <a:rPr lang="en-US" sz="1600" dirty="0"/>
              <a:t> </a:t>
            </a:r>
            <a:br>
              <a:rPr lang="en-US" sz="1400" dirty="0"/>
            </a:br>
            <a:endParaRPr lang="en-US" sz="1400" b="1" dirty="0"/>
          </a:p>
        </p:txBody>
      </p:sp>
    </p:spTree>
    <p:extLst>
      <p:ext uri="{BB962C8B-B14F-4D97-AF65-F5344CB8AC3E}">
        <p14:creationId xmlns:p14="http://schemas.microsoft.com/office/powerpoint/2010/main" val="389832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8E29-8C49-4A60-A703-D36EF5C16C9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6D475C9-30BD-4038-9D88-015EFD38D83A}"/>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059EC4B7-C030-4AB6-801E-D438D721BB55}"/>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8424DABB-FBAD-4420-9DA6-32086686771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5463C2FE-8384-4671-98E9-1C3ADFB8794C}"/>
              </a:ext>
            </a:extLst>
          </p:cNvPr>
          <p:cNvSpPr>
            <a:spLocks noGrp="1"/>
          </p:cNvSpPr>
          <p:nvPr>
            <p:ph sz="quarter" idx="4"/>
          </p:nvPr>
        </p:nvSpPr>
        <p:spPr/>
        <p:txBody>
          <a:bodyPr/>
          <a:lstStyle/>
          <a:p>
            <a:endParaRPr lang="en-US"/>
          </a:p>
        </p:txBody>
      </p:sp>
      <p:pic>
        <p:nvPicPr>
          <p:cNvPr id="7" name="Picture 6">
            <a:extLst>
              <a:ext uri="{FF2B5EF4-FFF2-40B4-BE49-F238E27FC236}">
                <a16:creationId xmlns:a16="http://schemas.microsoft.com/office/drawing/2014/main" id="{75092308-4486-4A9C-ACC4-6FC32F23A8CB}"/>
              </a:ext>
            </a:extLst>
          </p:cNvPr>
          <p:cNvPicPr>
            <a:picLocks noChangeAspect="1"/>
          </p:cNvPicPr>
          <p:nvPr/>
        </p:nvPicPr>
        <p:blipFill>
          <a:blip r:embed="rId2"/>
          <a:stretch>
            <a:fillRect/>
          </a:stretch>
        </p:blipFill>
        <p:spPr>
          <a:xfrm>
            <a:off x="0" y="236989"/>
            <a:ext cx="9145931" cy="6384022"/>
          </a:xfrm>
          <a:prstGeom prst="rect">
            <a:avLst/>
          </a:prstGeom>
        </p:spPr>
      </p:pic>
    </p:spTree>
    <p:extLst>
      <p:ext uri="{BB962C8B-B14F-4D97-AF65-F5344CB8AC3E}">
        <p14:creationId xmlns:p14="http://schemas.microsoft.com/office/powerpoint/2010/main" val="181413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A5E6FD-1845-40AF-A6BE-F3805C36EC49}"/>
              </a:ext>
            </a:extLst>
          </p:cNvPr>
          <p:cNvPicPr>
            <a:picLocks noChangeAspect="1"/>
          </p:cNvPicPr>
          <p:nvPr/>
        </p:nvPicPr>
        <p:blipFill rotWithShape="1">
          <a:blip r:embed="rId2"/>
          <a:srcRect l="4926" t="-1932" r="8586" b="809"/>
          <a:stretch/>
        </p:blipFill>
        <p:spPr>
          <a:xfrm>
            <a:off x="0" y="3642480"/>
            <a:ext cx="4337861" cy="3102708"/>
          </a:xfrm>
          <a:prstGeom prst="rect">
            <a:avLst/>
          </a:prstGeom>
        </p:spPr>
      </p:pic>
      <p:sp>
        <p:nvSpPr>
          <p:cNvPr id="3" name="Text Placeholder 2">
            <a:extLst>
              <a:ext uri="{FF2B5EF4-FFF2-40B4-BE49-F238E27FC236}">
                <a16:creationId xmlns:a16="http://schemas.microsoft.com/office/drawing/2014/main" id="{FEA0E5D7-2C1F-42EE-9E99-7E5251DDE087}"/>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09C1B043-D28F-4D9C-A23B-6D79CA38AB54}"/>
              </a:ext>
            </a:extLst>
          </p:cNvPr>
          <p:cNvPicPr>
            <a:picLocks noChangeAspect="1"/>
          </p:cNvPicPr>
          <p:nvPr/>
        </p:nvPicPr>
        <p:blipFill rotWithShape="1">
          <a:blip r:embed="rId3"/>
          <a:srcRect l="510" r="605" b="6448"/>
          <a:stretch/>
        </p:blipFill>
        <p:spPr>
          <a:xfrm>
            <a:off x="0" y="0"/>
            <a:ext cx="5967121" cy="3381817"/>
          </a:xfrm>
          <a:prstGeom prst="rect">
            <a:avLst/>
          </a:prstGeom>
        </p:spPr>
      </p:pic>
      <p:pic>
        <p:nvPicPr>
          <p:cNvPr id="9" name="Picture 8">
            <a:extLst>
              <a:ext uri="{FF2B5EF4-FFF2-40B4-BE49-F238E27FC236}">
                <a16:creationId xmlns:a16="http://schemas.microsoft.com/office/drawing/2014/main" id="{52276DE3-C2D7-48BB-9C4A-CEECC56E5EED}"/>
              </a:ext>
            </a:extLst>
          </p:cNvPr>
          <p:cNvPicPr>
            <a:picLocks noChangeAspect="1"/>
          </p:cNvPicPr>
          <p:nvPr/>
        </p:nvPicPr>
        <p:blipFill rotWithShape="1">
          <a:blip r:embed="rId4"/>
          <a:srcRect r="319" b="63801"/>
          <a:stretch/>
        </p:blipFill>
        <p:spPr>
          <a:xfrm>
            <a:off x="6013881" y="134830"/>
            <a:ext cx="2962340" cy="1224188"/>
          </a:xfrm>
          <a:prstGeom prst="rect">
            <a:avLst/>
          </a:prstGeom>
        </p:spPr>
      </p:pic>
      <p:pic>
        <p:nvPicPr>
          <p:cNvPr id="12" name="Picture 11">
            <a:extLst>
              <a:ext uri="{FF2B5EF4-FFF2-40B4-BE49-F238E27FC236}">
                <a16:creationId xmlns:a16="http://schemas.microsoft.com/office/drawing/2014/main" id="{749EF036-249F-4F2B-B95C-06D8C3238B81}"/>
              </a:ext>
            </a:extLst>
          </p:cNvPr>
          <p:cNvPicPr>
            <a:picLocks noChangeAspect="1"/>
          </p:cNvPicPr>
          <p:nvPr/>
        </p:nvPicPr>
        <p:blipFill rotWithShape="1">
          <a:blip r:embed="rId5"/>
          <a:srcRect l="40638" t="-3513" r="1070" b="4899"/>
          <a:stretch/>
        </p:blipFill>
        <p:spPr>
          <a:xfrm>
            <a:off x="6258187" y="3539123"/>
            <a:ext cx="2869036" cy="3197238"/>
          </a:xfrm>
          <a:prstGeom prst="rect">
            <a:avLst/>
          </a:prstGeom>
        </p:spPr>
      </p:pic>
      <p:pic>
        <p:nvPicPr>
          <p:cNvPr id="10" name="Picture 9">
            <a:extLst>
              <a:ext uri="{FF2B5EF4-FFF2-40B4-BE49-F238E27FC236}">
                <a16:creationId xmlns:a16="http://schemas.microsoft.com/office/drawing/2014/main" id="{7B5FF23F-D4C8-4096-A48F-83FA2C3523A9}"/>
              </a:ext>
            </a:extLst>
          </p:cNvPr>
          <p:cNvPicPr>
            <a:picLocks noChangeAspect="1"/>
          </p:cNvPicPr>
          <p:nvPr/>
        </p:nvPicPr>
        <p:blipFill rotWithShape="1">
          <a:blip r:embed="rId5"/>
          <a:srcRect t="-1" r="50915" b="82304"/>
          <a:stretch/>
        </p:blipFill>
        <p:spPr>
          <a:xfrm>
            <a:off x="4487603" y="3533308"/>
            <a:ext cx="2415884" cy="573759"/>
          </a:xfrm>
          <a:prstGeom prst="rect">
            <a:avLst/>
          </a:prstGeom>
        </p:spPr>
      </p:pic>
      <p:sp>
        <p:nvSpPr>
          <p:cNvPr id="2" name="TextBox 1">
            <a:extLst>
              <a:ext uri="{FF2B5EF4-FFF2-40B4-BE49-F238E27FC236}">
                <a16:creationId xmlns:a16="http://schemas.microsoft.com/office/drawing/2014/main" id="{8B1F8DBF-DCC2-42AB-A289-33A871B7B2D3}"/>
              </a:ext>
            </a:extLst>
          </p:cNvPr>
          <p:cNvSpPr txBox="1"/>
          <p:nvPr/>
        </p:nvSpPr>
        <p:spPr>
          <a:xfrm>
            <a:off x="4548516" y="4060271"/>
            <a:ext cx="888385" cy="1077218"/>
          </a:xfrm>
          <a:prstGeom prst="rect">
            <a:avLst/>
          </a:prstGeom>
          <a:noFill/>
        </p:spPr>
        <p:txBody>
          <a:bodyPr wrap="none" rtlCol="0">
            <a:spAutoFit/>
          </a:bodyPr>
          <a:lstStyle/>
          <a:p>
            <a:r>
              <a:rPr lang="en-US" sz="800" b="1" dirty="0"/>
              <a:t>IMEX</a:t>
            </a:r>
          </a:p>
          <a:p>
            <a:r>
              <a:rPr lang="en-US" sz="800" dirty="0"/>
              <a:t>Frankfurt – May</a:t>
            </a:r>
          </a:p>
          <a:p>
            <a:endParaRPr lang="en-US" sz="800" b="1" dirty="0"/>
          </a:p>
          <a:p>
            <a:r>
              <a:rPr lang="en-US" sz="800" b="1" dirty="0"/>
              <a:t>WEC</a:t>
            </a:r>
          </a:p>
          <a:p>
            <a:r>
              <a:rPr lang="en-US" sz="800" dirty="0"/>
              <a:t>Las Vegas - June</a:t>
            </a:r>
          </a:p>
          <a:p>
            <a:endParaRPr lang="en-US" sz="800" dirty="0"/>
          </a:p>
          <a:p>
            <a:r>
              <a:rPr lang="en-US" sz="800" b="1" dirty="0" err="1"/>
              <a:t>IncentiveWorks</a:t>
            </a:r>
            <a:endParaRPr lang="en-US" sz="800" b="1" dirty="0"/>
          </a:p>
          <a:p>
            <a:r>
              <a:rPr lang="en-US" sz="800" dirty="0"/>
              <a:t>Toronto - August</a:t>
            </a:r>
          </a:p>
        </p:txBody>
      </p:sp>
      <p:sp>
        <p:nvSpPr>
          <p:cNvPr id="4" name="TextBox 3">
            <a:extLst>
              <a:ext uri="{FF2B5EF4-FFF2-40B4-BE49-F238E27FC236}">
                <a16:creationId xmlns:a16="http://schemas.microsoft.com/office/drawing/2014/main" id="{977A2AF9-B7DB-4876-A53B-EE10D95E603D}"/>
              </a:ext>
            </a:extLst>
          </p:cNvPr>
          <p:cNvSpPr txBox="1"/>
          <p:nvPr/>
        </p:nvSpPr>
        <p:spPr>
          <a:xfrm>
            <a:off x="4546833" y="5108896"/>
            <a:ext cx="1148712" cy="276999"/>
          </a:xfrm>
          <a:prstGeom prst="rect">
            <a:avLst/>
          </a:prstGeom>
          <a:noFill/>
        </p:spPr>
        <p:txBody>
          <a:bodyPr wrap="none" rtlCol="0">
            <a:spAutoFit/>
          </a:bodyPr>
          <a:lstStyle/>
          <a:p>
            <a:r>
              <a:rPr lang="en-US" sz="1200" b="1" dirty="0">
                <a:solidFill>
                  <a:srgbClr val="00B0F0"/>
                </a:solidFill>
              </a:rPr>
              <a:t>OTHER EVENTS</a:t>
            </a:r>
          </a:p>
        </p:txBody>
      </p:sp>
      <p:sp>
        <p:nvSpPr>
          <p:cNvPr id="11" name="TextBox 10">
            <a:extLst>
              <a:ext uri="{FF2B5EF4-FFF2-40B4-BE49-F238E27FC236}">
                <a16:creationId xmlns:a16="http://schemas.microsoft.com/office/drawing/2014/main" id="{3F846FB0-8303-4644-B50C-3435D94B4ED7}"/>
              </a:ext>
            </a:extLst>
          </p:cNvPr>
          <p:cNvSpPr txBox="1"/>
          <p:nvPr/>
        </p:nvSpPr>
        <p:spPr>
          <a:xfrm>
            <a:off x="4566692" y="5311630"/>
            <a:ext cx="1755609" cy="1446550"/>
          </a:xfrm>
          <a:prstGeom prst="rect">
            <a:avLst/>
          </a:prstGeom>
          <a:noFill/>
        </p:spPr>
        <p:txBody>
          <a:bodyPr wrap="none" rtlCol="0">
            <a:spAutoFit/>
          </a:bodyPr>
          <a:lstStyle/>
          <a:p>
            <a:r>
              <a:rPr lang="en-US" sz="800" b="1" dirty="0"/>
              <a:t>Chapters Challenge</a:t>
            </a:r>
          </a:p>
          <a:p>
            <a:r>
              <a:rPr lang="en-US" sz="800" dirty="0"/>
              <a:t>Ongoing programs</a:t>
            </a:r>
          </a:p>
          <a:p>
            <a:endParaRPr lang="en-US" sz="800" b="1" dirty="0"/>
          </a:p>
          <a:p>
            <a:r>
              <a:rPr lang="en-US" sz="800" b="1" dirty="0"/>
              <a:t>MPIF/ HB Cares Autism Work Project</a:t>
            </a:r>
          </a:p>
          <a:p>
            <a:r>
              <a:rPr lang="en-US" sz="800" dirty="0"/>
              <a:t>London - February</a:t>
            </a:r>
          </a:p>
          <a:p>
            <a:endParaRPr lang="en-US" sz="800" dirty="0"/>
          </a:p>
          <a:p>
            <a:r>
              <a:rPr lang="en-US" sz="800" b="1" dirty="0"/>
              <a:t>The Big Deal @ WEC</a:t>
            </a:r>
          </a:p>
          <a:p>
            <a:r>
              <a:rPr lang="en-US" sz="800" dirty="0"/>
              <a:t>Las Vegas – June</a:t>
            </a:r>
          </a:p>
          <a:p>
            <a:endParaRPr lang="en-US" sz="800" dirty="0"/>
          </a:p>
          <a:p>
            <a:r>
              <a:rPr lang="en-US" sz="800" b="1" dirty="0"/>
              <a:t>Thought Leaders Summit</a:t>
            </a:r>
          </a:p>
          <a:p>
            <a:r>
              <a:rPr lang="en-US" sz="800" dirty="0"/>
              <a:t>Orlando - October</a:t>
            </a:r>
          </a:p>
        </p:txBody>
      </p:sp>
      <p:sp>
        <p:nvSpPr>
          <p:cNvPr id="14" name="TextBox 13">
            <a:extLst>
              <a:ext uri="{FF2B5EF4-FFF2-40B4-BE49-F238E27FC236}">
                <a16:creationId xmlns:a16="http://schemas.microsoft.com/office/drawing/2014/main" id="{7463B8C5-AE79-46B7-B6E8-6C7D53A843AD}"/>
              </a:ext>
            </a:extLst>
          </p:cNvPr>
          <p:cNvSpPr txBox="1"/>
          <p:nvPr/>
        </p:nvSpPr>
        <p:spPr>
          <a:xfrm>
            <a:off x="6623393" y="1399098"/>
            <a:ext cx="1566454" cy="2185214"/>
          </a:xfrm>
          <a:prstGeom prst="rect">
            <a:avLst/>
          </a:prstGeom>
          <a:noFill/>
        </p:spPr>
        <p:txBody>
          <a:bodyPr wrap="none" rtlCol="0">
            <a:spAutoFit/>
          </a:bodyPr>
          <a:lstStyle/>
          <a:p>
            <a:r>
              <a:rPr lang="en-US" sz="800" b="1" dirty="0"/>
              <a:t>EMEC</a:t>
            </a:r>
          </a:p>
          <a:p>
            <a:r>
              <a:rPr lang="en-US" sz="800" dirty="0"/>
              <a:t>Spain – February</a:t>
            </a:r>
          </a:p>
          <a:p>
            <a:endParaRPr lang="en-US" sz="800" b="1" dirty="0"/>
          </a:p>
          <a:p>
            <a:r>
              <a:rPr lang="en-US" sz="800" b="1" dirty="0"/>
              <a:t>Rendezvous @ WEC</a:t>
            </a:r>
          </a:p>
          <a:p>
            <a:r>
              <a:rPr lang="en-US" sz="800" dirty="0"/>
              <a:t>Las Vegas – June</a:t>
            </a:r>
          </a:p>
          <a:p>
            <a:endParaRPr lang="en-US" sz="800" dirty="0"/>
          </a:p>
          <a:p>
            <a:r>
              <a:rPr lang="en-US" sz="800" b="1" dirty="0" err="1"/>
              <a:t>IncentiveWorks</a:t>
            </a:r>
            <a:endParaRPr lang="en-US" sz="800" b="1" dirty="0"/>
          </a:p>
          <a:p>
            <a:r>
              <a:rPr lang="en-US" sz="800" dirty="0"/>
              <a:t>Toronto – August</a:t>
            </a:r>
          </a:p>
          <a:p>
            <a:endParaRPr lang="en-US" sz="800" dirty="0"/>
          </a:p>
          <a:p>
            <a:r>
              <a:rPr lang="en-US" sz="800" b="1" dirty="0" err="1"/>
              <a:t>Ibtm</a:t>
            </a:r>
            <a:r>
              <a:rPr lang="en-US" sz="800" b="1" dirty="0"/>
              <a:t> Americas</a:t>
            </a:r>
          </a:p>
          <a:p>
            <a:r>
              <a:rPr lang="en-US" sz="800" dirty="0"/>
              <a:t>Mexico City – September</a:t>
            </a:r>
          </a:p>
          <a:p>
            <a:endParaRPr lang="en-US" sz="800" dirty="0"/>
          </a:p>
          <a:p>
            <a:r>
              <a:rPr lang="en-US" sz="800" b="1" dirty="0"/>
              <a:t>Rendezvous @IMEX America</a:t>
            </a:r>
          </a:p>
          <a:p>
            <a:r>
              <a:rPr lang="en-US" sz="800" dirty="0"/>
              <a:t>Las Vegas – </a:t>
            </a:r>
            <a:r>
              <a:rPr lang="en-US" sz="800" dirty="0" err="1"/>
              <a:t>Drai’s</a:t>
            </a:r>
            <a:r>
              <a:rPr lang="en-US" sz="800" dirty="0"/>
              <a:t> Club – October</a:t>
            </a:r>
          </a:p>
          <a:p>
            <a:endParaRPr lang="en-US" sz="800" dirty="0"/>
          </a:p>
          <a:p>
            <a:r>
              <a:rPr lang="en-US" sz="800" b="1" dirty="0" err="1"/>
              <a:t>Ibtm</a:t>
            </a:r>
            <a:r>
              <a:rPr lang="en-US" sz="800" b="1" dirty="0"/>
              <a:t> World</a:t>
            </a:r>
          </a:p>
          <a:p>
            <a:r>
              <a:rPr lang="en-US" sz="800" dirty="0"/>
              <a:t>Barcelona - November</a:t>
            </a:r>
          </a:p>
        </p:txBody>
      </p:sp>
    </p:spTree>
    <p:extLst>
      <p:ext uri="{BB962C8B-B14F-4D97-AF65-F5344CB8AC3E}">
        <p14:creationId xmlns:p14="http://schemas.microsoft.com/office/powerpoint/2010/main" val="3586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622935-B7FB-4D03-B128-FEAD87920DAD}"/>
              </a:ext>
            </a:extLst>
          </p:cNvPr>
          <p:cNvPicPr>
            <a:picLocks noChangeAspect="1"/>
          </p:cNvPicPr>
          <p:nvPr/>
        </p:nvPicPr>
        <p:blipFill rotWithShape="1">
          <a:blip r:embed="rId2"/>
          <a:srcRect r="4746" b="2187"/>
          <a:stretch/>
        </p:blipFill>
        <p:spPr>
          <a:xfrm>
            <a:off x="2764915" y="23901"/>
            <a:ext cx="6379085" cy="3359579"/>
          </a:xfrm>
          <a:prstGeom prst="rect">
            <a:avLst/>
          </a:prstGeom>
        </p:spPr>
      </p:pic>
      <p:pic>
        <p:nvPicPr>
          <p:cNvPr id="8" name="Picture 7">
            <a:extLst>
              <a:ext uri="{FF2B5EF4-FFF2-40B4-BE49-F238E27FC236}">
                <a16:creationId xmlns:a16="http://schemas.microsoft.com/office/drawing/2014/main" id="{0AFC2541-ABEC-4469-9A4E-9D8EF2D87620}"/>
              </a:ext>
            </a:extLst>
          </p:cNvPr>
          <p:cNvPicPr>
            <a:picLocks noChangeAspect="1"/>
          </p:cNvPicPr>
          <p:nvPr/>
        </p:nvPicPr>
        <p:blipFill rotWithShape="1">
          <a:blip r:embed="rId3"/>
          <a:srcRect r="1093" b="68231"/>
          <a:stretch/>
        </p:blipFill>
        <p:spPr>
          <a:xfrm>
            <a:off x="5670289" y="4044194"/>
            <a:ext cx="3473711" cy="714764"/>
          </a:xfrm>
          <a:prstGeom prst="rect">
            <a:avLst/>
          </a:prstGeom>
        </p:spPr>
      </p:pic>
      <p:pic>
        <p:nvPicPr>
          <p:cNvPr id="10" name="Picture 9">
            <a:extLst>
              <a:ext uri="{FF2B5EF4-FFF2-40B4-BE49-F238E27FC236}">
                <a16:creationId xmlns:a16="http://schemas.microsoft.com/office/drawing/2014/main" id="{D81AC733-5E0B-464A-8D00-383E273CF878}"/>
              </a:ext>
            </a:extLst>
          </p:cNvPr>
          <p:cNvPicPr>
            <a:picLocks noChangeAspect="1"/>
          </p:cNvPicPr>
          <p:nvPr/>
        </p:nvPicPr>
        <p:blipFill>
          <a:blip r:embed="rId4"/>
          <a:stretch>
            <a:fillRect/>
          </a:stretch>
        </p:blipFill>
        <p:spPr>
          <a:xfrm>
            <a:off x="3263463" y="4713000"/>
            <a:ext cx="2617074" cy="2145000"/>
          </a:xfrm>
          <a:prstGeom prst="rect">
            <a:avLst/>
          </a:prstGeom>
        </p:spPr>
      </p:pic>
      <p:pic>
        <p:nvPicPr>
          <p:cNvPr id="11" name="Picture 10">
            <a:extLst>
              <a:ext uri="{FF2B5EF4-FFF2-40B4-BE49-F238E27FC236}">
                <a16:creationId xmlns:a16="http://schemas.microsoft.com/office/drawing/2014/main" id="{B1F23281-22B2-422C-BD16-8AA1AE8A9C1B}"/>
              </a:ext>
            </a:extLst>
          </p:cNvPr>
          <p:cNvPicPr>
            <a:picLocks noChangeAspect="1"/>
          </p:cNvPicPr>
          <p:nvPr/>
        </p:nvPicPr>
        <p:blipFill rotWithShape="1">
          <a:blip r:embed="rId5"/>
          <a:srcRect r="24660" b="-2999"/>
          <a:stretch/>
        </p:blipFill>
        <p:spPr>
          <a:xfrm>
            <a:off x="6182497" y="5926343"/>
            <a:ext cx="2617074" cy="907756"/>
          </a:xfrm>
          <a:prstGeom prst="rect">
            <a:avLst/>
          </a:prstGeom>
        </p:spPr>
      </p:pic>
      <p:pic>
        <p:nvPicPr>
          <p:cNvPr id="13" name="Picture 12">
            <a:extLst>
              <a:ext uri="{FF2B5EF4-FFF2-40B4-BE49-F238E27FC236}">
                <a16:creationId xmlns:a16="http://schemas.microsoft.com/office/drawing/2014/main" id="{1CEADAB0-C5E8-4D2F-8F2B-4034212F6C83}"/>
              </a:ext>
            </a:extLst>
          </p:cNvPr>
          <p:cNvPicPr>
            <a:picLocks noChangeAspect="1"/>
          </p:cNvPicPr>
          <p:nvPr/>
        </p:nvPicPr>
        <p:blipFill>
          <a:blip r:embed="rId6"/>
          <a:stretch>
            <a:fillRect/>
          </a:stretch>
        </p:blipFill>
        <p:spPr>
          <a:xfrm>
            <a:off x="5920901" y="3613135"/>
            <a:ext cx="3139521" cy="478387"/>
          </a:xfrm>
          <a:prstGeom prst="rect">
            <a:avLst/>
          </a:prstGeom>
        </p:spPr>
      </p:pic>
      <p:pic>
        <p:nvPicPr>
          <p:cNvPr id="14" name="Picture 13">
            <a:extLst>
              <a:ext uri="{FF2B5EF4-FFF2-40B4-BE49-F238E27FC236}">
                <a16:creationId xmlns:a16="http://schemas.microsoft.com/office/drawing/2014/main" id="{0DFDCDA4-6FBB-4A5E-A321-AE23488B773F}"/>
              </a:ext>
            </a:extLst>
          </p:cNvPr>
          <p:cNvPicPr>
            <a:picLocks noChangeAspect="1"/>
          </p:cNvPicPr>
          <p:nvPr/>
        </p:nvPicPr>
        <p:blipFill rotWithShape="1">
          <a:blip r:embed="rId7"/>
          <a:srcRect t="-1" r="2349" b="2450"/>
          <a:stretch/>
        </p:blipFill>
        <p:spPr>
          <a:xfrm>
            <a:off x="6105833" y="4640252"/>
            <a:ext cx="1640239" cy="1208972"/>
          </a:xfrm>
          <a:prstGeom prst="rect">
            <a:avLst/>
          </a:prstGeom>
        </p:spPr>
      </p:pic>
      <p:pic>
        <p:nvPicPr>
          <p:cNvPr id="15" name="Picture 14">
            <a:extLst>
              <a:ext uri="{FF2B5EF4-FFF2-40B4-BE49-F238E27FC236}">
                <a16:creationId xmlns:a16="http://schemas.microsoft.com/office/drawing/2014/main" id="{4A70EBC2-D2F3-4109-9E65-0779111AAD86}"/>
              </a:ext>
            </a:extLst>
          </p:cNvPr>
          <p:cNvPicPr>
            <a:picLocks noChangeAspect="1"/>
          </p:cNvPicPr>
          <p:nvPr/>
        </p:nvPicPr>
        <p:blipFill>
          <a:blip r:embed="rId8"/>
          <a:stretch>
            <a:fillRect/>
          </a:stretch>
        </p:blipFill>
        <p:spPr>
          <a:xfrm>
            <a:off x="41951" y="2451177"/>
            <a:ext cx="1946925" cy="381333"/>
          </a:xfrm>
          <a:prstGeom prst="rect">
            <a:avLst/>
          </a:prstGeom>
        </p:spPr>
      </p:pic>
      <p:pic>
        <p:nvPicPr>
          <p:cNvPr id="16" name="Picture 15">
            <a:extLst>
              <a:ext uri="{FF2B5EF4-FFF2-40B4-BE49-F238E27FC236}">
                <a16:creationId xmlns:a16="http://schemas.microsoft.com/office/drawing/2014/main" id="{CDAB9FE5-849C-4D2B-8A4F-1D2DC244D18E}"/>
              </a:ext>
            </a:extLst>
          </p:cNvPr>
          <p:cNvPicPr>
            <a:picLocks noChangeAspect="1"/>
          </p:cNvPicPr>
          <p:nvPr/>
        </p:nvPicPr>
        <p:blipFill>
          <a:blip r:embed="rId9"/>
          <a:stretch>
            <a:fillRect/>
          </a:stretch>
        </p:blipFill>
        <p:spPr>
          <a:xfrm>
            <a:off x="136567" y="3223192"/>
            <a:ext cx="1450650" cy="1010533"/>
          </a:xfrm>
          <a:prstGeom prst="rect">
            <a:avLst/>
          </a:prstGeom>
        </p:spPr>
      </p:pic>
      <p:pic>
        <p:nvPicPr>
          <p:cNvPr id="17" name="Picture 16">
            <a:extLst>
              <a:ext uri="{FF2B5EF4-FFF2-40B4-BE49-F238E27FC236}">
                <a16:creationId xmlns:a16="http://schemas.microsoft.com/office/drawing/2014/main" id="{D10AA41E-A75E-4C2B-92D4-C11FDC5C251A}"/>
              </a:ext>
            </a:extLst>
          </p:cNvPr>
          <p:cNvPicPr>
            <a:picLocks noChangeAspect="1"/>
          </p:cNvPicPr>
          <p:nvPr/>
        </p:nvPicPr>
        <p:blipFill>
          <a:blip r:embed="rId10"/>
          <a:stretch>
            <a:fillRect/>
          </a:stretch>
        </p:blipFill>
        <p:spPr>
          <a:xfrm>
            <a:off x="-212" y="4957894"/>
            <a:ext cx="3270398" cy="1893683"/>
          </a:xfrm>
          <a:prstGeom prst="rect">
            <a:avLst/>
          </a:prstGeom>
        </p:spPr>
      </p:pic>
      <p:pic>
        <p:nvPicPr>
          <p:cNvPr id="9" name="Content Placeholder 8">
            <a:extLst>
              <a:ext uri="{FF2B5EF4-FFF2-40B4-BE49-F238E27FC236}">
                <a16:creationId xmlns:a16="http://schemas.microsoft.com/office/drawing/2014/main" id="{6297AE00-7F53-45A6-A5DF-3CCE46F72726}"/>
              </a:ext>
            </a:extLst>
          </p:cNvPr>
          <p:cNvPicPr>
            <a:picLocks noGrp="1" noChangeAspect="1"/>
          </p:cNvPicPr>
          <p:nvPr>
            <p:ph sz="half" idx="2"/>
          </p:nvPr>
        </p:nvPicPr>
        <p:blipFill rotWithShape="1">
          <a:blip r:embed="rId11"/>
          <a:srcRect r="10931" b="67579"/>
          <a:stretch/>
        </p:blipFill>
        <p:spPr>
          <a:xfrm>
            <a:off x="8396" y="1351496"/>
            <a:ext cx="3157642" cy="687029"/>
          </a:xfrm>
          <a:prstGeom prst="rect">
            <a:avLst/>
          </a:prstGeom>
        </p:spPr>
      </p:pic>
      <p:pic>
        <p:nvPicPr>
          <p:cNvPr id="18" name="Picture 17">
            <a:extLst>
              <a:ext uri="{FF2B5EF4-FFF2-40B4-BE49-F238E27FC236}">
                <a16:creationId xmlns:a16="http://schemas.microsoft.com/office/drawing/2014/main" id="{FB285C69-1A96-4E9D-B993-11F03A67A9E1}"/>
              </a:ext>
            </a:extLst>
          </p:cNvPr>
          <p:cNvPicPr>
            <a:picLocks noChangeAspect="1"/>
          </p:cNvPicPr>
          <p:nvPr/>
        </p:nvPicPr>
        <p:blipFill>
          <a:blip r:embed="rId12"/>
          <a:stretch>
            <a:fillRect/>
          </a:stretch>
        </p:blipFill>
        <p:spPr>
          <a:xfrm>
            <a:off x="8395" y="253564"/>
            <a:ext cx="5679550" cy="543389"/>
          </a:xfrm>
          <a:prstGeom prst="rect">
            <a:avLst/>
          </a:prstGeom>
        </p:spPr>
      </p:pic>
      <p:pic>
        <p:nvPicPr>
          <p:cNvPr id="19" name="Picture 18">
            <a:extLst>
              <a:ext uri="{FF2B5EF4-FFF2-40B4-BE49-F238E27FC236}">
                <a16:creationId xmlns:a16="http://schemas.microsoft.com/office/drawing/2014/main" id="{FA2740AE-2DF7-4F39-A381-C037C49BD0B5}"/>
              </a:ext>
            </a:extLst>
          </p:cNvPr>
          <p:cNvPicPr>
            <a:picLocks noChangeAspect="1"/>
          </p:cNvPicPr>
          <p:nvPr/>
        </p:nvPicPr>
        <p:blipFill>
          <a:blip r:embed="rId13"/>
          <a:stretch>
            <a:fillRect/>
          </a:stretch>
        </p:blipFill>
        <p:spPr>
          <a:xfrm>
            <a:off x="83578" y="904994"/>
            <a:ext cx="2481375" cy="409933"/>
          </a:xfrm>
          <a:prstGeom prst="rect">
            <a:avLst/>
          </a:prstGeom>
        </p:spPr>
      </p:pic>
      <p:pic>
        <p:nvPicPr>
          <p:cNvPr id="20" name="Picture 19">
            <a:extLst>
              <a:ext uri="{FF2B5EF4-FFF2-40B4-BE49-F238E27FC236}">
                <a16:creationId xmlns:a16="http://schemas.microsoft.com/office/drawing/2014/main" id="{EAD17D97-A173-463F-80FE-E2C006A7C64F}"/>
              </a:ext>
            </a:extLst>
          </p:cNvPr>
          <p:cNvPicPr>
            <a:picLocks noChangeAspect="1"/>
          </p:cNvPicPr>
          <p:nvPr/>
        </p:nvPicPr>
        <p:blipFill>
          <a:blip r:embed="rId14"/>
          <a:stretch>
            <a:fillRect/>
          </a:stretch>
        </p:blipFill>
        <p:spPr>
          <a:xfrm>
            <a:off x="1454258" y="2961314"/>
            <a:ext cx="2082297" cy="2010690"/>
          </a:xfrm>
          <a:prstGeom prst="rect">
            <a:avLst/>
          </a:prstGeom>
        </p:spPr>
      </p:pic>
      <p:pic>
        <p:nvPicPr>
          <p:cNvPr id="21" name="Picture 20">
            <a:extLst>
              <a:ext uri="{FF2B5EF4-FFF2-40B4-BE49-F238E27FC236}">
                <a16:creationId xmlns:a16="http://schemas.microsoft.com/office/drawing/2014/main" id="{AEEB76B5-ABA4-408B-8AF0-2F7E1F76B741}"/>
              </a:ext>
            </a:extLst>
          </p:cNvPr>
          <p:cNvPicPr>
            <a:picLocks noChangeAspect="1"/>
          </p:cNvPicPr>
          <p:nvPr/>
        </p:nvPicPr>
        <p:blipFill>
          <a:blip r:embed="rId15"/>
          <a:stretch>
            <a:fillRect/>
          </a:stretch>
        </p:blipFill>
        <p:spPr>
          <a:xfrm>
            <a:off x="3736517" y="3366752"/>
            <a:ext cx="1381378" cy="1296242"/>
          </a:xfrm>
          <a:prstGeom prst="rect">
            <a:avLst/>
          </a:prstGeom>
        </p:spPr>
      </p:pic>
      <p:pic>
        <p:nvPicPr>
          <p:cNvPr id="22" name="Picture 21">
            <a:extLst>
              <a:ext uri="{FF2B5EF4-FFF2-40B4-BE49-F238E27FC236}">
                <a16:creationId xmlns:a16="http://schemas.microsoft.com/office/drawing/2014/main" id="{EF1FD6A5-A956-4086-82B4-8E6F8736EBB3}"/>
              </a:ext>
            </a:extLst>
          </p:cNvPr>
          <p:cNvPicPr>
            <a:picLocks noChangeAspect="1"/>
          </p:cNvPicPr>
          <p:nvPr/>
        </p:nvPicPr>
        <p:blipFill>
          <a:blip r:embed="rId16"/>
          <a:stretch>
            <a:fillRect/>
          </a:stretch>
        </p:blipFill>
        <p:spPr>
          <a:xfrm>
            <a:off x="8062518" y="4972004"/>
            <a:ext cx="723090" cy="907756"/>
          </a:xfrm>
          <a:prstGeom prst="rect">
            <a:avLst/>
          </a:prstGeom>
        </p:spPr>
      </p:pic>
    </p:spTree>
    <p:extLst>
      <p:ext uri="{BB962C8B-B14F-4D97-AF65-F5344CB8AC3E}">
        <p14:creationId xmlns:p14="http://schemas.microsoft.com/office/powerpoint/2010/main" val="69949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2333-CB36-4164-8B0A-1618ACCF716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B2B0B16-7CA6-4825-ACDF-31955998F21F}"/>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A89A3F47-109A-44F7-93D4-B33CCA02E83D}"/>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FF6B1D9A-DC76-478D-99F2-CBD19AD0DD6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E123ECAC-CBD5-4AE5-A621-31520A4ADE43}"/>
              </a:ext>
            </a:extLst>
          </p:cNvPr>
          <p:cNvSpPr>
            <a:spLocks noGrp="1"/>
          </p:cNvSpPr>
          <p:nvPr>
            <p:ph sz="quarter" idx="4"/>
          </p:nvPr>
        </p:nvSpPr>
        <p:spPr/>
        <p:txBody>
          <a:bodyPr/>
          <a:lstStyle/>
          <a:p>
            <a:endParaRPr lang="en-US"/>
          </a:p>
        </p:txBody>
      </p:sp>
      <p:pic>
        <p:nvPicPr>
          <p:cNvPr id="7" name="Picture 6">
            <a:extLst>
              <a:ext uri="{FF2B5EF4-FFF2-40B4-BE49-F238E27FC236}">
                <a16:creationId xmlns:a16="http://schemas.microsoft.com/office/drawing/2014/main" id="{503DE236-CDD7-4576-91B9-4188C07D86F0}"/>
              </a:ext>
            </a:extLst>
          </p:cNvPr>
          <p:cNvPicPr>
            <a:picLocks noChangeAspect="1"/>
          </p:cNvPicPr>
          <p:nvPr/>
        </p:nvPicPr>
        <p:blipFill>
          <a:blip r:embed="rId2"/>
          <a:stretch>
            <a:fillRect/>
          </a:stretch>
        </p:blipFill>
        <p:spPr>
          <a:xfrm>
            <a:off x="-57769" y="365126"/>
            <a:ext cx="9259538" cy="6127748"/>
          </a:xfrm>
          <a:prstGeom prst="rect">
            <a:avLst/>
          </a:prstGeom>
        </p:spPr>
      </p:pic>
      <p:pic>
        <p:nvPicPr>
          <p:cNvPr id="8" name="Picture 7">
            <a:extLst>
              <a:ext uri="{FF2B5EF4-FFF2-40B4-BE49-F238E27FC236}">
                <a16:creationId xmlns:a16="http://schemas.microsoft.com/office/drawing/2014/main" id="{E860D490-BCE0-47BA-833B-AECDCD7CA7C5}"/>
              </a:ext>
            </a:extLst>
          </p:cNvPr>
          <p:cNvPicPr>
            <a:picLocks noChangeAspect="1"/>
          </p:cNvPicPr>
          <p:nvPr/>
        </p:nvPicPr>
        <p:blipFill>
          <a:blip r:embed="rId3"/>
          <a:stretch>
            <a:fillRect/>
          </a:stretch>
        </p:blipFill>
        <p:spPr>
          <a:xfrm>
            <a:off x="158202" y="1395156"/>
            <a:ext cx="3617239" cy="509145"/>
          </a:xfrm>
          <a:prstGeom prst="rect">
            <a:avLst/>
          </a:prstGeom>
        </p:spPr>
      </p:pic>
    </p:spTree>
    <p:extLst>
      <p:ext uri="{BB962C8B-B14F-4D97-AF65-F5344CB8AC3E}">
        <p14:creationId xmlns:p14="http://schemas.microsoft.com/office/powerpoint/2010/main" val="420361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2FF661-C52A-41B2-9EA6-3610767BBE23}"/>
              </a:ext>
            </a:extLst>
          </p:cNvPr>
          <p:cNvPicPr>
            <a:picLocks noChangeAspect="1"/>
          </p:cNvPicPr>
          <p:nvPr/>
        </p:nvPicPr>
        <p:blipFill>
          <a:blip r:embed="rId2"/>
          <a:stretch>
            <a:fillRect/>
          </a:stretch>
        </p:blipFill>
        <p:spPr>
          <a:xfrm>
            <a:off x="-11214" y="553673"/>
            <a:ext cx="9155214" cy="5216328"/>
          </a:xfrm>
          <a:prstGeom prst="rect">
            <a:avLst/>
          </a:prstGeom>
        </p:spPr>
      </p:pic>
      <p:sp>
        <p:nvSpPr>
          <p:cNvPr id="8" name="TextBox 7">
            <a:extLst>
              <a:ext uri="{FF2B5EF4-FFF2-40B4-BE49-F238E27FC236}">
                <a16:creationId xmlns:a16="http://schemas.microsoft.com/office/drawing/2014/main" id="{61CD13BA-E9FD-48F5-905E-72E6837F73B7}"/>
              </a:ext>
            </a:extLst>
          </p:cNvPr>
          <p:cNvSpPr txBox="1"/>
          <p:nvPr/>
        </p:nvSpPr>
        <p:spPr>
          <a:xfrm>
            <a:off x="1565117" y="5770001"/>
            <a:ext cx="6454523" cy="923330"/>
          </a:xfrm>
          <a:prstGeom prst="rect">
            <a:avLst/>
          </a:prstGeom>
          <a:noFill/>
        </p:spPr>
        <p:txBody>
          <a:bodyPr wrap="none" rtlCol="0">
            <a:spAutoFit/>
          </a:bodyPr>
          <a:lstStyle/>
          <a:p>
            <a:pPr algn="ctr"/>
            <a:r>
              <a:rPr lang="en-US" dirty="0"/>
              <a:t>For information on how to support the Foundation, please contact </a:t>
            </a:r>
          </a:p>
          <a:p>
            <a:pPr algn="ctr"/>
            <a:r>
              <a:rPr lang="en-US" dirty="0"/>
              <a:t>Christine Roberts, Executive Director</a:t>
            </a:r>
          </a:p>
          <a:p>
            <a:pPr algn="ctr"/>
            <a:r>
              <a:rPr lang="en-US" dirty="0"/>
              <a:t>T +1 972.702.3008		Email croberts@mpiweb.org</a:t>
            </a:r>
          </a:p>
        </p:txBody>
      </p:sp>
    </p:spTree>
    <p:extLst>
      <p:ext uri="{BB962C8B-B14F-4D97-AF65-F5344CB8AC3E}">
        <p14:creationId xmlns:p14="http://schemas.microsoft.com/office/powerpoint/2010/main" val="1647526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I_template-2.20 [Read-Only]" id="{B8D32E8A-DA44-404F-AF05-51DB9C436872}" vid="{7B6DAAF6-C1F2-4339-9F52-41E01C09D5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E5FED0E1FD0948B71F33B840EC159F" ma:contentTypeVersion="3" ma:contentTypeDescription="Create a new document." ma:contentTypeScope="" ma:versionID="18b602b45284761b8a7f65673086c046">
  <xsd:schema xmlns:xsd="http://www.w3.org/2001/XMLSchema" xmlns:xs="http://www.w3.org/2001/XMLSchema" xmlns:p="http://schemas.microsoft.com/office/2006/metadata/properties" xmlns:ns2="50c13646-5d71-4f1a-9c72-8bfc5ff8ddf2" xmlns:ns3="40b1418a-77b0-43bb-862e-adfd5d537241" targetNamespace="http://schemas.microsoft.com/office/2006/metadata/properties" ma:root="true" ma:fieldsID="bd8152f905679cc38b3bfda5341478c0" ns2:_="" ns3:_="">
    <xsd:import namespace="50c13646-5d71-4f1a-9c72-8bfc5ff8ddf2"/>
    <xsd:import namespace="40b1418a-77b0-43bb-862e-adfd5d537241"/>
    <xsd:element name="properties">
      <xsd:complexType>
        <xsd:sequence>
          <xsd:element name="documentManagement">
            <xsd:complexType>
              <xsd:all>
                <xsd:element ref="ns2:SharedWithUsers" minOccurs="0"/>
                <xsd:element ref="ns2: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13646-5d71-4f1a-9c72-8bfc5ff8dd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b1418a-77b0-43bb-862e-adfd5d537241"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3F1A96-6EB4-4D13-9972-3173E7265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c13646-5d71-4f1a-9c72-8bfc5ff8ddf2"/>
    <ds:schemaRef ds:uri="40b1418a-77b0-43bb-862e-adfd5d5372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B2DC3B-06E1-4FC2-A503-0FEA48497B9A}">
  <ds:schemaRefs>
    <ds:schemaRef ds:uri="http://schemas.microsoft.com/sharepoint/v3/contenttype/forms"/>
  </ds:schemaRefs>
</ds:datastoreItem>
</file>

<file path=customXml/itemProps3.xml><?xml version="1.0" encoding="utf-8"?>
<ds:datastoreItem xmlns:ds="http://schemas.openxmlformats.org/officeDocument/2006/customXml" ds:itemID="{BDC4A3C1-9DD5-4681-8FF9-9B8E1DA5BE75}">
  <ds:schemaRefs>
    <ds:schemaRef ds:uri="http://purl.org/dc/elements/1.1/"/>
    <ds:schemaRef ds:uri="http://purl.org/dc/terms/"/>
    <ds:schemaRef ds:uri="http://schemas.microsoft.com/office/2006/documentManagement/types"/>
    <ds:schemaRef ds:uri="http://schemas.microsoft.com/office/2006/metadata/properties"/>
    <ds:schemaRef ds:uri="40b1418a-77b0-43bb-862e-adfd5d537241"/>
    <ds:schemaRef ds:uri="http://schemas.microsoft.com/office/infopath/2007/PartnerControls"/>
    <ds:schemaRef ds:uri="http://purl.org/dc/dcmitype/"/>
    <ds:schemaRef ds:uri="http://schemas.openxmlformats.org/package/2006/metadata/core-properties"/>
    <ds:schemaRef ds:uri="50c13646-5d71-4f1a-9c72-8bfc5ff8ddf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3284</TotalTime>
  <Words>140</Words>
  <Application>Microsoft Office PowerPoint</Application>
  <PresentationFormat>On-screen Show (4:3)</PresentationFormat>
  <Paragraphs>45</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Courier New</vt:lpstr>
      <vt:lpstr>Helvetica</vt:lpstr>
      <vt:lpstr>Wingdings</vt:lpstr>
      <vt:lpstr>Office Theme</vt:lpstr>
      <vt:lpstr>1_Office Theme</vt:lpstr>
      <vt:lpstr>FOUNDATION </vt:lpstr>
      <vt:lpstr>Why contribute to The MPI Foundation?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Mockli</dc:creator>
  <cp:lastModifiedBy>Yvonne Moreno</cp:lastModifiedBy>
  <cp:revision>68</cp:revision>
  <dcterms:created xsi:type="dcterms:W3CDTF">2016-11-29T17:10:19Z</dcterms:created>
  <dcterms:modified xsi:type="dcterms:W3CDTF">2018-04-24T13:41:52Z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0x01010051E5FED0E1FD0948B71F33B840EC159F</vt:lpwstr>
  </property>
</Properties>
</file>