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1.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notesSlides/notesSlide2.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notesSlides/notesSlide3.xml" ContentType="application/vnd.openxmlformats-officedocument.presentationml.notesSlide+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134805723" r:id="rId2"/>
    <p:sldId id="257" r:id="rId3"/>
    <p:sldId id="2134805731" r:id="rId4"/>
    <p:sldId id="2134805725" r:id="rId5"/>
    <p:sldId id="213480572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87" d="100"/>
          <a:sy n="87" d="100"/>
        </p:scale>
        <p:origin x="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D615AE-E4FD-4472-9ECF-F7488616D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647BEB91-35DA-41F1-A171-7326B8DC8FD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2C8D37-A0D7-46A7-B048-68005D3F1F4E}" type="datetimeFigureOut">
              <a:rPr lang="en-GB" smtClean="0"/>
              <a:t>04/08/2020</a:t>
            </a:fld>
            <a:endParaRPr lang="en-GB"/>
          </a:p>
        </p:txBody>
      </p:sp>
      <p:sp>
        <p:nvSpPr>
          <p:cNvPr id="4" name="Footer Placeholder 3">
            <a:extLst>
              <a:ext uri="{FF2B5EF4-FFF2-40B4-BE49-F238E27FC236}">
                <a16:creationId xmlns:a16="http://schemas.microsoft.com/office/drawing/2014/main" id="{10DBD88B-D065-4D93-8D04-6B3A299EF0F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A03A9545-E948-47B1-92F9-5E51D83EE35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F0788A-0974-4DA9-B46D-A10EA8FE63EA}" type="slidenum">
              <a:rPr lang="en-GB" smtClean="0"/>
              <a:t>‹#›</a:t>
            </a:fld>
            <a:endParaRPr lang="en-GB"/>
          </a:p>
        </p:txBody>
      </p:sp>
    </p:spTree>
    <p:extLst>
      <p:ext uri="{BB962C8B-B14F-4D97-AF65-F5344CB8AC3E}">
        <p14:creationId xmlns:p14="http://schemas.microsoft.com/office/powerpoint/2010/main" val="31166031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B061AB-1FDD-46B8-AA34-41D4B57FC062}" type="datetimeFigureOut">
              <a:rPr lang="en-GB" smtClean="0"/>
              <a:t>04/08/2020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3391DC-60D2-43BE-9E3B-A242A7B85472}" type="slidenum">
              <a:rPr lang="en-GB" smtClean="0"/>
              <a:t>‹#›</a:t>
            </a:fld>
            <a:endParaRPr lang="en-GB"/>
          </a:p>
        </p:txBody>
      </p:sp>
    </p:spTree>
    <p:extLst>
      <p:ext uri="{BB962C8B-B14F-4D97-AF65-F5344CB8AC3E}">
        <p14:creationId xmlns:p14="http://schemas.microsoft.com/office/powerpoint/2010/main" val="26221286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 August, 2020</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1" name="Slide Image Placeholder 50">
            <a:extLst>
              <a:ext uri="{FF2B5EF4-FFF2-40B4-BE49-F238E27FC236}">
                <a16:creationId xmlns:a16="http://schemas.microsoft.com/office/drawing/2014/main" id="{DCE3710F-2356-44F5-A47E-3DFCE8CD483E}"/>
              </a:ext>
            </a:extLst>
          </p:cNvPr>
          <p:cNvSpPr>
            <a:spLocks noGrp="1" noRot="1" noChangeAspect="1"/>
          </p:cNvSpPr>
          <p:nvPr>
            <p:ph type="sldImg"/>
          </p:nvPr>
        </p:nvSpPr>
        <p:spPr>
          <a:xfrm>
            <a:off x="735013" y="563563"/>
            <a:ext cx="5632450" cy="3168650"/>
          </a:xfrm>
        </p:spPr>
      </p:sp>
      <p:sp>
        <p:nvSpPr>
          <p:cNvPr id="2" name="Notes Placeholder 1">
            <a:extLst>
              <a:ext uri="{FF2B5EF4-FFF2-40B4-BE49-F238E27FC236}">
                <a16:creationId xmlns:a16="http://schemas.microsoft.com/office/drawing/2014/main" id="{24E29CBD-BEF6-40FB-A3CE-39F9A894449A}"/>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03168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563563"/>
            <a:ext cx="5632450" cy="3168650"/>
          </a:xfrm>
        </p:spPr>
      </p:sp>
      <p:sp>
        <p:nvSpPr>
          <p:cNvPr id="3" name="Notes Placeholder 2"/>
          <p:cNvSpPr>
            <a:spLocks noGrp="1"/>
          </p:cNvSpPr>
          <p:nvPr>
            <p:ph type="body" idx="1"/>
          </p:nvPr>
        </p:nvSpPr>
        <p:spPr>
          <a:xfrm>
            <a:off x="735012" y="4518025"/>
            <a:ext cx="5632450" cy="169277"/>
          </a:xfrm>
        </p:spPr>
        <p:txBody>
          <a:bodyPr/>
          <a:lstStyle/>
          <a:p>
            <a:endParaRPr lang="en-GB"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 August, 2020</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289454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563563"/>
            <a:ext cx="5632450" cy="3168650"/>
          </a:xfrm>
        </p:spPr>
      </p:sp>
      <p:sp>
        <p:nvSpPr>
          <p:cNvPr id="3" name="Notes Placeholder 2"/>
          <p:cNvSpPr>
            <a:spLocks noGrp="1"/>
          </p:cNvSpPr>
          <p:nvPr>
            <p:ph type="body" idx="1"/>
          </p:nvPr>
        </p:nvSpPr>
        <p:spPr>
          <a:xfrm>
            <a:off x="735012" y="4518025"/>
            <a:ext cx="5632450" cy="169277"/>
          </a:xfrm>
        </p:spPr>
        <p:txBody>
          <a:bodyPr/>
          <a:lstStyle/>
          <a:p>
            <a:endParaRPr lang="en-GB"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 August, 2020</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654079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563563"/>
            <a:ext cx="5632450" cy="3168650"/>
          </a:xfrm>
        </p:spPr>
      </p:sp>
      <p:sp>
        <p:nvSpPr>
          <p:cNvPr id="3" name="Notes Placeholder 2"/>
          <p:cNvSpPr>
            <a:spLocks noGrp="1"/>
          </p:cNvSpPr>
          <p:nvPr>
            <p:ph type="body" idx="1"/>
          </p:nvPr>
        </p:nvSpPr>
        <p:spPr/>
        <p:txBody>
          <a:bodyPr/>
          <a:lstStyle/>
          <a:p>
            <a:endParaRPr lang="en-GB" dirty="0"/>
          </a:p>
        </p:txBody>
      </p:sp>
      <p:sp>
        <p:nvSpPr>
          <p:cNvPr id="4" name="Date Placeholder 3"/>
          <p:cNvSpPr>
            <a:spLocks noGrp="1"/>
          </p:cNvSpPr>
          <p:nvPr>
            <p:ph type="dt" idx="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F34805-1F01-4BDA-A8CA-FCEA2B4BC8D0}" type="datetime3">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 August, 2020</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EBCF4-26FC-4F76-8DA1-52FDDC328D44}" type="slidenum">
              <a:rPr kumimoji="0" lang="en-GB" sz="9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9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Tree>
    <p:extLst>
      <p:ext uri="{BB962C8B-B14F-4D97-AF65-F5344CB8AC3E}">
        <p14:creationId xmlns:p14="http://schemas.microsoft.com/office/powerpoint/2010/main" val="346765896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22.xml"/><Relationship Id="rId7" Type="http://schemas.openxmlformats.org/officeDocument/2006/relationships/tags" Target="../tags/tag26.xml"/><Relationship Id="rId12" Type="http://schemas.openxmlformats.org/officeDocument/2006/relationships/image" Target="../media/image4.svg"/><Relationship Id="rId2" Type="http://schemas.openxmlformats.org/officeDocument/2006/relationships/tags" Target="../tags/tag21.xml"/><Relationship Id="rId1" Type="http://schemas.openxmlformats.org/officeDocument/2006/relationships/vmlDrawing" Target="../drawings/vmlDrawing2.vml"/><Relationship Id="rId6" Type="http://schemas.openxmlformats.org/officeDocument/2006/relationships/tags" Target="../tags/tag25.xml"/><Relationship Id="rId11" Type="http://schemas.openxmlformats.org/officeDocument/2006/relationships/image" Target="../media/image3.png"/><Relationship Id="rId5" Type="http://schemas.openxmlformats.org/officeDocument/2006/relationships/tags" Target="../tags/tag24.xml"/><Relationship Id="rId10" Type="http://schemas.openxmlformats.org/officeDocument/2006/relationships/image" Target="../media/image2.emf"/><Relationship Id="rId4" Type="http://schemas.openxmlformats.org/officeDocument/2006/relationships/tags" Target="../tags/tag23.xml"/><Relationship Id="rId9"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89.xml"/><Relationship Id="rId3" Type="http://schemas.openxmlformats.org/officeDocument/2006/relationships/tags" Target="../tags/tag84.xml"/><Relationship Id="rId7" Type="http://schemas.openxmlformats.org/officeDocument/2006/relationships/tags" Target="../tags/tag88.xml"/><Relationship Id="rId12" Type="http://schemas.openxmlformats.org/officeDocument/2006/relationships/image" Target="../media/image5.emf"/><Relationship Id="rId2" Type="http://schemas.openxmlformats.org/officeDocument/2006/relationships/tags" Target="../tags/tag83.xml"/><Relationship Id="rId1" Type="http://schemas.openxmlformats.org/officeDocument/2006/relationships/vmlDrawing" Target="../drawings/vmlDrawing11.vml"/><Relationship Id="rId6" Type="http://schemas.openxmlformats.org/officeDocument/2006/relationships/tags" Target="../tags/tag87.xml"/><Relationship Id="rId11" Type="http://schemas.openxmlformats.org/officeDocument/2006/relationships/oleObject" Target="../embeddings/oleObject11.bin"/><Relationship Id="rId5" Type="http://schemas.openxmlformats.org/officeDocument/2006/relationships/tags" Target="../tags/tag86.xml"/><Relationship Id="rId10" Type="http://schemas.openxmlformats.org/officeDocument/2006/relationships/slideMaster" Target="../slideMasters/slideMaster1.xml"/><Relationship Id="rId4" Type="http://schemas.openxmlformats.org/officeDocument/2006/relationships/tags" Target="../tags/tag85.xml"/><Relationship Id="rId9" Type="http://schemas.openxmlformats.org/officeDocument/2006/relationships/tags" Target="../tags/tag90.xml"/></Relationships>
</file>

<file path=ppt/slideLayouts/_rels/slideLayout11.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12" Type="http://schemas.openxmlformats.org/officeDocument/2006/relationships/image" Target="../media/image1.emf"/><Relationship Id="rId2" Type="http://schemas.openxmlformats.org/officeDocument/2006/relationships/tags" Target="../tags/tag91.xml"/><Relationship Id="rId1" Type="http://schemas.openxmlformats.org/officeDocument/2006/relationships/vmlDrawing" Target="../drawings/vmlDrawing12.vml"/><Relationship Id="rId6" Type="http://schemas.openxmlformats.org/officeDocument/2006/relationships/tags" Target="../tags/tag95.xml"/><Relationship Id="rId11" Type="http://schemas.openxmlformats.org/officeDocument/2006/relationships/oleObject" Target="../embeddings/oleObject12.bin"/><Relationship Id="rId5" Type="http://schemas.openxmlformats.org/officeDocument/2006/relationships/tags" Target="../tags/tag94.xml"/><Relationship Id="rId10" Type="http://schemas.openxmlformats.org/officeDocument/2006/relationships/slideMaster" Target="../slideMasters/slideMaster1.xml"/><Relationship Id="rId4" Type="http://schemas.openxmlformats.org/officeDocument/2006/relationships/tags" Target="../tags/tag93.xml"/><Relationship Id="rId9" Type="http://schemas.openxmlformats.org/officeDocument/2006/relationships/tags" Target="../tags/tag98.xml"/></Relationships>
</file>

<file path=ppt/slideLayouts/_rels/slideLayout12.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100.xml"/><Relationship Id="rId7" Type="http://schemas.openxmlformats.org/officeDocument/2006/relationships/tags" Target="../tags/tag104.xml"/><Relationship Id="rId2" Type="http://schemas.openxmlformats.org/officeDocument/2006/relationships/tags" Target="../tags/tag99.xml"/><Relationship Id="rId1" Type="http://schemas.openxmlformats.org/officeDocument/2006/relationships/vmlDrawing" Target="../drawings/vmlDrawing13.vml"/><Relationship Id="rId6" Type="http://schemas.openxmlformats.org/officeDocument/2006/relationships/tags" Target="../tags/tag103.xml"/><Relationship Id="rId5" Type="http://schemas.openxmlformats.org/officeDocument/2006/relationships/tags" Target="../tags/tag102.xml"/><Relationship Id="rId10" Type="http://schemas.openxmlformats.org/officeDocument/2006/relationships/image" Target="../media/image2.emf"/><Relationship Id="rId4" Type="http://schemas.openxmlformats.org/officeDocument/2006/relationships/tags" Target="../tags/tag101.xml"/><Relationship Id="rId9"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106.xml"/><Relationship Id="rId7" Type="http://schemas.openxmlformats.org/officeDocument/2006/relationships/oleObject" Target="../embeddings/oleObject14.bin"/><Relationship Id="rId2" Type="http://schemas.openxmlformats.org/officeDocument/2006/relationships/tags" Target="../tags/tag105.xml"/><Relationship Id="rId1" Type="http://schemas.openxmlformats.org/officeDocument/2006/relationships/vmlDrawing" Target="../drawings/vmlDrawing14.vml"/><Relationship Id="rId6" Type="http://schemas.openxmlformats.org/officeDocument/2006/relationships/slideMaster" Target="../slideMasters/slideMaster1.xml"/><Relationship Id="rId5" Type="http://schemas.openxmlformats.org/officeDocument/2006/relationships/tags" Target="../tags/tag108.xml"/><Relationship Id="rId4" Type="http://schemas.openxmlformats.org/officeDocument/2006/relationships/tags" Target="../tags/tag107.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svg"/><Relationship Id="rId2" Type="http://schemas.openxmlformats.org/officeDocument/2006/relationships/tags" Target="../tags/tag109.xml"/><Relationship Id="rId1" Type="http://schemas.openxmlformats.org/officeDocument/2006/relationships/vmlDrawing" Target="../drawings/vmlDrawing15.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33.xml"/><Relationship Id="rId3" Type="http://schemas.openxmlformats.org/officeDocument/2006/relationships/tags" Target="../tags/tag28.xml"/><Relationship Id="rId7" Type="http://schemas.openxmlformats.org/officeDocument/2006/relationships/tags" Target="../tags/tag32.xml"/><Relationship Id="rId2" Type="http://schemas.openxmlformats.org/officeDocument/2006/relationships/tags" Target="../tags/tag27.xml"/><Relationship Id="rId1" Type="http://schemas.openxmlformats.org/officeDocument/2006/relationships/vmlDrawing" Target="../drawings/vmlDrawing3.vml"/><Relationship Id="rId6" Type="http://schemas.openxmlformats.org/officeDocument/2006/relationships/tags" Target="../tags/tag31.xml"/><Relationship Id="rId11" Type="http://schemas.openxmlformats.org/officeDocument/2006/relationships/image" Target="../media/image1.emf"/><Relationship Id="rId5" Type="http://schemas.openxmlformats.org/officeDocument/2006/relationships/tags" Target="../tags/tag30.xml"/><Relationship Id="rId10" Type="http://schemas.openxmlformats.org/officeDocument/2006/relationships/oleObject" Target="../embeddings/oleObject3.bin"/><Relationship Id="rId4" Type="http://schemas.openxmlformats.org/officeDocument/2006/relationships/tags" Target="../tags/tag29.xml"/><Relationship Id="rId9"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vmlDrawing" Target="../drawings/vmlDrawing4.vml"/><Relationship Id="rId6" Type="http://schemas.openxmlformats.org/officeDocument/2006/relationships/tags" Target="../tags/tag38.xml"/><Relationship Id="rId5" Type="http://schemas.openxmlformats.org/officeDocument/2006/relationships/tags" Target="../tags/tag37.xml"/><Relationship Id="rId10" Type="http://schemas.openxmlformats.org/officeDocument/2006/relationships/image" Target="../media/image2.emf"/><Relationship Id="rId4" Type="http://schemas.openxmlformats.org/officeDocument/2006/relationships/tags" Target="../tags/tag36.xml"/><Relationship Id="rId9"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1.xml"/><Relationship Id="rId7" Type="http://schemas.openxmlformats.org/officeDocument/2006/relationships/tags" Target="../tags/tag45.xml"/><Relationship Id="rId2" Type="http://schemas.openxmlformats.org/officeDocument/2006/relationships/tags" Target="../tags/tag40.xml"/><Relationship Id="rId1" Type="http://schemas.openxmlformats.org/officeDocument/2006/relationships/vmlDrawing" Target="../drawings/vmlDrawing5.vml"/><Relationship Id="rId6" Type="http://schemas.openxmlformats.org/officeDocument/2006/relationships/tags" Target="../tags/tag44.xml"/><Relationship Id="rId5" Type="http://schemas.openxmlformats.org/officeDocument/2006/relationships/tags" Target="../tags/tag43.xml"/><Relationship Id="rId10" Type="http://schemas.openxmlformats.org/officeDocument/2006/relationships/image" Target="../media/image2.emf"/><Relationship Id="rId4" Type="http://schemas.openxmlformats.org/officeDocument/2006/relationships/tags" Target="../tags/tag42.xml"/><Relationship Id="rId9"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47.xml"/><Relationship Id="rId7" Type="http://schemas.openxmlformats.org/officeDocument/2006/relationships/tags" Target="../tags/tag51.xml"/><Relationship Id="rId2" Type="http://schemas.openxmlformats.org/officeDocument/2006/relationships/tags" Target="../tags/tag46.xml"/><Relationship Id="rId1" Type="http://schemas.openxmlformats.org/officeDocument/2006/relationships/vmlDrawing" Target="../drawings/vmlDrawing6.vml"/><Relationship Id="rId6" Type="http://schemas.openxmlformats.org/officeDocument/2006/relationships/tags" Target="../tags/tag50.xml"/><Relationship Id="rId5" Type="http://schemas.openxmlformats.org/officeDocument/2006/relationships/tags" Target="../tags/tag49.xml"/><Relationship Id="rId10" Type="http://schemas.openxmlformats.org/officeDocument/2006/relationships/image" Target="../media/image2.emf"/><Relationship Id="rId4" Type="http://schemas.openxmlformats.org/officeDocument/2006/relationships/tags" Target="../tags/tag48.xml"/><Relationship Id="rId9"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58.xml"/><Relationship Id="rId3" Type="http://schemas.openxmlformats.org/officeDocument/2006/relationships/tags" Target="../tags/tag53.xml"/><Relationship Id="rId7" Type="http://schemas.openxmlformats.org/officeDocument/2006/relationships/tags" Target="../tags/tag57.xml"/><Relationship Id="rId2" Type="http://schemas.openxmlformats.org/officeDocument/2006/relationships/tags" Target="../tags/tag52.xml"/><Relationship Id="rId1" Type="http://schemas.openxmlformats.org/officeDocument/2006/relationships/vmlDrawing" Target="../drawings/vmlDrawing7.vml"/><Relationship Id="rId6" Type="http://schemas.openxmlformats.org/officeDocument/2006/relationships/tags" Target="../tags/tag56.xml"/><Relationship Id="rId11" Type="http://schemas.openxmlformats.org/officeDocument/2006/relationships/image" Target="../media/image2.emf"/><Relationship Id="rId5" Type="http://schemas.openxmlformats.org/officeDocument/2006/relationships/tags" Target="../tags/tag55.xml"/><Relationship Id="rId10" Type="http://schemas.openxmlformats.org/officeDocument/2006/relationships/oleObject" Target="../embeddings/oleObject7.bin"/><Relationship Id="rId4" Type="http://schemas.openxmlformats.org/officeDocument/2006/relationships/tags" Target="../tags/tag54.xml"/><Relationship Id="rId9"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65.xml"/><Relationship Id="rId3" Type="http://schemas.openxmlformats.org/officeDocument/2006/relationships/tags" Target="../tags/tag60.xml"/><Relationship Id="rId7" Type="http://schemas.openxmlformats.org/officeDocument/2006/relationships/tags" Target="../tags/tag64.xml"/><Relationship Id="rId12" Type="http://schemas.openxmlformats.org/officeDocument/2006/relationships/image" Target="../media/image1.emf"/><Relationship Id="rId2" Type="http://schemas.openxmlformats.org/officeDocument/2006/relationships/tags" Target="../tags/tag59.xml"/><Relationship Id="rId1" Type="http://schemas.openxmlformats.org/officeDocument/2006/relationships/vmlDrawing" Target="../drawings/vmlDrawing8.vml"/><Relationship Id="rId6" Type="http://schemas.openxmlformats.org/officeDocument/2006/relationships/tags" Target="../tags/tag63.xml"/><Relationship Id="rId11" Type="http://schemas.openxmlformats.org/officeDocument/2006/relationships/oleObject" Target="../embeddings/oleObject8.bin"/><Relationship Id="rId5" Type="http://schemas.openxmlformats.org/officeDocument/2006/relationships/tags" Target="../tags/tag62.xml"/><Relationship Id="rId10" Type="http://schemas.openxmlformats.org/officeDocument/2006/relationships/slideMaster" Target="../slideMasters/slideMaster1.xml"/><Relationship Id="rId4" Type="http://schemas.openxmlformats.org/officeDocument/2006/relationships/tags" Target="../tags/tag61.xml"/><Relationship Id="rId9" Type="http://schemas.openxmlformats.org/officeDocument/2006/relationships/tags" Target="../tags/tag66.xml"/></Relationships>
</file>

<file path=ppt/slideLayouts/_rels/slideLayout8.xml.rels><?xml version="1.0" encoding="UTF-8" standalone="yes"?>
<Relationships xmlns="http://schemas.openxmlformats.org/package/2006/relationships"><Relationship Id="rId8" Type="http://schemas.openxmlformats.org/officeDocument/2006/relationships/tags" Target="../tags/tag73.xml"/><Relationship Id="rId3" Type="http://schemas.openxmlformats.org/officeDocument/2006/relationships/tags" Target="../tags/tag68.xml"/><Relationship Id="rId7" Type="http://schemas.openxmlformats.org/officeDocument/2006/relationships/tags" Target="../tags/tag72.xml"/><Relationship Id="rId12" Type="http://schemas.openxmlformats.org/officeDocument/2006/relationships/image" Target="../media/image1.emf"/><Relationship Id="rId2" Type="http://schemas.openxmlformats.org/officeDocument/2006/relationships/tags" Target="../tags/tag67.xml"/><Relationship Id="rId1" Type="http://schemas.openxmlformats.org/officeDocument/2006/relationships/vmlDrawing" Target="../drawings/vmlDrawing9.vml"/><Relationship Id="rId6" Type="http://schemas.openxmlformats.org/officeDocument/2006/relationships/tags" Target="../tags/tag71.xml"/><Relationship Id="rId11" Type="http://schemas.openxmlformats.org/officeDocument/2006/relationships/oleObject" Target="../embeddings/oleObject9.bin"/><Relationship Id="rId5" Type="http://schemas.openxmlformats.org/officeDocument/2006/relationships/tags" Target="../tags/tag70.xml"/><Relationship Id="rId10" Type="http://schemas.openxmlformats.org/officeDocument/2006/relationships/slideMaster" Target="../slideMasters/slideMaster1.xml"/><Relationship Id="rId4" Type="http://schemas.openxmlformats.org/officeDocument/2006/relationships/tags" Target="../tags/tag69.xml"/><Relationship Id="rId9" Type="http://schemas.openxmlformats.org/officeDocument/2006/relationships/tags" Target="../tags/tag74.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81.xml"/><Relationship Id="rId3" Type="http://schemas.openxmlformats.org/officeDocument/2006/relationships/tags" Target="../tags/tag76.xml"/><Relationship Id="rId7" Type="http://schemas.openxmlformats.org/officeDocument/2006/relationships/tags" Target="../tags/tag80.xml"/><Relationship Id="rId12" Type="http://schemas.openxmlformats.org/officeDocument/2006/relationships/image" Target="../media/image1.emf"/><Relationship Id="rId2" Type="http://schemas.openxmlformats.org/officeDocument/2006/relationships/tags" Target="../tags/tag75.xml"/><Relationship Id="rId1" Type="http://schemas.openxmlformats.org/officeDocument/2006/relationships/vmlDrawing" Target="../drawings/vmlDrawing10.vml"/><Relationship Id="rId6" Type="http://schemas.openxmlformats.org/officeDocument/2006/relationships/tags" Target="../tags/tag79.xml"/><Relationship Id="rId11" Type="http://schemas.openxmlformats.org/officeDocument/2006/relationships/oleObject" Target="../embeddings/oleObject10.bin"/><Relationship Id="rId5" Type="http://schemas.openxmlformats.org/officeDocument/2006/relationships/tags" Target="../tags/tag78.xml"/><Relationship Id="rId10" Type="http://schemas.openxmlformats.org/officeDocument/2006/relationships/slideMaster" Target="../slideMasters/slideMaster1.xml"/><Relationship Id="rId4" Type="http://schemas.openxmlformats.org/officeDocument/2006/relationships/tags" Target="../tags/tag77.xml"/><Relationship Id="rId9" Type="http://schemas.openxmlformats.org/officeDocument/2006/relationships/tags" Target="../tags/tag8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Pr>
        <a:solidFill>
          <a:schemeClr val="bg1"/>
        </a:solidFill>
        <a:effectLst/>
      </p:bgPr>
    </p:bg>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3B562A0-3D6C-45D0-9E85-8A28A804D0F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68" name="think-cell Slide" r:id="rId9" imgW="592" imgH="591" progId="TCLayout.ActiveDocument.1">
                  <p:embed/>
                </p:oleObj>
              </mc:Choice>
              <mc:Fallback>
                <p:oleObj name="think-cell Slide" r:id="rId9" imgW="592" imgH="591" progId="TCLayout.ActiveDocument.1">
                  <p:embed/>
                  <p:pic>
                    <p:nvPicPr>
                      <p:cNvPr id="7" name="Object 6" hidden="1">
                        <a:extLst>
                          <a:ext uri="{FF2B5EF4-FFF2-40B4-BE49-F238E27FC236}">
                            <a16:creationId xmlns:a16="http://schemas.microsoft.com/office/drawing/2014/main" id="{33B562A0-3D6C-45D0-9E85-8A28A804D0F1}"/>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CC42428D-965F-410A-AAB0-2F4E028AF07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44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3" name="Rectangle 2">
            <a:extLst>
              <a:ext uri="{FF2B5EF4-FFF2-40B4-BE49-F238E27FC236}">
                <a16:creationId xmlns:a16="http://schemas.microsoft.com/office/drawing/2014/main" id="{BE496DEA-F80E-4716-80CE-52D574209C0A}"/>
              </a:ext>
            </a:extLst>
          </p:cNvPr>
          <p:cNvSpPr/>
          <p:nvPr userDrawn="1"/>
        </p:nvSpPr>
        <p:spPr bwMode="ltGray">
          <a:xfrm>
            <a:off x="3176" y="4774019"/>
            <a:ext cx="12188824" cy="574158"/>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sp>
        <p:nvSpPr>
          <p:cNvPr id="16" name="Documenttype">
            <a:extLst>
              <a:ext uri="{FF2B5EF4-FFF2-40B4-BE49-F238E27FC236}">
                <a16:creationId xmlns:a16="http://schemas.microsoft.com/office/drawing/2014/main" id="{0CADA7EB-5C2E-4AD4-A32E-534A28817C8A}"/>
              </a:ext>
            </a:extLst>
          </p:cNvPr>
          <p:cNvSpPr>
            <a:spLocks noGrp="1"/>
          </p:cNvSpPr>
          <p:nvPr>
            <p:ph type="body" sz="quarter" idx="13" hasCustomPrompt="1"/>
            <p:custDataLst>
              <p:tags r:id="rId4"/>
            </p:custDataLst>
          </p:nvPr>
        </p:nvSpPr>
        <p:spPr bwMode="ltGray">
          <a:xfrm>
            <a:off x="550800" y="4907210"/>
            <a:ext cx="9726795" cy="307777"/>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2000" dirty="0">
                <a:solidFill>
                  <a:schemeClr val="bg1"/>
                </a:solidFill>
              </a:defRPr>
            </a:lvl1pPr>
          </a:lstStyle>
          <a:p>
            <a:pPr lvl="0">
              <a:buNone/>
            </a:pPr>
            <a:r>
              <a:rPr lang="en-GB" dirty="0"/>
              <a:t>Edit date or title/role</a:t>
            </a:r>
          </a:p>
        </p:txBody>
      </p:sp>
      <p:sp>
        <p:nvSpPr>
          <p:cNvPr id="18" name="Subtitle">
            <a:extLst>
              <a:ext uri="{FF2B5EF4-FFF2-40B4-BE49-F238E27FC236}">
                <a16:creationId xmlns:a16="http://schemas.microsoft.com/office/drawing/2014/main" id="{C85A1636-E33D-4640-A4BA-89E2008C1ED4}"/>
              </a:ext>
            </a:extLst>
          </p:cNvPr>
          <p:cNvSpPr>
            <a:spLocks noGrp="1"/>
          </p:cNvSpPr>
          <p:nvPr>
            <p:ph type="subTitle" idx="1"/>
            <p:custDataLst>
              <p:tags r:id="rId5"/>
            </p:custDataLst>
          </p:nvPr>
        </p:nvSpPr>
        <p:spPr bwMode="ltGray">
          <a:xfrm>
            <a:off x="551941" y="4199554"/>
            <a:ext cx="9726795" cy="307777"/>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2000" dirty="0"/>
            </a:lvl1pPr>
          </a:lstStyle>
          <a:p>
            <a:pPr lvl="0">
              <a:buNone/>
            </a:pPr>
            <a:r>
              <a:rPr lang="en-GB" dirty="0"/>
              <a:t>Click to edit Master subtitle style</a:t>
            </a:r>
          </a:p>
        </p:txBody>
      </p:sp>
      <p:sp>
        <p:nvSpPr>
          <p:cNvPr id="20" name="Title">
            <a:extLst>
              <a:ext uri="{FF2B5EF4-FFF2-40B4-BE49-F238E27FC236}">
                <a16:creationId xmlns:a16="http://schemas.microsoft.com/office/drawing/2014/main" id="{AA4E4E19-7239-46DA-AE24-CE9556C9BE7D}"/>
              </a:ext>
            </a:extLst>
          </p:cNvPr>
          <p:cNvSpPr>
            <a:spLocks noGrp="1"/>
          </p:cNvSpPr>
          <p:nvPr>
            <p:ph type="title"/>
            <p:custDataLst>
              <p:tags r:id="rId6"/>
            </p:custDataLst>
          </p:nvPr>
        </p:nvSpPr>
        <p:spPr bwMode="ltGray">
          <a:xfrm>
            <a:off x="551941" y="1901540"/>
            <a:ext cx="9726795" cy="677108"/>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t" anchorCtr="0">
            <a:spAutoFit/>
          </a:bodyPr>
          <a:lstStyle>
            <a:lvl1pPr>
              <a:defRPr lang="en-US" sz="4400" dirty="0"/>
            </a:lvl1pPr>
          </a:lstStyle>
          <a:p>
            <a:pPr lvl="0"/>
            <a:r>
              <a:rPr lang="en-GB" dirty="0"/>
              <a:t>Click to edit Master title style</a:t>
            </a:r>
          </a:p>
        </p:txBody>
      </p:sp>
      <p:sp>
        <p:nvSpPr>
          <p:cNvPr id="8" name="Rectangle 7">
            <a:extLst>
              <a:ext uri="{FF2B5EF4-FFF2-40B4-BE49-F238E27FC236}">
                <a16:creationId xmlns:a16="http://schemas.microsoft.com/office/drawing/2014/main" id="{5F3F369D-2115-4D28-BF8A-1C839CD57FBB}"/>
              </a:ext>
            </a:extLst>
          </p:cNvPr>
          <p:cNvSpPr>
            <a:spLocks/>
          </p:cNvSpPr>
          <p:nvPr userDrawn="1"/>
        </p:nvSpPr>
        <p:spPr bwMode="ltGray">
          <a:xfrm>
            <a:off x="-1" y="170954"/>
            <a:ext cx="447261" cy="758622"/>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pic>
        <p:nvPicPr>
          <p:cNvPr id="9" name="Graphic 8">
            <a:extLst>
              <a:ext uri="{FF2B5EF4-FFF2-40B4-BE49-F238E27FC236}">
                <a16:creationId xmlns:a16="http://schemas.microsoft.com/office/drawing/2014/main" id="{0D2A5DDF-37E3-4537-B4EA-143CBBB33708}"/>
              </a:ext>
            </a:extLst>
          </p:cNvPr>
          <p:cNvPicPr>
            <a:picLocks noChangeAspect="1"/>
          </p:cNvPicPr>
          <p:nvPr userDrawn="1"/>
        </p:nvPicPr>
        <p:blipFill>
          <a:blip r:embed="rId11">
            <a:extLst>
              <a:ext uri="{96DAC541-7B7A-43D3-8B79-37D633B846F1}">
                <asvg:svgBlip xmlns:asvg="http://schemas.microsoft.com/office/drawing/2016/SVG/main" r:embed="rId12"/>
              </a:ext>
            </a:extLst>
          </a:blip>
          <a:stretch>
            <a:fillRect/>
          </a:stretch>
        </p:blipFill>
        <p:spPr bwMode="ltGray">
          <a:xfrm>
            <a:off x="425303" y="140408"/>
            <a:ext cx="2242432" cy="819713"/>
          </a:xfrm>
          <a:prstGeom prst="rect">
            <a:avLst/>
          </a:prstGeom>
        </p:spPr>
      </p:pic>
      <p:sp>
        <p:nvSpPr>
          <p:cNvPr id="14" name="TextBox 13">
            <a:extLst>
              <a:ext uri="{FF2B5EF4-FFF2-40B4-BE49-F238E27FC236}">
                <a16:creationId xmlns:a16="http://schemas.microsoft.com/office/drawing/2014/main" id="{D5150BAF-97D1-4ADD-9517-820EB22D5BAC}"/>
              </a:ext>
            </a:extLst>
          </p:cNvPr>
          <p:cNvSpPr txBox="1"/>
          <p:nvPr userDrawn="1"/>
        </p:nvSpPr>
        <p:spPr>
          <a:xfrm>
            <a:off x="8097413" y="6526460"/>
            <a:ext cx="3539851" cy="317649"/>
          </a:xfrm>
          <a:prstGeom prst="rect">
            <a:avLst/>
          </a:prstGeom>
          <a:solidFill>
            <a:schemeClr val="bg1"/>
          </a:solidFill>
          <a:ln w="6350">
            <a:noFill/>
            <a:miter lim="800000"/>
          </a:ln>
        </p:spPr>
        <p:txBody>
          <a:bodyPr vert="horz" wrap="square" lIns="0" tIns="0" rIns="0" bIns="0" rtlCol="0">
            <a:noAutofit/>
          </a:bodyPr>
          <a:lstStyle/>
          <a:p>
            <a:pPr algn="ctr">
              <a:spcBef>
                <a:spcPts val="300"/>
              </a:spcBef>
              <a:spcAft>
                <a:spcPts val="300"/>
              </a:spcAft>
              <a:buNone/>
            </a:pPr>
            <a:r>
              <a:rPr lang="en-GB" sz="1100" b="1" dirty="0"/>
              <a:t>DRAFT– NOT GOVERNMENT POLICY</a:t>
            </a:r>
          </a:p>
        </p:txBody>
      </p:sp>
      <p:sp>
        <p:nvSpPr>
          <p:cNvPr id="15" name="Slide Number">
            <a:extLst>
              <a:ext uri="{FF2B5EF4-FFF2-40B4-BE49-F238E27FC236}">
                <a16:creationId xmlns:a16="http://schemas.microsoft.com/office/drawing/2014/main" id="{1C5BFCD1-4542-4431-9C54-F2F995D04AEF}"/>
              </a:ext>
            </a:extLst>
          </p:cNvPr>
          <p:cNvSpPr>
            <a:spLocks noChangeArrowheads="1"/>
          </p:cNvSpPr>
          <p:nvPr userDrawn="1">
            <p:custDataLst>
              <p:tags r:id="rId7"/>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Tree>
    <p:extLst>
      <p:ext uri="{BB962C8B-B14F-4D97-AF65-F5344CB8AC3E}">
        <p14:creationId xmlns:p14="http://schemas.microsoft.com/office/powerpoint/2010/main" val="89037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2/3">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C293AC4C-5B2F-4A0C-8C9B-7295BEE1F457}"/>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84" name="think-cell Slide" r:id="rId11" imgW="572" imgH="588" progId="TCLayout.ActiveDocument.1">
                  <p:embed/>
                </p:oleObj>
              </mc:Choice>
              <mc:Fallback>
                <p:oleObj name="think-cell Slide" r:id="rId11" imgW="572" imgH="588" progId="TCLayout.ActiveDocument.1">
                  <p:embed/>
                  <p:pic>
                    <p:nvPicPr>
                      <p:cNvPr id="3" name="Object 6" hidden="1">
                        <a:extLst>
                          <a:ext uri="{FF2B5EF4-FFF2-40B4-BE49-F238E27FC236}">
                            <a16:creationId xmlns:a16="http://schemas.microsoft.com/office/drawing/2014/main" id="{C293AC4C-5B2F-4A0C-8C9B-7295BEE1F457}"/>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2D668F04-7049-40BA-8D63-D8BBB6921318}"/>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4"/>
            </p:custDataLst>
          </p:nvPr>
        </p:nvSpPr>
        <p:spPr bwMode="ltGray">
          <a:xfrm>
            <a:off x="7830312" y="0"/>
            <a:ext cx="4361688" cy="6858000"/>
          </a:xfrm>
          <a:prstGeom prst="rect">
            <a:avLst/>
          </a:prstGeom>
          <a:solidFill>
            <a:srgbClr val="D9F3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dirty="0">
              <a:solidFill>
                <a:srgbClr val="F0F0F0"/>
              </a:solidFill>
              <a:latin typeface="Arial" panose="020B0604020202020204" pitchFamily="34" charset="0"/>
            </a:endParaRPr>
          </a:p>
        </p:txBody>
      </p:sp>
      <p:sp>
        <p:nvSpPr>
          <p:cNvPr id="17" name="Slide Number">
            <a:extLst>
              <a:ext uri="{FF2B5EF4-FFF2-40B4-BE49-F238E27FC236}">
                <a16:creationId xmlns:a16="http://schemas.microsoft.com/office/drawing/2014/main" id="{3B7A7C0C-AC02-4989-860B-73442D510162}"/>
              </a:ext>
            </a:extLst>
          </p:cNvPr>
          <p:cNvSpPr>
            <a:spLocks noChangeArrowheads="1"/>
          </p:cNvSpPr>
          <p:nvPr userDrawn="1">
            <p:custDataLst>
              <p:tags r:id="rId5"/>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11" name="2. Slide Title">
            <a:extLst>
              <a:ext uri="{FF2B5EF4-FFF2-40B4-BE49-F238E27FC236}">
                <a16:creationId xmlns:a16="http://schemas.microsoft.com/office/drawing/2014/main" id="{371FFA04-E5A5-4917-AD11-B3372328BC0A}"/>
              </a:ext>
            </a:extLst>
          </p:cNvPr>
          <p:cNvSpPr>
            <a:spLocks noGrp="1"/>
          </p:cNvSpPr>
          <p:nvPr>
            <p:ph type="title"/>
            <p:custDataLst>
              <p:tags r:id="rId6"/>
            </p:custDataLst>
          </p:nvPr>
        </p:nvSpPr>
        <p:spPr>
          <a:xfrm>
            <a:off x="554736" y="172212"/>
            <a:ext cx="6967728" cy="384721"/>
          </a:xfrm>
        </p:spPr>
        <p:txBody>
          <a:bodyPr vert="horz" wrap="square" lIns="0" tIns="0" rIns="0" bIns="0" rtlCol="0" anchor="t" anchorCtr="0">
            <a:noAutofit/>
          </a:bodyPr>
          <a:lstStyle>
            <a:lvl1pPr>
              <a:defRPr lang="en-US" dirty="0"/>
            </a:lvl1pPr>
          </a:lstStyle>
          <a:p>
            <a:pPr lvl="0"/>
            <a:r>
              <a:rPr lang="en-GB"/>
              <a:t>Click to edit Master title style</a:t>
            </a:r>
            <a:endParaRPr lang="en-GB" dirty="0"/>
          </a:p>
        </p:txBody>
      </p:sp>
      <p:sp>
        <p:nvSpPr>
          <p:cNvPr id="12" name="3. Subtitle">
            <a:extLst>
              <a:ext uri="{FF2B5EF4-FFF2-40B4-BE49-F238E27FC236}">
                <a16:creationId xmlns:a16="http://schemas.microsoft.com/office/drawing/2014/main" id="{BDCAA746-EC13-43BE-A210-C24031B51F9A}"/>
              </a:ext>
            </a:extLst>
          </p:cNvPr>
          <p:cNvSpPr>
            <a:spLocks noGrp="1"/>
          </p:cNvSpPr>
          <p:nvPr>
            <p:ph type="subTitle" idx="1"/>
            <p:custDataLst>
              <p:tags r:id="rId7"/>
            </p:custDataLst>
          </p:nvPr>
        </p:nvSpPr>
        <p:spPr>
          <a:xfrm>
            <a:off x="554736" y="570688"/>
            <a:ext cx="6967728" cy="276999"/>
          </a:xfrm>
          <a:prstGeom prst="rect">
            <a:avLst/>
          </a:prstGeom>
        </p:spPr>
        <p:txBody>
          <a:bodyPr vert="horz" wrap="square" lIns="0" tIns="0" rIns="0" bIns="0" rtlCol="0">
            <a:spAutoFit/>
          </a:bodyPr>
          <a:lstStyle>
            <a:lvl1pPr>
              <a:defRPr lang="en-US" sz="1800" b="0" dirty="0">
                <a:latin typeface="+mj-lt"/>
              </a:defRPr>
            </a:lvl1pPr>
          </a:lstStyle>
          <a:p>
            <a:pPr lvl="0">
              <a:buNone/>
            </a:pPr>
            <a:r>
              <a:rPr lang="en-GB"/>
              <a:t>Click to edit Master subtitle style</a:t>
            </a:r>
            <a:endParaRPr lang="en-GB" dirty="0"/>
          </a:p>
        </p:txBody>
      </p:sp>
      <p:sp>
        <p:nvSpPr>
          <p:cNvPr id="13" name="5. Source" hidden="1">
            <a:extLst>
              <a:ext uri="{FF2B5EF4-FFF2-40B4-BE49-F238E27FC236}">
                <a16:creationId xmlns:a16="http://schemas.microsoft.com/office/drawing/2014/main" id="{24A7774E-71C5-4948-BE09-9BDF605F412D}"/>
              </a:ext>
            </a:extLst>
          </p:cNvPr>
          <p:cNvSpPr txBox="1">
            <a:spLocks/>
          </p:cNvSpPr>
          <p:nvPr userDrawn="1">
            <p:custDataLst>
              <p:tags r:id="rId8"/>
            </p:custDataLst>
          </p:nvPr>
        </p:nvSpPr>
        <p:spPr>
          <a:xfrm>
            <a:off x="554735" y="6501669"/>
            <a:ext cx="6967728"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4" name="1. On-page tracker">
            <a:extLst>
              <a:ext uri="{FF2B5EF4-FFF2-40B4-BE49-F238E27FC236}">
                <a16:creationId xmlns:a16="http://schemas.microsoft.com/office/drawing/2014/main" id="{500D600F-5377-4730-971C-B4D24BB074A3}"/>
              </a:ext>
            </a:extLst>
          </p:cNvPr>
          <p:cNvSpPr>
            <a:spLocks noGrp="1"/>
          </p:cNvSpPr>
          <p:nvPr>
            <p:ph type="body" sz="quarter" idx="10" hasCustomPrompt="1"/>
            <p:custDataLst>
              <p:tags r:id="rId9"/>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3786316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3/4 ">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308" name="think-cell Slide" r:id="rId11" imgW="413" imgH="416" progId="TCLayout.ActiveDocument.1">
                  <p:embed/>
                </p:oleObj>
              </mc:Choice>
              <mc:Fallback>
                <p:oleObj name="think-cell Slide" r:id="rId11" imgW="413" imgH="416" progId="TCLayout.ActiveDocument.1">
                  <p:embed/>
                  <p:pic>
                    <p:nvPicPr>
                      <p:cNvPr id="3" name="Object 6" hidden="1">
                        <a:extLst>
                          <a:ext uri="{FF2B5EF4-FFF2-40B4-BE49-F238E27FC236}">
                            <a16:creationId xmlns:a16="http://schemas.microsoft.com/office/drawing/2014/main" id="{9F7114D8-6025-4386-BA96-B034FE6B3CDB}"/>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50854476-2923-4515-A585-4477FF861180}"/>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23" name="RectangleLight">
            <a:extLst>
              <a:ext uri="{FF2B5EF4-FFF2-40B4-BE49-F238E27FC236}">
                <a16:creationId xmlns:a16="http://schemas.microsoft.com/office/drawing/2014/main" id="{A80E2F68-4ED6-42EF-9858-2FE4B1382825}"/>
              </a:ext>
            </a:extLst>
          </p:cNvPr>
          <p:cNvSpPr/>
          <p:nvPr userDrawn="1">
            <p:custDataLst>
              <p:tags r:id="rId4"/>
            </p:custDataLst>
          </p:nvPr>
        </p:nvSpPr>
        <p:spPr bwMode="ltGray">
          <a:xfrm>
            <a:off x="8781416" y="0"/>
            <a:ext cx="3410584" cy="6858000"/>
          </a:xfrm>
          <a:prstGeom prst="rect">
            <a:avLst/>
          </a:prstGeom>
          <a:solidFill>
            <a:srgbClr val="D9F3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0F0F0"/>
              </a:solidFill>
              <a:effectLst/>
              <a:uLnTx/>
              <a:uFillTx/>
              <a:latin typeface="Arial" panose="020B0604020202020204" pitchFamily="34" charset="0"/>
              <a:ea typeface="+mn-ea"/>
              <a:cs typeface="+mn-cs"/>
            </a:endParaRPr>
          </a:p>
        </p:txBody>
      </p:sp>
      <p:sp>
        <p:nvSpPr>
          <p:cNvPr id="18" name="Slide Number">
            <a:extLst>
              <a:ext uri="{FF2B5EF4-FFF2-40B4-BE49-F238E27FC236}">
                <a16:creationId xmlns:a16="http://schemas.microsoft.com/office/drawing/2014/main" id="{D0E8D6D4-65CF-4E97-809E-C2399703986A}"/>
              </a:ext>
            </a:extLst>
          </p:cNvPr>
          <p:cNvSpPr>
            <a:spLocks noChangeArrowheads="1"/>
          </p:cNvSpPr>
          <p:nvPr userDrawn="1">
            <p:custDataLst>
              <p:tags r:id="rId5"/>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marL="0" marR="0" lvl="0" indent="0" algn="r" defTabSz="610744" rtl="0" eaLnBrk="1" fontAlgn="auto" latinLnBrk="0" hangingPunct="1">
              <a:lnSpc>
                <a:spcPct val="100000"/>
              </a:lnSpc>
              <a:spcBef>
                <a:spcPts val="0"/>
              </a:spcBef>
              <a:spcAft>
                <a:spcPts val="0"/>
              </a:spcAft>
              <a:buClrTx/>
              <a:buSzTx/>
              <a:buFontTx/>
              <a:buNone/>
              <a:tabLst/>
              <a:defRPr/>
            </a:pPr>
            <a:fld id="{4ABDCABE-3F10-B64C-92F1-862014417034}" type="slidenum">
              <a:rPr kumimoji="0" lang="en-GB" sz="800" b="0" i="0" u="none" strike="noStrike" kern="1200" cap="none" spc="0" normalizeH="0" baseline="0" noProof="0" smtClean="0">
                <a:ln>
                  <a:noFill/>
                </a:ln>
                <a:solidFill>
                  <a:srgbClr val="000000"/>
                </a:solidFill>
                <a:effectLst/>
                <a:uLnTx/>
                <a:uFillTx/>
                <a:latin typeface="Arial"/>
                <a:ea typeface="+mn-ea"/>
                <a:cs typeface="Arial" panose="020B0604020202020204" pitchFamily="34" charset="0"/>
              </a:rPr>
              <a:pPr marL="0" marR="0" lvl="0" indent="0" algn="r" defTabSz="610744" rtl="0" eaLnBrk="1" fontAlgn="auto" latinLnBrk="0" hangingPunct="1">
                <a:lnSpc>
                  <a:spcPct val="100000"/>
                </a:lnSpc>
                <a:spcBef>
                  <a:spcPts val="0"/>
                </a:spcBef>
                <a:spcAft>
                  <a:spcPts val="0"/>
                </a:spcAft>
                <a:buClrTx/>
                <a:buSzTx/>
                <a:buFontTx/>
                <a:buNone/>
                <a:tabLst/>
                <a:defRPr/>
              </a:pPr>
              <a:t>‹#›</a:t>
            </a:fld>
            <a:endParaRPr kumimoji="0" lang="en-GB" sz="8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sp>
        <p:nvSpPr>
          <p:cNvPr id="11" name="2. Slide Title">
            <a:extLst>
              <a:ext uri="{FF2B5EF4-FFF2-40B4-BE49-F238E27FC236}">
                <a16:creationId xmlns:a16="http://schemas.microsoft.com/office/drawing/2014/main" id="{0E13437D-5BC2-441B-8599-B8FF40E30FF0}"/>
              </a:ext>
            </a:extLst>
          </p:cNvPr>
          <p:cNvSpPr>
            <a:spLocks noGrp="1"/>
          </p:cNvSpPr>
          <p:nvPr>
            <p:ph type="title"/>
            <p:custDataLst>
              <p:tags r:id="rId6"/>
            </p:custDataLst>
          </p:nvPr>
        </p:nvSpPr>
        <p:spPr>
          <a:xfrm>
            <a:off x="554736" y="172212"/>
            <a:ext cx="7918704" cy="384721"/>
          </a:xfrm>
        </p:spPr>
        <p:txBody>
          <a:bodyPr vert="horz" wrap="square" lIns="0" tIns="0" rIns="0" bIns="0" rtlCol="0" anchor="t" anchorCtr="0">
            <a:noAutofit/>
          </a:bodyPr>
          <a:lstStyle>
            <a:lvl1pPr>
              <a:defRPr lang="en-US" dirty="0"/>
            </a:lvl1pPr>
          </a:lstStyle>
          <a:p>
            <a:pPr lvl="0"/>
            <a:r>
              <a:rPr lang="en-GB"/>
              <a:t>Click to edit Master title style</a:t>
            </a:r>
            <a:endParaRPr lang="en-GB" dirty="0"/>
          </a:p>
        </p:txBody>
      </p:sp>
      <p:sp>
        <p:nvSpPr>
          <p:cNvPr id="12" name="3. Subtitle">
            <a:extLst>
              <a:ext uri="{FF2B5EF4-FFF2-40B4-BE49-F238E27FC236}">
                <a16:creationId xmlns:a16="http://schemas.microsoft.com/office/drawing/2014/main" id="{90EEEF07-2DC8-41BF-A81B-72069C021ABE}"/>
              </a:ext>
            </a:extLst>
          </p:cNvPr>
          <p:cNvSpPr>
            <a:spLocks noGrp="1"/>
          </p:cNvSpPr>
          <p:nvPr>
            <p:ph type="subTitle" idx="1"/>
            <p:custDataLst>
              <p:tags r:id="rId7"/>
            </p:custDataLst>
          </p:nvPr>
        </p:nvSpPr>
        <p:spPr>
          <a:xfrm>
            <a:off x="554736" y="570688"/>
            <a:ext cx="7918704" cy="276999"/>
          </a:xfrm>
          <a:prstGeom prst="rect">
            <a:avLst/>
          </a:prstGeom>
        </p:spPr>
        <p:txBody>
          <a:bodyPr vert="horz" wrap="square" lIns="0" tIns="0" rIns="0" bIns="0" rtlCol="0">
            <a:spAutoFit/>
          </a:bodyPr>
          <a:lstStyle>
            <a:lvl1pPr>
              <a:defRPr lang="en-US" sz="1800" b="0" dirty="0">
                <a:latin typeface="+mj-lt"/>
              </a:defRPr>
            </a:lvl1pPr>
          </a:lstStyle>
          <a:p>
            <a:pPr lvl="0">
              <a:buNone/>
            </a:pPr>
            <a:r>
              <a:rPr lang="en-GB"/>
              <a:t>Click to edit Master subtitle style</a:t>
            </a:r>
            <a:endParaRPr lang="en-GB" dirty="0"/>
          </a:p>
        </p:txBody>
      </p:sp>
      <p:sp>
        <p:nvSpPr>
          <p:cNvPr id="13" name="5. Source" hidden="1">
            <a:extLst>
              <a:ext uri="{FF2B5EF4-FFF2-40B4-BE49-F238E27FC236}">
                <a16:creationId xmlns:a16="http://schemas.microsoft.com/office/drawing/2014/main" id="{66B7A6CB-F27D-42F5-A061-EE7AD0F021FC}"/>
              </a:ext>
            </a:extLst>
          </p:cNvPr>
          <p:cNvSpPr txBox="1">
            <a:spLocks/>
          </p:cNvSpPr>
          <p:nvPr userDrawn="1">
            <p:custDataLst>
              <p:tags r:id="rId8"/>
            </p:custDataLst>
          </p:nvPr>
        </p:nvSpPr>
        <p:spPr>
          <a:xfrm>
            <a:off x="554735" y="6501669"/>
            <a:ext cx="7918704"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noProof="0" dirty="0"/>
              <a:t>Source: …</a:t>
            </a:r>
          </a:p>
        </p:txBody>
      </p:sp>
      <p:sp>
        <p:nvSpPr>
          <p:cNvPr id="14" name="1. On-page tracker">
            <a:extLst>
              <a:ext uri="{FF2B5EF4-FFF2-40B4-BE49-F238E27FC236}">
                <a16:creationId xmlns:a16="http://schemas.microsoft.com/office/drawing/2014/main" id="{055D4B79-CAB3-4EAF-93CA-7DABC91B60EB}"/>
              </a:ext>
            </a:extLst>
          </p:cNvPr>
          <p:cNvSpPr>
            <a:spLocks noGrp="1"/>
          </p:cNvSpPr>
          <p:nvPr>
            <p:ph type="body" sz="quarter" idx="10" hasCustomPrompt="1"/>
            <p:custDataLst>
              <p:tags r:id="rId9"/>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897461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lin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648A5D5-75B9-4F02-A4CB-B3C65A9BF2CE}"/>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32" name="think-cell Slide" r:id="rId9" imgW="592" imgH="591" progId="TCLayout.ActiveDocument.1">
                  <p:embed/>
                </p:oleObj>
              </mc:Choice>
              <mc:Fallback>
                <p:oleObj name="think-cell Slide" r:id="rId9" imgW="592" imgH="591" progId="TCLayout.ActiveDocument.1">
                  <p:embed/>
                  <p:pic>
                    <p:nvPicPr>
                      <p:cNvPr id="3" name="Object 2" hidden="1">
                        <a:extLst>
                          <a:ext uri="{FF2B5EF4-FFF2-40B4-BE49-F238E27FC236}">
                            <a16:creationId xmlns:a16="http://schemas.microsoft.com/office/drawing/2014/main" id="{C648A5D5-75B9-4F02-A4CB-B3C65A9BF2CE}"/>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A58AAF75-30DC-408A-933A-149F2D14D18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15" name="Slide Number">
            <a:extLst>
              <a:ext uri="{FF2B5EF4-FFF2-40B4-BE49-F238E27FC236}">
                <a16:creationId xmlns:a16="http://schemas.microsoft.com/office/drawing/2014/main" id="{0AA537C7-2883-43C1-848C-3A4E9645077F}"/>
              </a:ext>
            </a:extLst>
          </p:cNvPr>
          <p:cNvSpPr>
            <a:spLocks noChangeArrowheads="1"/>
          </p:cNvSpPr>
          <p:nvPr userDrawn="1">
            <p:custDataLst>
              <p:tags r:id="rId4"/>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4" name="2. Slide Title">
            <a:extLst>
              <a:ext uri="{FF2B5EF4-FFF2-40B4-BE49-F238E27FC236}">
                <a16:creationId xmlns:a16="http://schemas.microsoft.com/office/drawing/2014/main" id="{6C3D89FC-A4B9-4683-B64F-B0644150274F}"/>
              </a:ext>
            </a:extLst>
          </p:cNvPr>
          <p:cNvSpPr>
            <a:spLocks noGrp="1"/>
          </p:cNvSpPr>
          <p:nvPr>
            <p:ph type="title"/>
            <p:custDataLst>
              <p:tags r:id="rId5"/>
            </p:custDataLst>
          </p:nvPr>
        </p:nvSpPr>
        <p:spPr>
          <a:xfrm>
            <a:off x="554736" y="172212"/>
            <a:ext cx="11082528" cy="384721"/>
          </a:xfrm>
        </p:spPr>
        <p:txBody>
          <a:bodyPr vert="horz" wrap="square" lIns="0" tIns="0" rIns="0" bIns="0" rtlCol="0" anchor="t" anchorCtr="0">
            <a:spAutoFit/>
          </a:bodyPr>
          <a:lstStyle>
            <a:lvl1pPr>
              <a:defRPr lang="en-US" dirty="0"/>
            </a:lvl1pPr>
          </a:lstStyle>
          <a:p>
            <a:pPr lvl="0"/>
            <a:r>
              <a:rPr lang="en-GB"/>
              <a:t>Click to edit Master title style</a:t>
            </a:r>
            <a:endParaRPr lang="en-GB" dirty="0"/>
          </a:p>
        </p:txBody>
      </p:sp>
      <p:sp>
        <p:nvSpPr>
          <p:cNvPr id="10" name="5. Source" hidden="1">
            <a:extLst>
              <a:ext uri="{FF2B5EF4-FFF2-40B4-BE49-F238E27FC236}">
                <a16:creationId xmlns:a16="http://schemas.microsoft.com/office/drawing/2014/main" id="{81E2484B-3E40-408C-A350-5EB40C8A09F0}"/>
              </a:ext>
            </a:extLst>
          </p:cNvPr>
          <p:cNvSpPr txBox="1"/>
          <p:nvPr userDrawn="1">
            <p:custDataLst>
              <p:tags r:id="rId6"/>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8" name="1. On-page tracker">
            <a:extLst>
              <a:ext uri="{FF2B5EF4-FFF2-40B4-BE49-F238E27FC236}">
                <a16:creationId xmlns:a16="http://schemas.microsoft.com/office/drawing/2014/main" id="{931AA88E-24E2-4493-A340-98EE8666A3B2}"/>
              </a:ext>
            </a:extLst>
          </p:cNvPr>
          <p:cNvSpPr>
            <a:spLocks noGrp="1"/>
          </p:cNvSpPr>
          <p:nvPr>
            <p:ph type="body" sz="quarter" idx="10" hasCustomPrompt="1"/>
            <p:custDataLst>
              <p:tags r:id="rId7"/>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GB"/>
              <a:t>Add tracker</a:t>
            </a:r>
            <a:endParaRPr lang="en-GB" dirty="0"/>
          </a:p>
        </p:txBody>
      </p:sp>
      <p:sp>
        <p:nvSpPr>
          <p:cNvPr id="9" name="Rectangle 8">
            <a:extLst>
              <a:ext uri="{FF2B5EF4-FFF2-40B4-BE49-F238E27FC236}">
                <a16:creationId xmlns:a16="http://schemas.microsoft.com/office/drawing/2014/main" id="{FD9272F8-806C-4875-BB39-8C6B95AD9D1A}"/>
              </a:ext>
            </a:extLst>
          </p:cNvPr>
          <p:cNvSpPr>
            <a:spLocks/>
          </p:cNvSpPr>
          <p:nvPr userDrawn="1"/>
        </p:nvSpPr>
        <p:spPr bwMode="ltGray">
          <a:xfrm>
            <a:off x="0" y="172212"/>
            <a:ext cx="425302" cy="384721"/>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spTree>
    <p:extLst>
      <p:ext uri="{BB962C8B-B14F-4D97-AF65-F5344CB8AC3E}">
        <p14:creationId xmlns:p14="http://schemas.microsoft.com/office/powerpoint/2010/main" val="3692660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ustom">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20E9A7C-FB74-480B-8212-8CE5C1AF5D1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356" name="think-cell Slide" r:id="rId7" imgW="592" imgH="591" progId="TCLayout.ActiveDocument.1">
                  <p:embed/>
                </p:oleObj>
              </mc:Choice>
              <mc:Fallback>
                <p:oleObj name="think-cell Slide" r:id="rId7" imgW="592" imgH="591" progId="TCLayout.ActiveDocument.1">
                  <p:embed/>
                  <p:pic>
                    <p:nvPicPr>
                      <p:cNvPr id="2" name="Object 1" hidden="1">
                        <a:extLst>
                          <a:ext uri="{FF2B5EF4-FFF2-40B4-BE49-F238E27FC236}">
                            <a16:creationId xmlns:a16="http://schemas.microsoft.com/office/drawing/2014/main" id="{220E9A7C-FB74-480B-8212-8CE5C1AF5D1B}"/>
                          </a:ext>
                        </a:extLst>
                      </p:cNvPr>
                      <p:cNvPicPr/>
                      <p:nvPr/>
                    </p:nvPicPr>
                    <p:blipFill>
                      <a:blip r:embed="rId8"/>
                      <a:stretch>
                        <a:fillRect/>
                      </a:stretch>
                    </p:blipFill>
                    <p:spPr>
                      <a:xfrm>
                        <a:off x="1588" y="1588"/>
                        <a:ext cx="1588" cy="1588"/>
                      </a:xfrm>
                      <a:prstGeom prst="rect">
                        <a:avLst/>
                      </a:prstGeom>
                    </p:spPr>
                  </p:pic>
                </p:oleObj>
              </mc:Fallback>
            </mc:AlternateContent>
          </a:graphicData>
        </a:graphic>
      </p:graphicFrame>
      <p:sp>
        <p:nvSpPr>
          <p:cNvPr id="9" name="Slide Number">
            <a:extLst>
              <a:ext uri="{FF2B5EF4-FFF2-40B4-BE49-F238E27FC236}">
                <a16:creationId xmlns:a16="http://schemas.microsoft.com/office/drawing/2014/main" id="{6982A9EE-ED1D-4D7E-84CA-3C36D0891D68}"/>
              </a:ext>
            </a:extLst>
          </p:cNvPr>
          <p:cNvSpPr>
            <a:spLocks noChangeArrowheads="1"/>
          </p:cNvSpPr>
          <p:nvPr userDrawn="1">
            <p:custDataLst>
              <p:tags r:id="rId3"/>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09F9A864-CDB7-4063-BBF8-591908AA18D0}"/>
              </a:ext>
            </a:extLst>
          </p:cNvPr>
          <p:cNvSpPr txBox="1"/>
          <p:nvPr userDrawn="1">
            <p:custDataLst>
              <p:tags r:id="rId4"/>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8" name="1. On-page tracker">
            <a:extLst>
              <a:ext uri="{FF2B5EF4-FFF2-40B4-BE49-F238E27FC236}">
                <a16:creationId xmlns:a16="http://schemas.microsoft.com/office/drawing/2014/main" id="{BD5E1493-E8EF-4031-B447-85DA0B418111}"/>
              </a:ext>
            </a:extLst>
          </p:cNvPr>
          <p:cNvSpPr>
            <a:spLocks noGrp="1"/>
          </p:cNvSpPr>
          <p:nvPr>
            <p:ph type="body" sz="quarter" idx="10" hasCustomPrompt="1"/>
            <p:custDataLst>
              <p:tags r:id="rId5"/>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cs typeface="+mn-cs"/>
              </a:defRPr>
            </a:lvl1pPr>
          </a:lstStyle>
          <a:p>
            <a:pPr lvl="0">
              <a:buNone/>
            </a:pPr>
            <a:r>
              <a:rPr lang="en-GB"/>
              <a:t>Add tracker</a:t>
            </a:r>
            <a:endParaRPr lang="en-GB" dirty="0"/>
          </a:p>
        </p:txBody>
      </p:sp>
      <p:sp>
        <p:nvSpPr>
          <p:cNvPr id="6" name="Rectangle 5">
            <a:extLst>
              <a:ext uri="{FF2B5EF4-FFF2-40B4-BE49-F238E27FC236}">
                <a16:creationId xmlns:a16="http://schemas.microsoft.com/office/drawing/2014/main" id="{3C85FA5F-F23C-42E4-B1BB-921415AEC03A}"/>
              </a:ext>
            </a:extLst>
          </p:cNvPr>
          <p:cNvSpPr>
            <a:spLocks/>
          </p:cNvSpPr>
          <p:nvPr userDrawn="1"/>
        </p:nvSpPr>
        <p:spPr bwMode="ltGray">
          <a:xfrm>
            <a:off x="0" y="172212"/>
            <a:ext cx="425302" cy="384721"/>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spTree>
    <p:extLst>
      <p:ext uri="{BB962C8B-B14F-4D97-AF65-F5344CB8AC3E}">
        <p14:creationId xmlns:p14="http://schemas.microsoft.com/office/powerpoint/2010/main" val="2048106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En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A954CCC1-5027-4384-BFF6-B54153C697A8}"/>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5380" name="think-cell Slide" r:id="rId4" imgW="592" imgH="591" progId="TCLayout.ActiveDocument.1">
                  <p:embed/>
                </p:oleObj>
              </mc:Choice>
              <mc:Fallback>
                <p:oleObj name="think-cell Slide" r:id="rId4" imgW="592" imgH="591" progId="TCLayout.ActiveDocument.1">
                  <p:embed/>
                  <p:pic>
                    <p:nvPicPr>
                      <p:cNvPr id="2" name="Object 1" hidden="1">
                        <a:extLst>
                          <a:ext uri="{FF2B5EF4-FFF2-40B4-BE49-F238E27FC236}">
                            <a16:creationId xmlns:a16="http://schemas.microsoft.com/office/drawing/2014/main" id="{A954CCC1-5027-4384-BFF6-B54153C697A8}"/>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5" name="Graphic 4">
            <a:extLst>
              <a:ext uri="{FF2B5EF4-FFF2-40B4-BE49-F238E27FC236}">
                <a16:creationId xmlns:a16="http://schemas.microsoft.com/office/drawing/2014/main" id="{B1BFD63C-990F-4D8A-87A0-67A8B7D8D73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bwMode="ltGray">
          <a:xfrm>
            <a:off x="4109697" y="2702915"/>
            <a:ext cx="3972606" cy="1452171"/>
          </a:xfrm>
          <a:prstGeom prst="rect">
            <a:avLst/>
          </a:prstGeom>
        </p:spPr>
      </p:pic>
    </p:spTree>
    <p:extLst>
      <p:ext uri="{BB962C8B-B14F-4D97-AF65-F5344CB8AC3E}">
        <p14:creationId xmlns:p14="http://schemas.microsoft.com/office/powerpoint/2010/main" val="4101501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itle 7"/>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40963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efault">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D8EFF8A2-0FB9-4B25-8B8D-492353274983}"/>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92" name="think-cell Slide" r:id="rId10" imgW="413" imgH="416" progId="TCLayout.ActiveDocument.1">
                  <p:embed/>
                </p:oleObj>
              </mc:Choice>
              <mc:Fallback>
                <p:oleObj name="think-cell Slide" r:id="rId10" imgW="413" imgH="416" progId="TCLayout.ActiveDocument.1">
                  <p:embed/>
                  <p:pic>
                    <p:nvPicPr>
                      <p:cNvPr id="3" name="Object 6" hidden="1">
                        <a:extLst>
                          <a:ext uri="{FF2B5EF4-FFF2-40B4-BE49-F238E27FC236}">
                            <a16:creationId xmlns:a16="http://schemas.microsoft.com/office/drawing/2014/main" id="{D8EFF8A2-0FB9-4B25-8B8D-492353274983}"/>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5" name="Rectangle 1" hidden="1">
            <a:extLst>
              <a:ext uri="{FF2B5EF4-FFF2-40B4-BE49-F238E27FC236}">
                <a16:creationId xmlns:a16="http://schemas.microsoft.com/office/drawing/2014/main" id="{FCC3A0E6-E630-4C26-B008-93BA0B5B110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15" name="2. Slide Title">
            <a:extLst>
              <a:ext uri="{FF2B5EF4-FFF2-40B4-BE49-F238E27FC236}">
                <a16:creationId xmlns:a16="http://schemas.microsoft.com/office/drawing/2014/main" id="{699FD2C4-82B5-475E-9235-DB128978B618}"/>
              </a:ext>
            </a:extLst>
          </p:cNvPr>
          <p:cNvSpPr>
            <a:spLocks noGrp="1"/>
          </p:cNvSpPr>
          <p:nvPr>
            <p:ph type="title"/>
            <p:custDataLst>
              <p:tags r:id="rId4"/>
            </p:custDataLst>
          </p:nvPr>
        </p:nvSpPr>
        <p:spPr>
          <a:xfrm>
            <a:off x="554736" y="172212"/>
            <a:ext cx="11082528" cy="384721"/>
          </a:xfrm>
        </p:spPr>
        <p:txBody>
          <a:bodyPr vert="horz" wrap="square" lIns="0" tIns="0" rIns="0" bIns="0" rtlCol="0" anchor="t" anchorCtr="0">
            <a:spAutoFit/>
          </a:bodyPr>
          <a:lstStyle>
            <a:lvl1pPr>
              <a:defRPr lang="en-US" dirty="0"/>
            </a:lvl1pPr>
          </a:lstStyle>
          <a:p>
            <a:pPr lvl="0"/>
            <a:r>
              <a:rPr lang="en-GB"/>
              <a:t>Click to edit Master title style</a:t>
            </a:r>
            <a:endParaRPr lang="en-GB" dirty="0"/>
          </a:p>
        </p:txBody>
      </p:sp>
      <p:sp>
        <p:nvSpPr>
          <p:cNvPr id="14" name="3. Subtitle">
            <a:extLst>
              <a:ext uri="{FF2B5EF4-FFF2-40B4-BE49-F238E27FC236}">
                <a16:creationId xmlns:a16="http://schemas.microsoft.com/office/drawing/2014/main" id="{D4D36123-678D-4B6C-A648-186F85BE34AE}"/>
              </a:ext>
            </a:extLst>
          </p:cNvPr>
          <p:cNvSpPr>
            <a:spLocks noGrp="1"/>
          </p:cNvSpPr>
          <p:nvPr>
            <p:ph type="subTitle" idx="1"/>
            <p:custDataLst>
              <p:tags r:id="rId5"/>
            </p:custDataLst>
          </p:nvPr>
        </p:nvSpPr>
        <p:spPr>
          <a:xfrm>
            <a:off x="554736" y="570688"/>
            <a:ext cx="11082528" cy="276999"/>
          </a:xfrm>
          <a:prstGeom prst="rect">
            <a:avLst/>
          </a:prstGeom>
        </p:spPr>
        <p:txBody>
          <a:bodyPr vert="horz" wrap="square" lIns="0" tIns="0" rIns="0" bIns="0" rtlCol="0">
            <a:spAutoFit/>
          </a:bodyPr>
          <a:lstStyle>
            <a:lvl1pPr>
              <a:defRPr lang="en-US" sz="1800" b="0" dirty="0"/>
            </a:lvl1pPr>
          </a:lstStyle>
          <a:p>
            <a:pPr lvl="0">
              <a:buNone/>
            </a:pPr>
            <a:r>
              <a:rPr lang="en-GB"/>
              <a:t>Click to edit Master subtitle style</a:t>
            </a:r>
            <a:endParaRPr lang="en-GB" dirty="0"/>
          </a:p>
        </p:txBody>
      </p:sp>
      <p:sp>
        <p:nvSpPr>
          <p:cNvPr id="8" name="5. Source" hidden="1">
            <a:extLst>
              <a:ext uri="{FF2B5EF4-FFF2-40B4-BE49-F238E27FC236}">
                <a16:creationId xmlns:a16="http://schemas.microsoft.com/office/drawing/2014/main" id="{9238B1D6-2095-4826-AA45-9A4E6F7D1A16}"/>
              </a:ext>
            </a:extLst>
          </p:cNvPr>
          <p:cNvSpPr txBox="1"/>
          <p:nvPr userDrawn="1">
            <p:custDataLst>
              <p:tags r:id="rId6"/>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solidFill>
                  <a:srgbClr val="B3B3B3"/>
                </a:solidFill>
              </a:rPr>
              <a:t>Source: …</a:t>
            </a:r>
          </a:p>
        </p:txBody>
      </p:sp>
      <p:sp>
        <p:nvSpPr>
          <p:cNvPr id="11" name="1. On-page tracker">
            <a:extLst>
              <a:ext uri="{FF2B5EF4-FFF2-40B4-BE49-F238E27FC236}">
                <a16:creationId xmlns:a16="http://schemas.microsoft.com/office/drawing/2014/main" id="{C30AC055-11D5-4540-94E4-C3B7BE6EFD7D}"/>
              </a:ext>
            </a:extLst>
          </p:cNvPr>
          <p:cNvSpPr>
            <a:spLocks noGrp="1"/>
          </p:cNvSpPr>
          <p:nvPr>
            <p:ph type="body" sz="quarter" idx="10" hasCustomPrompt="1"/>
            <p:custDataLst>
              <p:tags r:id="rId7"/>
            </p:custDataLst>
          </p:nvPr>
        </p:nvSpPr>
        <p:spPr>
          <a:xfrm>
            <a:off x="554735" y="41597"/>
            <a:ext cx="3843338" cy="138499"/>
          </a:xfrm>
          <a:prstGeom prst="rect">
            <a:avLst/>
          </a:prstGeom>
          <a:ln w="6350">
            <a:noFill/>
            <a:miter lim="800000"/>
          </a:ln>
        </p:spPr>
        <p:txBody>
          <a:bodyPr vert="horz" wrap="square" lIns="0" tIns="0" rIns="0" bIns="0" rtlCol="0">
            <a:spAutoFit/>
          </a:bodyPr>
          <a:lstStyle>
            <a:lvl1pPr>
              <a:defRPr lang="en-US" sz="900" b="1" dirty="0">
                <a:solidFill>
                  <a:schemeClr val="bg1">
                    <a:lumMod val="65000"/>
                  </a:schemeClr>
                </a:solidFill>
                <a:cs typeface="+mn-cs"/>
              </a:defRPr>
            </a:lvl1pPr>
          </a:lstStyle>
          <a:p>
            <a:pPr lvl="0">
              <a:buNone/>
            </a:pPr>
            <a:r>
              <a:rPr lang="en-GB" dirty="0"/>
              <a:t>ADD TRACKER</a:t>
            </a:r>
          </a:p>
        </p:txBody>
      </p:sp>
      <p:sp>
        <p:nvSpPr>
          <p:cNvPr id="4" name="TextBox 3">
            <a:extLst>
              <a:ext uri="{FF2B5EF4-FFF2-40B4-BE49-F238E27FC236}">
                <a16:creationId xmlns:a16="http://schemas.microsoft.com/office/drawing/2014/main" id="{5D691CDC-3540-410D-8DBB-D27B68591E2E}"/>
              </a:ext>
            </a:extLst>
          </p:cNvPr>
          <p:cNvSpPr txBox="1"/>
          <p:nvPr userDrawn="1"/>
        </p:nvSpPr>
        <p:spPr>
          <a:xfrm>
            <a:off x="554736" y="1034218"/>
            <a:ext cx="11083290" cy="5173782"/>
          </a:xfrm>
          <a:prstGeom prst="rect">
            <a:avLst/>
          </a:prstGeom>
          <a:ln w="6350">
            <a:noFill/>
            <a:miter lim="800000"/>
          </a:ln>
        </p:spPr>
        <p:txBody>
          <a:bodyPr vert="horz" wrap="square" lIns="0" tIns="0" rIns="0" bIns="0" rtlCol="0">
            <a:noAutofit/>
          </a:bodyPr>
          <a:lstStyle/>
          <a:p>
            <a:pPr marL="285750" indent="-285750" algn="l">
              <a:spcBef>
                <a:spcPts val="300"/>
              </a:spcBef>
              <a:spcAft>
                <a:spcPts val="300"/>
              </a:spcAft>
              <a:buFont typeface="Arial" panose="020B0604020202020204" pitchFamily="34" charset="0"/>
              <a:buChar char="•"/>
            </a:pPr>
            <a:endParaRPr lang="en-GB" sz="1600" dirty="0"/>
          </a:p>
        </p:txBody>
      </p:sp>
      <p:sp>
        <p:nvSpPr>
          <p:cNvPr id="12" name="TextBox 11">
            <a:extLst>
              <a:ext uri="{FF2B5EF4-FFF2-40B4-BE49-F238E27FC236}">
                <a16:creationId xmlns:a16="http://schemas.microsoft.com/office/drawing/2014/main" id="{1950AE17-9B75-4BFF-839A-348BA71262E5}"/>
              </a:ext>
            </a:extLst>
          </p:cNvPr>
          <p:cNvSpPr txBox="1"/>
          <p:nvPr userDrawn="1"/>
        </p:nvSpPr>
        <p:spPr>
          <a:xfrm>
            <a:off x="8097413" y="6526460"/>
            <a:ext cx="3539851" cy="317649"/>
          </a:xfrm>
          <a:prstGeom prst="rect">
            <a:avLst/>
          </a:prstGeom>
          <a:solidFill>
            <a:schemeClr val="bg1"/>
          </a:solidFill>
          <a:ln w="6350">
            <a:noFill/>
            <a:miter lim="800000"/>
          </a:ln>
        </p:spPr>
        <p:txBody>
          <a:bodyPr vert="horz" wrap="square" lIns="0" tIns="0" rIns="0" bIns="0" rtlCol="0">
            <a:noAutofit/>
          </a:bodyPr>
          <a:lstStyle/>
          <a:p>
            <a:pPr algn="ctr">
              <a:spcBef>
                <a:spcPts val="300"/>
              </a:spcBef>
              <a:spcAft>
                <a:spcPts val="300"/>
              </a:spcAft>
              <a:buNone/>
            </a:pPr>
            <a:r>
              <a:rPr lang="en-GB" sz="1100" b="1" dirty="0"/>
              <a:t>DRAFT– NOT GOVERNMENT POLICY</a:t>
            </a:r>
          </a:p>
        </p:txBody>
      </p:sp>
      <p:sp>
        <p:nvSpPr>
          <p:cNvPr id="13" name="Slide Number">
            <a:extLst>
              <a:ext uri="{FF2B5EF4-FFF2-40B4-BE49-F238E27FC236}">
                <a16:creationId xmlns:a16="http://schemas.microsoft.com/office/drawing/2014/main" id="{5A59C8C6-49F6-4BFB-9965-6DB8FE5558D5}"/>
              </a:ext>
            </a:extLst>
          </p:cNvPr>
          <p:cNvSpPr>
            <a:spLocks noChangeArrowheads="1"/>
          </p:cNvSpPr>
          <p:nvPr userDrawn="1">
            <p:custDataLst>
              <p:tags r:id="rId8"/>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Tree>
    <p:extLst>
      <p:ext uri="{BB962C8B-B14F-4D97-AF65-F5344CB8AC3E}">
        <p14:creationId xmlns:p14="http://schemas.microsoft.com/office/powerpoint/2010/main" val="3665635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p Left">
    <p:spTree>
      <p:nvGrpSpPr>
        <p:cNvPr id="1" name=""/>
        <p:cNvGrpSpPr/>
        <p:nvPr/>
      </p:nvGrpSpPr>
      <p:grpSpPr>
        <a:xfrm>
          <a:off x="0" y="0"/>
          <a:ext cx="0" cy="0"/>
          <a:chOff x="0" y="0"/>
          <a:chExt cx="0" cy="0"/>
        </a:xfrm>
      </p:grpSpPr>
      <p:graphicFrame>
        <p:nvGraphicFramePr>
          <p:cNvPr id="10" name="Object 6" hidden="1">
            <a:extLst>
              <a:ext uri="{FF2B5EF4-FFF2-40B4-BE49-F238E27FC236}">
                <a16:creationId xmlns:a16="http://schemas.microsoft.com/office/drawing/2014/main" id="{9BA84E71-6FE7-4585-B82E-BE5603311945}"/>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16" name="think-cell Slide" r:id="rId9" imgW="592" imgH="591" progId="TCLayout.ActiveDocument.1">
                  <p:embed/>
                </p:oleObj>
              </mc:Choice>
              <mc:Fallback>
                <p:oleObj name="think-cell Slide" r:id="rId9" imgW="592" imgH="591" progId="TCLayout.ActiveDocument.1">
                  <p:embed/>
                  <p:pic>
                    <p:nvPicPr>
                      <p:cNvPr id="10" name="Object 6" hidden="1">
                        <a:extLst>
                          <a:ext uri="{FF2B5EF4-FFF2-40B4-BE49-F238E27FC236}">
                            <a16:creationId xmlns:a16="http://schemas.microsoft.com/office/drawing/2014/main" id="{9BA84E71-6FE7-4585-B82E-BE5603311945}"/>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9" name="Rectangle 1" hidden="1">
            <a:extLst>
              <a:ext uri="{FF2B5EF4-FFF2-40B4-BE49-F238E27FC236}">
                <a16:creationId xmlns:a16="http://schemas.microsoft.com/office/drawing/2014/main" id="{D62A08AB-557D-4245-84FA-9DB6B6C6845A}"/>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4" name="Slide Number">
            <a:extLst>
              <a:ext uri="{FF2B5EF4-FFF2-40B4-BE49-F238E27FC236}">
                <a16:creationId xmlns:a16="http://schemas.microsoft.com/office/drawing/2014/main" id="{EFB4BF85-6002-4998-80DC-DC1B92544D1D}"/>
              </a:ext>
            </a:extLst>
          </p:cNvPr>
          <p:cNvSpPr>
            <a:spLocks noChangeArrowheads="1"/>
          </p:cNvSpPr>
          <p:nvPr userDrawn="1">
            <p:custDataLst>
              <p:tags r:id="rId4"/>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6" name="5. Source" hidden="1">
            <a:extLst>
              <a:ext uri="{FF2B5EF4-FFF2-40B4-BE49-F238E27FC236}">
                <a16:creationId xmlns:a16="http://schemas.microsoft.com/office/drawing/2014/main" id="{0E2D5DBB-C1B8-4A27-836D-C2E6D553234D}"/>
              </a:ext>
            </a:extLst>
          </p:cNvPr>
          <p:cNvSpPr txBox="1"/>
          <p:nvPr userDrawn="1">
            <p:custDataLst>
              <p:tags r:id="rId5"/>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8" name="2. Slide Title">
            <a:extLst>
              <a:ext uri="{FF2B5EF4-FFF2-40B4-BE49-F238E27FC236}">
                <a16:creationId xmlns:a16="http://schemas.microsoft.com/office/drawing/2014/main" id="{9EA0EEFE-3F17-4A8C-943D-45A4493AA05C}"/>
              </a:ext>
            </a:extLst>
          </p:cNvPr>
          <p:cNvSpPr>
            <a:spLocks noGrp="1"/>
          </p:cNvSpPr>
          <p:nvPr>
            <p:ph type="title"/>
            <p:custDataLst>
              <p:tags r:id="rId6"/>
            </p:custDataLst>
          </p:nvPr>
        </p:nvSpPr>
        <p:spPr>
          <a:xfrm>
            <a:off x="554736" y="1706563"/>
            <a:ext cx="3813048" cy="769441"/>
          </a:xfrm>
          <a:prstGeom prst="rect">
            <a:avLst/>
          </a:prstGeom>
        </p:spPr>
        <p:txBody>
          <a:bodyPr vert="horz" wrap="square" lIns="0" tIns="0" rIns="0" bIns="0" rtlCol="0" anchor="t" anchorCtr="0">
            <a:spAutoFit/>
          </a:bodyPr>
          <a:lstStyle>
            <a:lvl1pPr>
              <a:defRPr lang="en-US" dirty="0"/>
            </a:lvl1pPr>
          </a:lstStyle>
          <a:p>
            <a:pPr lvl="0"/>
            <a:r>
              <a:rPr lang="en-GB"/>
              <a:t>Click to edit Master title style</a:t>
            </a:r>
            <a:endParaRPr lang="en-GB" dirty="0"/>
          </a:p>
        </p:txBody>
      </p:sp>
      <p:sp>
        <p:nvSpPr>
          <p:cNvPr id="12" name="1. On-page tracker">
            <a:extLst>
              <a:ext uri="{FF2B5EF4-FFF2-40B4-BE49-F238E27FC236}">
                <a16:creationId xmlns:a16="http://schemas.microsoft.com/office/drawing/2014/main" id="{C5806982-9029-4062-8EC8-CDC9A4414764}"/>
              </a:ext>
            </a:extLst>
          </p:cNvPr>
          <p:cNvSpPr>
            <a:spLocks noGrp="1"/>
          </p:cNvSpPr>
          <p:nvPr>
            <p:ph type="body" sz="quarter" idx="10" hasCustomPrompt="1"/>
            <p:custDataLst>
              <p:tags r:id="rId7"/>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1750021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id Left">
    <p:spTree>
      <p:nvGrpSpPr>
        <p:cNvPr id="1" name=""/>
        <p:cNvGrpSpPr/>
        <p:nvPr/>
      </p:nvGrpSpPr>
      <p:grpSpPr>
        <a:xfrm>
          <a:off x="0" y="0"/>
          <a:ext cx="0" cy="0"/>
          <a:chOff x="0" y="0"/>
          <a:chExt cx="0" cy="0"/>
        </a:xfrm>
      </p:grpSpPr>
      <p:graphicFrame>
        <p:nvGraphicFramePr>
          <p:cNvPr id="4" name="Object 6" hidden="1">
            <a:extLst>
              <a:ext uri="{FF2B5EF4-FFF2-40B4-BE49-F238E27FC236}">
                <a16:creationId xmlns:a16="http://schemas.microsoft.com/office/drawing/2014/main" id="{3C4F5195-E8F7-4A2F-B02E-643BB3D88381}"/>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40" name="think-cell Slide" r:id="rId9" imgW="592" imgH="591" progId="TCLayout.ActiveDocument.1">
                  <p:embed/>
                </p:oleObj>
              </mc:Choice>
              <mc:Fallback>
                <p:oleObj name="think-cell Slide" r:id="rId9" imgW="592" imgH="591" progId="TCLayout.ActiveDocument.1">
                  <p:embed/>
                  <p:pic>
                    <p:nvPicPr>
                      <p:cNvPr id="4" name="Object 6" hidden="1">
                        <a:extLst>
                          <a:ext uri="{FF2B5EF4-FFF2-40B4-BE49-F238E27FC236}">
                            <a16:creationId xmlns:a16="http://schemas.microsoft.com/office/drawing/2014/main" id="{3C4F5195-E8F7-4A2F-B02E-643BB3D88381}"/>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15EFC92-5E3D-4BDC-A378-85D30212A9E2}"/>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9" name="Slide Number">
            <a:extLst>
              <a:ext uri="{FF2B5EF4-FFF2-40B4-BE49-F238E27FC236}">
                <a16:creationId xmlns:a16="http://schemas.microsoft.com/office/drawing/2014/main" id="{2BF771FC-DD10-42B6-A51E-7F1E26F8184D}"/>
              </a:ext>
            </a:extLst>
          </p:cNvPr>
          <p:cNvSpPr>
            <a:spLocks noChangeArrowheads="1"/>
          </p:cNvSpPr>
          <p:nvPr userDrawn="1">
            <p:custDataLst>
              <p:tags r:id="rId4"/>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8" name="5. Source" hidden="1">
            <a:extLst>
              <a:ext uri="{FF2B5EF4-FFF2-40B4-BE49-F238E27FC236}">
                <a16:creationId xmlns:a16="http://schemas.microsoft.com/office/drawing/2014/main" id="{C0D33C43-5B9F-44B4-82FA-BAAD11A7FB8E}"/>
              </a:ext>
            </a:extLst>
          </p:cNvPr>
          <p:cNvSpPr txBox="1"/>
          <p:nvPr userDrawn="1">
            <p:custDataLst>
              <p:tags r:id="rId5"/>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1" name="2. Slide Title">
            <a:extLst>
              <a:ext uri="{FF2B5EF4-FFF2-40B4-BE49-F238E27FC236}">
                <a16:creationId xmlns:a16="http://schemas.microsoft.com/office/drawing/2014/main" id="{817A4968-032A-4C0B-9614-3E4E31678087}"/>
              </a:ext>
            </a:extLst>
          </p:cNvPr>
          <p:cNvSpPr>
            <a:spLocks noGrp="1"/>
          </p:cNvSpPr>
          <p:nvPr>
            <p:ph type="title"/>
            <p:custDataLst>
              <p:tags r:id="rId6"/>
            </p:custDataLst>
          </p:nvPr>
        </p:nvSpPr>
        <p:spPr>
          <a:xfrm>
            <a:off x="554736" y="3044280"/>
            <a:ext cx="5065776" cy="384721"/>
          </a:xfrm>
          <a:prstGeom prst="rect">
            <a:avLst/>
          </a:prstGeom>
        </p:spPr>
        <p:txBody>
          <a:bodyPr vert="horz" wrap="square" lIns="0" tIns="0" rIns="0" bIns="0" rtlCol="0" anchor="t" anchorCtr="0">
            <a:spAutoFit/>
          </a:bodyPr>
          <a:lstStyle>
            <a:lvl1pPr>
              <a:defRPr lang="en-US" dirty="0"/>
            </a:lvl1pPr>
          </a:lstStyle>
          <a:p>
            <a:pPr lvl="0"/>
            <a:r>
              <a:rPr lang="en-GB"/>
              <a:t>Click to edit Master title style</a:t>
            </a:r>
            <a:endParaRPr lang="en-GB" dirty="0"/>
          </a:p>
        </p:txBody>
      </p:sp>
      <p:sp>
        <p:nvSpPr>
          <p:cNvPr id="12" name="1. On-page tracker">
            <a:extLst>
              <a:ext uri="{FF2B5EF4-FFF2-40B4-BE49-F238E27FC236}">
                <a16:creationId xmlns:a16="http://schemas.microsoft.com/office/drawing/2014/main" id="{DB12CA79-C2E8-4B1F-AF58-1638605853D3}"/>
              </a:ext>
            </a:extLst>
          </p:cNvPr>
          <p:cNvSpPr>
            <a:spLocks noGrp="1"/>
          </p:cNvSpPr>
          <p:nvPr>
            <p:ph type="body" sz="quarter" idx="10" hasCustomPrompt="1"/>
            <p:custDataLst>
              <p:tags r:id="rId7"/>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3528499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305B6D76-6B4B-4ED5-B8F1-5D1D09831257}"/>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64" name="think-cell Slide" r:id="rId9" imgW="592" imgH="591" progId="TCLayout.ActiveDocument.1">
                  <p:embed/>
                </p:oleObj>
              </mc:Choice>
              <mc:Fallback>
                <p:oleObj name="think-cell Slide" r:id="rId9" imgW="592" imgH="591" progId="TCLayout.ActiveDocument.1">
                  <p:embed/>
                  <p:pic>
                    <p:nvPicPr>
                      <p:cNvPr id="3" name="Object 6" hidden="1">
                        <a:extLst>
                          <a:ext uri="{FF2B5EF4-FFF2-40B4-BE49-F238E27FC236}">
                            <a16:creationId xmlns:a16="http://schemas.microsoft.com/office/drawing/2014/main" id="{305B6D76-6B4B-4ED5-B8F1-5D1D09831257}"/>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BDCF374B-2477-45CD-A00B-B8676A45ACD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8" name="Slide Number">
            <a:extLst>
              <a:ext uri="{FF2B5EF4-FFF2-40B4-BE49-F238E27FC236}">
                <a16:creationId xmlns:a16="http://schemas.microsoft.com/office/drawing/2014/main" id="{A86AE8A6-05EF-4E76-AAAD-41743692E9F9}"/>
              </a:ext>
            </a:extLst>
          </p:cNvPr>
          <p:cNvSpPr>
            <a:spLocks noChangeArrowheads="1"/>
          </p:cNvSpPr>
          <p:nvPr userDrawn="1">
            <p:custDataLst>
              <p:tags r:id="rId4"/>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6" name="5. Source" hidden="1">
            <a:extLst>
              <a:ext uri="{FF2B5EF4-FFF2-40B4-BE49-F238E27FC236}">
                <a16:creationId xmlns:a16="http://schemas.microsoft.com/office/drawing/2014/main" id="{B871FE09-BB6E-4334-B0EA-E52395AA61B3}"/>
              </a:ext>
            </a:extLst>
          </p:cNvPr>
          <p:cNvSpPr txBox="1"/>
          <p:nvPr userDrawn="1">
            <p:custDataLst>
              <p:tags r:id="rId5"/>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1" name="1. On-page tracker">
            <a:extLst>
              <a:ext uri="{FF2B5EF4-FFF2-40B4-BE49-F238E27FC236}">
                <a16:creationId xmlns:a16="http://schemas.microsoft.com/office/drawing/2014/main" id="{27BFC43F-96A8-4290-9E81-B1EE2D041CE5}"/>
              </a:ext>
            </a:extLst>
          </p:cNvPr>
          <p:cNvSpPr>
            <a:spLocks noGrp="1"/>
          </p:cNvSpPr>
          <p:nvPr>
            <p:ph type="body" sz="quarter" idx="10" hasCustomPrompt="1"/>
            <p:custDataLst>
              <p:tags r:id="rId6"/>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
        <p:nvSpPr>
          <p:cNvPr id="4" name="Rectangle 3">
            <a:extLst>
              <a:ext uri="{FF2B5EF4-FFF2-40B4-BE49-F238E27FC236}">
                <a16:creationId xmlns:a16="http://schemas.microsoft.com/office/drawing/2014/main" id="{32C4DD42-4B8A-4672-8C3A-62F3DDAC12BD}"/>
              </a:ext>
            </a:extLst>
          </p:cNvPr>
          <p:cNvSpPr>
            <a:spLocks/>
          </p:cNvSpPr>
          <p:nvPr userDrawn="1"/>
        </p:nvSpPr>
        <p:spPr>
          <a:xfrm>
            <a:off x="-5162" y="3997325"/>
            <a:ext cx="12197163" cy="712698"/>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sp>
        <p:nvSpPr>
          <p:cNvPr id="10" name="2. Slide Title">
            <a:extLst>
              <a:ext uri="{FF2B5EF4-FFF2-40B4-BE49-F238E27FC236}">
                <a16:creationId xmlns:a16="http://schemas.microsoft.com/office/drawing/2014/main" id="{ACC120D0-B06F-41D9-A047-3C707FB46F61}"/>
              </a:ext>
            </a:extLst>
          </p:cNvPr>
          <p:cNvSpPr>
            <a:spLocks noGrp="1"/>
          </p:cNvSpPr>
          <p:nvPr>
            <p:ph type="title"/>
            <p:custDataLst>
              <p:tags r:id="rId7"/>
            </p:custDataLst>
          </p:nvPr>
        </p:nvSpPr>
        <p:spPr>
          <a:xfrm>
            <a:off x="554736" y="4161314"/>
            <a:ext cx="11082528" cy="384721"/>
          </a:xfrm>
        </p:spPr>
        <p:txBody>
          <a:bodyPr vert="horz" wrap="square" lIns="0" tIns="0" rIns="0" bIns="0" rtlCol="0" anchor="b" anchorCtr="0">
            <a:spAutoFit/>
          </a:bodyPr>
          <a:lstStyle>
            <a:lvl1pPr>
              <a:defRPr lang="en-US" dirty="0">
                <a:solidFill>
                  <a:schemeClr val="bg1"/>
                </a:solidFill>
              </a:defRPr>
            </a:lvl1pPr>
          </a:lstStyle>
          <a:p>
            <a:pPr lvl="0"/>
            <a:r>
              <a:rPr lang="en-GB"/>
              <a:t>Click to edit Master title style</a:t>
            </a:r>
            <a:endParaRPr lang="en-GB" dirty="0"/>
          </a:p>
        </p:txBody>
      </p:sp>
    </p:spTree>
    <p:extLst>
      <p:ext uri="{BB962C8B-B14F-4D97-AF65-F5344CB8AC3E}">
        <p14:creationId xmlns:p14="http://schemas.microsoft.com/office/powerpoint/2010/main" val="353470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EC6EE29E-F64A-419F-BFB0-EEDEB71953F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7188" name="think-cell Slide" r:id="rId10" imgW="592" imgH="591" progId="TCLayout.ActiveDocument.1">
                  <p:embed/>
                </p:oleObj>
              </mc:Choice>
              <mc:Fallback>
                <p:oleObj name="think-cell Slide" r:id="rId10" imgW="592" imgH="591" progId="TCLayout.ActiveDocument.1">
                  <p:embed/>
                  <p:pic>
                    <p:nvPicPr>
                      <p:cNvPr id="3" name="Object 6" hidden="1">
                        <a:extLst>
                          <a:ext uri="{FF2B5EF4-FFF2-40B4-BE49-F238E27FC236}">
                            <a16:creationId xmlns:a16="http://schemas.microsoft.com/office/drawing/2014/main" id="{EC6EE29E-F64A-419F-BFB0-EEDEB71953F6}"/>
                          </a:ext>
                        </a:extLst>
                      </p:cNvPr>
                      <p:cNvPicPr/>
                      <p:nvPr/>
                    </p:nvPicPr>
                    <p:blipFill>
                      <a:blip r:embed="rId11"/>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69526043-F22A-4ED3-B0A1-DD7C4F83AF9B}"/>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9" name="Slide Number">
            <a:extLst>
              <a:ext uri="{FF2B5EF4-FFF2-40B4-BE49-F238E27FC236}">
                <a16:creationId xmlns:a16="http://schemas.microsoft.com/office/drawing/2014/main" id="{FAEB6FCE-50CC-4F2B-A5B3-CB508EDFCD46}"/>
              </a:ext>
            </a:extLst>
          </p:cNvPr>
          <p:cNvSpPr>
            <a:spLocks noChangeArrowheads="1"/>
          </p:cNvSpPr>
          <p:nvPr userDrawn="1">
            <p:custDataLst>
              <p:tags r:id="rId4"/>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7" name="5. Source" hidden="1">
            <a:extLst>
              <a:ext uri="{FF2B5EF4-FFF2-40B4-BE49-F238E27FC236}">
                <a16:creationId xmlns:a16="http://schemas.microsoft.com/office/drawing/2014/main" id="{97195F4E-ECA7-41A9-AFF3-0C4DAD103DA6}"/>
              </a:ext>
            </a:extLst>
          </p:cNvPr>
          <p:cNvSpPr txBox="1"/>
          <p:nvPr userDrawn="1">
            <p:custDataLst>
              <p:tags r:id="rId5"/>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1" name="2. Slide Title">
            <a:extLst>
              <a:ext uri="{FF2B5EF4-FFF2-40B4-BE49-F238E27FC236}">
                <a16:creationId xmlns:a16="http://schemas.microsoft.com/office/drawing/2014/main" id="{47D22F86-02BB-40E6-9ECF-48CDA5CF8936}"/>
              </a:ext>
            </a:extLst>
          </p:cNvPr>
          <p:cNvSpPr>
            <a:spLocks noGrp="1"/>
          </p:cNvSpPr>
          <p:nvPr>
            <p:ph type="title" hasCustomPrompt="1"/>
            <p:custDataLst>
              <p:tags r:id="rId6"/>
            </p:custDataLst>
          </p:nvPr>
        </p:nvSpPr>
        <p:spPr>
          <a:xfrm>
            <a:off x="1505712" y="3694728"/>
            <a:ext cx="9180576" cy="384721"/>
          </a:xfrm>
          <a:prstGeom prst="rect">
            <a:avLst/>
          </a:prstGeom>
        </p:spPr>
        <p:txBody>
          <a:bodyPr vert="horz" wrap="square" lIns="0" tIns="0" rIns="0" bIns="0" rtlCol="0" anchor="b" anchorCtr="0">
            <a:noAutofit/>
          </a:bodyPr>
          <a:lstStyle>
            <a:lvl1pPr>
              <a:defRPr lang="en-US" dirty="0"/>
            </a:lvl1pPr>
          </a:lstStyle>
          <a:p>
            <a:pPr lvl="0"/>
            <a:r>
              <a:rPr lang="en-GB"/>
              <a:t>“Click to add quote</a:t>
            </a:r>
            <a:endParaRPr lang="en-GB" dirty="0"/>
          </a:p>
        </p:txBody>
      </p:sp>
      <p:sp>
        <p:nvSpPr>
          <p:cNvPr id="12" name="3. Subtitle">
            <a:extLst>
              <a:ext uri="{FF2B5EF4-FFF2-40B4-BE49-F238E27FC236}">
                <a16:creationId xmlns:a16="http://schemas.microsoft.com/office/drawing/2014/main" id="{A7A767BE-8A45-4CB7-8098-13B760D5489F}"/>
              </a:ext>
            </a:extLst>
          </p:cNvPr>
          <p:cNvSpPr>
            <a:spLocks noGrp="1"/>
          </p:cNvSpPr>
          <p:nvPr>
            <p:ph type="subTitle" idx="1" hasCustomPrompt="1"/>
            <p:custDataLst>
              <p:tags r:id="rId7"/>
            </p:custDataLst>
          </p:nvPr>
        </p:nvSpPr>
        <p:spPr>
          <a:xfrm>
            <a:off x="1505712" y="4284630"/>
            <a:ext cx="9180576" cy="276999"/>
          </a:xfrm>
          <a:prstGeom prst="rect">
            <a:avLst/>
          </a:prstGeom>
        </p:spPr>
        <p:txBody>
          <a:bodyPr vert="horz" wrap="square" lIns="0" tIns="0" rIns="0" bIns="0" rtlCol="0">
            <a:spAutoFit/>
          </a:bodyPr>
          <a:lstStyle>
            <a:lvl1pPr>
              <a:defRPr lang="en-US" sz="1800" b="0" dirty="0">
                <a:latin typeface="+mj-lt"/>
              </a:defRPr>
            </a:lvl1pPr>
          </a:lstStyle>
          <a:p>
            <a:pPr lvl="0">
              <a:buNone/>
            </a:pPr>
            <a:r>
              <a:rPr lang="en-GB"/>
              <a:t>Click to add quote source</a:t>
            </a:r>
            <a:endParaRPr lang="en-GB" dirty="0"/>
          </a:p>
        </p:txBody>
      </p:sp>
      <p:sp>
        <p:nvSpPr>
          <p:cNvPr id="13" name="1. On-page tracker">
            <a:extLst>
              <a:ext uri="{FF2B5EF4-FFF2-40B4-BE49-F238E27FC236}">
                <a16:creationId xmlns:a16="http://schemas.microsoft.com/office/drawing/2014/main" id="{94DEB6BB-6032-489B-B3AE-1E97414CF079}"/>
              </a:ext>
            </a:extLst>
          </p:cNvPr>
          <p:cNvSpPr>
            <a:spLocks noGrp="1"/>
          </p:cNvSpPr>
          <p:nvPr>
            <p:ph type="body" sz="quarter" idx="10" hasCustomPrompt="1"/>
            <p:custDataLst>
              <p:tags r:id="rId8"/>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1349338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DA8D6A48-EE20-4EB4-A234-9F3B16C02872}"/>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8212" name="think-cell Slide" r:id="rId11" imgW="413" imgH="416" progId="TCLayout.ActiveDocument.1">
                  <p:embed/>
                </p:oleObj>
              </mc:Choice>
              <mc:Fallback>
                <p:oleObj name="think-cell Slide" r:id="rId11" imgW="413" imgH="416" progId="TCLayout.ActiveDocument.1">
                  <p:embed/>
                  <p:pic>
                    <p:nvPicPr>
                      <p:cNvPr id="3" name="Object 6" hidden="1">
                        <a:extLst>
                          <a:ext uri="{FF2B5EF4-FFF2-40B4-BE49-F238E27FC236}">
                            <a16:creationId xmlns:a16="http://schemas.microsoft.com/office/drawing/2014/main" id="{DA8D6A48-EE20-4EB4-A234-9F3B16C02872}"/>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67C50C85-5FB9-4798-A8A4-1DA5B9F3ACC9}"/>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4"/>
            </p:custDataLst>
          </p:nvPr>
        </p:nvSpPr>
        <p:spPr bwMode="ltGray">
          <a:xfrm>
            <a:off x="3413760" y="0"/>
            <a:ext cx="8778240" cy="6858000"/>
          </a:xfrm>
          <a:prstGeom prst="rect">
            <a:avLst/>
          </a:prstGeom>
          <a:solidFill>
            <a:srgbClr val="D9F3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dirty="0">
              <a:solidFill>
                <a:srgbClr val="F0F0F0"/>
              </a:solidFill>
              <a:latin typeface="Arial" panose="020B0604020202020204" pitchFamily="34" charset="0"/>
            </a:endParaRPr>
          </a:p>
        </p:txBody>
      </p:sp>
      <p:sp>
        <p:nvSpPr>
          <p:cNvPr id="17" name="Slide Number">
            <a:extLst>
              <a:ext uri="{FF2B5EF4-FFF2-40B4-BE49-F238E27FC236}">
                <a16:creationId xmlns:a16="http://schemas.microsoft.com/office/drawing/2014/main" id="{ACF9526A-1F1C-4E57-8A8D-21EDBC12066F}"/>
              </a:ext>
            </a:extLst>
          </p:cNvPr>
          <p:cNvSpPr>
            <a:spLocks noChangeArrowheads="1"/>
          </p:cNvSpPr>
          <p:nvPr userDrawn="1">
            <p:custDataLst>
              <p:tags r:id="rId5"/>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11" name="2. Slide Title">
            <a:extLst>
              <a:ext uri="{FF2B5EF4-FFF2-40B4-BE49-F238E27FC236}">
                <a16:creationId xmlns:a16="http://schemas.microsoft.com/office/drawing/2014/main" id="{487E3BD3-BBE7-4FAA-AEFA-13B36622BB98}"/>
              </a:ext>
            </a:extLst>
          </p:cNvPr>
          <p:cNvSpPr>
            <a:spLocks noGrp="1"/>
          </p:cNvSpPr>
          <p:nvPr>
            <p:ph type="title"/>
            <p:custDataLst>
              <p:tags r:id="rId6"/>
            </p:custDataLst>
          </p:nvPr>
        </p:nvSpPr>
        <p:spPr>
          <a:xfrm>
            <a:off x="554736" y="2744369"/>
            <a:ext cx="2514600" cy="769441"/>
          </a:xfrm>
        </p:spPr>
        <p:txBody>
          <a:bodyPr vert="horz" wrap="square" lIns="0" tIns="0" rIns="0" bIns="0" rtlCol="0" anchor="b" anchorCtr="0">
            <a:noAutofit/>
          </a:bodyPr>
          <a:lstStyle>
            <a:lvl1pPr>
              <a:defRPr lang="en-US" dirty="0"/>
            </a:lvl1pPr>
          </a:lstStyle>
          <a:p>
            <a:pPr lvl="0"/>
            <a:r>
              <a:rPr lang="en-GB"/>
              <a:t>Click to edit Master title style</a:t>
            </a:r>
            <a:endParaRPr lang="en-GB" dirty="0"/>
          </a:p>
        </p:txBody>
      </p:sp>
      <p:sp>
        <p:nvSpPr>
          <p:cNvPr id="12" name="3. Subtitle">
            <a:extLst>
              <a:ext uri="{FF2B5EF4-FFF2-40B4-BE49-F238E27FC236}">
                <a16:creationId xmlns:a16="http://schemas.microsoft.com/office/drawing/2014/main" id="{010F1CB8-D356-4B95-9A01-3DA2CB4A2CD7}"/>
              </a:ext>
            </a:extLst>
          </p:cNvPr>
          <p:cNvSpPr>
            <a:spLocks noGrp="1"/>
          </p:cNvSpPr>
          <p:nvPr>
            <p:ph type="subTitle" idx="1"/>
            <p:custDataLst>
              <p:tags r:id="rId7"/>
            </p:custDataLst>
          </p:nvPr>
        </p:nvSpPr>
        <p:spPr>
          <a:xfrm>
            <a:off x="554736" y="3659644"/>
            <a:ext cx="2514600" cy="553998"/>
          </a:xfrm>
          <a:prstGeom prst="rect">
            <a:avLst/>
          </a:prstGeom>
        </p:spPr>
        <p:txBody>
          <a:bodyPr vert="horz" wrap="square" lIns="0" tIns="0" rIns="0" bIns="0" rtlCol="0">
            <a:noAutofit/>
          </a:bodyPr>
          <a:lstStyle>
            <a:lvl1pPr>
              <a:defRPr lang="en-US" sz="1800" b="0" dirty="0">
                <a:latin typeface="+mj-lt"/>
              </a:defRPr>
            </a:lvl1pPr>
          </a:lstStyle>
          <a:p>
            <a:pPr lvl="0">
              <a:buNone/>
            </a:pPr>
            <a:r>
              <a:rPr lang="en-GB"/>
              <a:t>Click to edit Master subtitle style</a:t>
            </a:r>
            <a:endParaRPr lang="en-GB" dirty="0"/>
          </a:p>
        </p:txBody>
      </p:sp>
      <p:sp>
        <p:nvSpPr>
          <p:cNvPr id="13" name="5. Source" hidden="1">
            <a:extLst>
              <a:ext uri="{FF2B5EF4-FFF2-40B4-BE49-F238E27FC236}">
                <a16:creationId xmlns:a16="http://schemas.microsoft.com/office/drawing/2014/main" id="{94FD8805-6395-40DB-8093-6764D18ED10E}"/>
              </a:ext>
            </a:extLst>
          </p:cNvPr>
          <p:cNvSpPr txBox="1">
            <a:spLocks/>
          </p:cNvSpPr>
          <p:nvPr userDrawn="1">
            <p:custDataLst>
              <p:tags r:id="rId8"/>
            </p:custDataLst>
          </p:nvPr>
        </p:nvSpPr>
        <p:spPr>
          <a:xfrm>
            <a:off x="554735" y="6501669"/>
            <a:ext cx="2514600"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4" name="1. On-page tracker">
            <a:extLst>
              <a:ext uri="{FF2B5EF4-FFF2-40B4-BE49-F238E27FC236}">
                <a16:creationId xmlns:a16="http://schemas.microsoft.com/office/drawing/2014/main" id="{A55CB1C3-65A7-4ACB-9C04-C9FC0D55E784}"/>
              </a:ext>
            </a:extLst>
          </p:cNvPr>
          <p:cNvSpPr>
            <a:spLocks noGrp="1"/>
          </p:cNvSpPr>
          <p:nvPr>
            <p:ph type="body" sz="quarter" idx="10" hasCustomPrompt="1"/>
            <p:custDataLst>
              <p:tags r:id="rId9"/>
            </p:custDataLst>
          </p:nvPr>
        </p:nvSpPr>
        <p:spPr>
          <a:xfrm>
            <a:off x="554735" y="41597"/>
            <a:ext cx="2514601"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43997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3">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CEE6E84E-0DE7-4EEF-8932-BF42153B3B56}"/>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36" name="think-cell Slide" r:id="rId11" imgW="413" imgH="416" progId="TCLayout.ActiveDocument.1">
                  <p:embed/>
                </p:oleObj>
              </mc:Choice>
              <mc:Fallback>
                <p:oleObj name="think-cell Slide" r:id="rId11" imgW="413" imgH="416" progId="TCLayout.ActiveDocument.1">
                  <p:embed/>
                  <p:pic>
                    <p:nvPicPr>
                      <p:cNvPr id="3" name="Object 6" hidden="1">
                        <a:extLst>
                          <a:ext uri="{FF2B5EF4-FFF2-40B4-BE49-F238E27FC236}">
                            <a16:creationId xmlns:a16="http://schemas.microsoft.com/office/drawing/2014/main" id="{CEE6E84E-0DE7-4EEF-8932-BF42153B3B56}"/>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29D2CA90-0144-4292-9526-98A508F53171}"/>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6" name="RectangleLight">
            <a:extLst>
              <a:ext uri="{FF2B5EF4-FFF2-40B4-BE49-F238E27FC236}">
                <a16:creationId xmlns:a16="http://schemas.microsoft.com/office/drawing/2014/main" id="{3FA229FA-A3E6-464F-8FAE-54175450EBEB}"/>
              </a:ext>
            </a:extLst>
          </p:cNvPr>
          <p:cNvSpPr/>
          <p:nvPr userDrawn="1">
            <p:custDataLst>
              <p:tags r:id="rId4"/>
            </p:custDataLst>
          </p:nvPr>
        </p:nvSpPr>
        <p:spPr bwMode="ltGray">
          <a:xfrm>
            <a:off x="4364736" y="0"/>
            <a:ext cx="7827264" cy="6858000"/>
          </a:xfrm>
          <a:prstGeom prst="rect">
            <a:avLst/>
          </a:prstGeom>
          <a:solidFill>
            <a:srgbClr val="D9F3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dirty="0">
              <a:solidFill>
                <a:srgbClr val="F0F0F0"/>
              </a:solidFill>
              <a:latin typeface="Arial" panose="020B0604020202020204" pitchFamily="34" charset="0"/>
            </a:endParaRPr>
          </a:p>
        </p:txBody>
      </p:sp>
      <p:sp>
        <p:nvSpPr>
          <p:cNvPr id="17" name="Slide Number">
            <a:extLst>
              <a:ext uri="{FF2B5EF4-FFF2-40B4-BE49-F238E27FC236}">
                <a16:creationId xmlns:a16="http://schemas.microsoft.com/office/drawing/2014/main" id="{36B65DC7-979F-4AB7-9872-8CF5F2DCB753}"/>
              </a:ext>
            </a:extLst>
          </p:cNvPr>
          <p:cNvSpPr>
            <a:spLocks noChangeArrowheads="1"/>
          </p:cNvSpPr>
          <p:nvPr userDrawn="1">
            <p:custDataLst>
              <p:tags r:id="rId5"/>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11" name="2. Slide Title">
            <a:extLst>
              <a:ext uri="{FF2B5EF4-FFF2-40B4-BE49-F238E27FC236}">
                <a16:creationId xmlns:a16="http://schemas.microsoft.com/office/drawing/2014/main" id="{DF704DC5-6673-4495-94C9-AF3B70362E43}"/>
              </a:ext>
            </a:extLst>
          </p:cNvPr>
          <p:cNvSpPr>
            <a:spLocks noGrp="1"/>
          </p:cNvSpPr>
          <p:nvPr>
            <p:ph type="title"/>
            <p:custDataLst>
              <p:tags r:id="rId6"/>
            </p:custDataLst>
          </p:nvPr>
        </p:nvSpPr>
        <p:spPr>
          <a:xfrm>
            <a:off x="554736" y="2744369"/>
            <a:ext cx="3465576" cy="769441"/>
          </a:xfrm>
          <a:prstGeom prst="rect">
            <a:avLst/>
          </a:prstGeom>
        </p:spPr>
        <p:txBody>
          <a:bodyPr vert="horz" wrap="square" lIns="0" tIns="0" rIns="0" bIns="0" rtlCol="0" anchor="b" anchorCtr="0">
            <a:noAutofit/>
          </a:bodyPr>
          <a:lstStyle>
            <a:lvl1pPr>
              <a:defRPr lang="en-US" dirty="0"/>
            </a:lvl1pPr>
          </a:lstStyle>
          <a:p>
            <a:pPr lvl="0"/>
            <a:r>
              <a:rPr lang="en-GB"/>
              <a:t>Click to edit Master title style</a:t>
            </a:r>
            <a:endParaRPr lang="en-GB" dirty="0"/>
          </a:p>
        </p:txBody>
      </p:sp>
      <p:sp>
        <p:nvSpPr>
          <p:cNvPr id="12" name="3. Subtitle">
            <a:extLst>
              <a:ext uri="{FF2B5EF4-FFF2-40B4-BE49-F238E27FC236}">
                <a16:creationId xmlns:a16="http://schemas.microsoft.com/office/drawing/2014/main" id="{039B8D25-6A97-4A4E-90FC-771262FAB893}"/>
              </a:ext>
            </a:extLst>
          </p:cNvPr>
          <p:cNvSpPr>
            <a:spLocks noGrp="1"/>
          </p:cNvSpPr>
          <p:nvPr>
            <p:ph type="subTitle" idx="1"/>
            <p:custDataLst>
              <p:tags r:id="rId7"/>
            </p:custDataLst>
          </p:nvPr>
        </p:nvSpPr>
        <p:spPr>
          <a:xfrm>
            <a:off x="554735" y="3659644"/>
            <a:ext cx="3465575" cy="276999"/>
          </a:xfrm>
          <a:prstGeom prst="rect">
            <a:avLst/>
          </a:prstGeom>
        </p:spPr>
        <p:txBody>
          <a:bodyPr vert="horz" wrap="square" lIns="0" tIns="0" rIns="0" bIns="0" rtlCol="0">
            <a:spAutoFit/>
          </a:bodyPr>
          <a:lstStyle>
            <a:lvl1pPr>
              <a:defRPr lang="en-US" sz="1800" b="0" dirty="0">
                <a:latin typeface="+mj-lt"/>
              </a:defRPr>
            </a:lvl1pPr>
          </a:lstStyle>
          <a:p>
            <a:pPr lvl="0">
              <a:buNone/>
            </a:pPr>
            <a:r>
              <a:rPr lang="en-GB"/>
              <a:t>Click to edit Master subtitle style</a:t>
            </a:r>
            <a:endParaRPr lang="en-GB" dirty="0"/>
          </a:p>
        </p:txBody>
      </p:sp>
      <p:sp>
        <p:nvSpPr>
          <p:cNvPr id="13" name="5. Source" hidden="1">
            <a:extLst>
              <a:ext uri="{FF2B5EF4-FFF2-40B4-BE49-F238E27FC236}">
                <a16:creationId xmlns:a16="http://schemas.microsoft.com/office/drawing/2014/main" id="{2F4437FE-5935-4A3E-AA50-83C0CF4F0105}"/>
              </a:ext>
            </a:extLst>
          </p:cNvPr>
          <p:cNvSpPr txBox="1">
            <a:spLocks/>
          </p:cNvSpPr>
          <p:nvPr userDrawn="1">
            <p:custDataLst>
              <p:tags r:id="rId8"/>
            </p:custDataLst>
          </p:nvPr>
        </p:nvSpPr>
        <p:spPr>
          <a:xfrm>
            <a:off x="554735" y="6501669"/>
            <a:ext cx="3465576"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4" name="1. On-page tracker">
            <a:extLst>
              <a:ext uri="{FF2B5EF4-FFF2-40B4-BE49-F238E27FC236}">
                <a16:creationId xmlns:a16="http://schemas.microsoft.com/office/drawing/2014/main" id="{4F400F51-E651-4258-8646-20569C40FB20}"/>
              </a:ext>
            </a:extLst>
          </p:cNvPr>
          <p:cNvSpPr>
            <a:spLocks noGrp="1"/>
          </p:cNvSpPr>
          <p:nvPr>
            <p:ph type="body" sz="quarter" idx="10" hasCustomPrompt="1"/>
            <p:custDataLst>
              <p:tags r:id="rId9"/>
            </p:custDataLst>
          </p:nvPr>
        </p:nvSpPr>
        <p:spPr>
          <a:xfrm>
            <a:off x="554735" y="41597"/>
            <a:ext cx="3465577"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90701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1/2">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9F7114D8-6025-4386-BA96-B034FE6B3CDB}"/>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0" name="think-cell Slide" r:id="rId11" imgW="413" imgH="416" progId="TCLayout.ActiveDocument.1">
                  <p:embed/>
                </p:oleObj>
              </mc:Choice>
              <mc:Fallback>
                <p:oleObj name="think-cell Slide" r:id="rId11" imgW="413" imgH="416" progId="TCLayout.ActiveDocument.1">
                  <p:embed/>
                  <p:pic>
                    <p:nvPicPr>
                      <p:cNvPr id="3" name="Object 6" hidden="1">
                        <a:extLst>
                          <a:ext uri="{FF2B5EF4-FFF2-40B4-BE49-F238E27FC236}">
                            <a16:creationId xmlns:a16="http://schemas.microsoft.com/office/drawing/2014/main" id="{9F7114D8-6025-4386-BA96-B034FE6B3CDB}"/>
                          </a:ext>
                        </a:extLst>
                      </p:cNvPr>
                      <p:cNvPicPr/>
                      <p:nvPr/>
                    </p:nvPicPr>
                    <p:blipFill>
                      <a:blip r:embed="rId12"/>
                      <a:stretch>
                        <a:fillRect/>
                      </a:stretch>
                    </p:blipFill>
                    <p:spPr>
                      <a:xfrm>
                        <a:off x="1588" y="1588"/>
                        <a:ext cx="1588" cy="1588"/>
                      </a:xfrm>
                      <a:prstGeom prst="rect">
                        <a:avLst/>
                      </a:prstGeom>
                    </p:spPr>
                  </p:pic>
                </p:oleObj>
              </mc:Fallback>
            </mc:AlternateContent>
          </a:graphicData>
        </a:graphic>
      </p:graphicFrame>
      <p:sp>
        <p:nvSpPr>
          <p:cNvPr id="4" name="Rectangle 1" hidden="1">
            <a:extLst>
              <a:ext uri="{FF2B5EF4-FFF2-40B4-BE49-F238E27FC236}">
                <a16:creationId xmlns:a16="http://schemas.microsoft.com/office/drawing/2014/main" id="{1725BD87-3C3D-45F6-BBCF-F06FD867659F}"/>
              </a:ext>
            </a:extLst>
          </p:cNvPr>
          <p:cNvSpPr/>
          <p:nvPr userDrawn="1">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7" name="RectangleLight">
            <a:extLst>
              <a:ext uri="{FF2B5EF4-FFF2-40B4-BE49-F238E27FC236}">
                <a16:creationId xmlns:a16="http://schemas.microsoft.com/office/drawing/2014/main" id="{2365F90A-9CD8-40EE-93CD-2729135A9569}"/>
              </a:ext>
            </a:extLst>
          </p:cNvPr>
          <p:cNvSpPr/>
          <p:nvPr userDrawn="1">
            <p:custDataLst>
              <p:tags r:id="rId4"/>
            </p:custDataLst>
          </p:nvPr>
        </p:nvSpPr>
        <p:spPr bwMode="ltGray">
          <a:xfrm>
            <a:off x="6092952" y="0"/>
            <a:ext cx="6099048" cy="6858000"/>
          </a:xfrm>
          <a:prstGeom prst="rect">
            <a:avLst/>
          </a:prstGeom>
          <a:solidFill>
            <a:srgbClr val="D9F3FF"/>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GB" dirty="0">
              <a:solidFill>
                <a:srgbClr val="F0F0F0"/>
              </a:solidFill>
              <a:latin typeface="Arial" panose="020B0604020202020204" pitchFamily="34" charset="0"/>
            </a:endParaRPr>
          </a:p>
        </p:txBody>
      </p:sp>
      <p:sp>
        <p:nvSpPr>
          <p:cNvPr id="18" name="Slide Number">
            <a:extLst>
              <a:ext uri="{FF2B5EF4-FFF2-40B4-BE49-F238E27FC236}">
                <a16:creationId xmlns:a16="http://schemas.microsoft.com/office/drawing/2014/main" id="{D0E8D6D4-65CF-4E97-809E-C2399703986A}"/>
              </a:ext>
            </a:extLst>
          </p:cNvPr>
          <p:cNvSpPr>
            <a:spLocks noChangeArrowheads="1"/>
          </p:cNvSpPr>
          <p:nvPr userDrawn="1">
            <p:custDataLst>
              <p:tags r:id="rId5"/>
            </p:custDataLst>
          </p:nvPr>
        </p:nvSpPr>
        <p:spPr bwMode="black">
          <a:xfrm>
            <a:off x="11312525" y="6498754"/>
            <a:ext cx="325501" cy="123111"/>
          </a:xfrm>
          <a:prstGeom prst="rect">
            <a:avLst/>
          </a:prstGeom>
          <a:noFill/>
          <a:ln w="9525" algn="ctr">
            <a:noFill/>
            <a:miter lim="800000"/>
            <a:headEnd/>
            <a:tailEnd/>
          </a:ln>
          <a:effectLst/>
        </p:spPr>
        <p:txBody>
          <a:bodyPr wrap="square" lIns="0" tIns="0" rIns="0" bIns="0" anchor="b">
            <a:spAutoFit/>
          </a:bodyPr>
          <a:lstStyle/>
          <a:p>
            <a:pPr algn="r" defTabSz="610744" fontAlgn="auto">
              <a:spcBef>
                <a:spcPts val="0"/>
              </a:spcBef>
              <a:spcAft>
                <a:spcPts val="0"/>
              </a:spcAft>
              <a:defRPr/>
            </a:pPr>
            <a:fld id="{4ABDCABE-3F10-B64C-92F1-862014417034}" type="slidenum">
              <a:rPr lang="en-GB" sz="800" smtClean="0">
                <a:solidFill>
                  <a:schemeClr val="tx1"/>
                </a:solidFill>
                <a:latin typeface="+mn-lt"/>
                <a:ea typeface="+mn-ea"/>
                <a:cs typeface="Arial" panose="020B0604020202020204" pitchFamily="34" charset="0"/>
              </a:rPr>
              <a:pPr algn="r" defTabSz="610744" fontAlgn="auto">
                <a:spcBef>
                  <a:spcPts val="0"/>
                </a:spcBef>
                <a:spcAft>
                  <a:spcPts val="0"/>
                </a:spcAft>
                <a:defRPr/>
              </a:pPr>
              <a:t>‹#›</a:t>
            </a:fld>
            <a:endParaRPr lang="en-GB" sz="800" dirty="0">
              <a:solidFill>
                <a:schemeClr val="tx1"/>
              </a:solidFill>
              <a:latin typeface="+mn-lt"/>
              <a:ea typeface="+mn-ea"/>
              <a:cs typeface="Arial" panose="020B0604020202020204" pitchFamily="34" charset="0"/>
            </a:endParaRPr>
          </a:p>
        </p:txBody>
      </p:sp>
      <p:sp>
        <p:nvSpPr>
          <p:cNvPr id="11" name="2. Slide Title">
            <a:extLst>
              <a:ext uri="{FF2B5EF4-FFF2-40B4-BE49-F238E27FC236}">
                <a16:creationId xmlns:a16="http://schemas.microsoft.com/office/drawing/2014/main" id="{997C0681-B800-433A-8526-372E514E2ED0}"/>
              </a:ext>
            </a:extLst>
          </p:cNvPr>
          <p:cNvSpPr>
            <a:spLocks noGrp="1"/>
          </p:cNvSpPr>
          <p:nvPr>
            <p:ph type="title"/>
            <p:custDataLst>
              <p:tags r:id="rId6"/>
            </p:custDataLst>
          </p:nvPr>
        </p:nvSpPr>
        <p:spPr>
          <a:xfrm>
            <a:off x="554736" y="172212"/>
            <a:ext cx="5065776" cy="384721"/>
          </a:xfrm>
        </p:spPr>
        <p:txBody>
          <a:bodyPr vert="horz" wrap="square" lIns="0" tIns="0" rIns="0" bIns="0" rtlCol="0" anchor="t" anchorCtr="0">
            <a:spAutoFit/>
          </a:bodyPr>
          <a:lstStyle>
            <a:lvl1pPr>
              <a:defRPr lang="en-US" dirty="0"/>
            </a:lvl1pPr>
          </a:lstStyle>
          <a:p>
            <a:pPr lvl="0"/>
            <a:r>
              <a:rPr lang="en-GB"/>
              <a:t>Click to edit Master title style</a:t>
            </a:r>
            <a:endParaRPr lang="en-GB" dirty="0"/>
          </a:p>
        </p:txBody>
      </p:sp>
      <p:sp>
        <p:nvSpPr>
          <p:cNvPr id="12" name="3. Subtitle">
            <a:extLst>
              <a:ext uri="{FF2B5EF4-FFF2-40B4-BE49-F238E27FC236}">
                <a16:creationId xmlns:a16="http://schemas.microsoft.com/office/drawing/2014/main" id="{DF6A08F4-65A2-419D-9053-51411C2D9DB1}"/>
              </a:ext>
            </a:extLst>
          </p:cNvPr>
          <p:cNvSpPr>
            <a:spLocks noGrp="1"/>
          </p:cNvSpPr>
          <p:nvPr>
            <p:ph type="subTitle" idx="1"/>
            <p:custDataLst>
              <p:tags r:id="rId7"/>
            </p:custDataLst>
          </p:nvPr>
        </p:nvSpPr>
        <p:spPr>
          <a:xfrm>
            <a:off x="554736" y="570688"/>
            <a:ext cx="5065776" cy="276999"/>
          </a:xfrm>
          <a:prstGeom prst="rect">
            <a:avLst/>
          </a:prstGeom>
        </p:spPr>
        <p:txBody>
          <a:bodyPr vert="horz" wrap="square" lIns="0" tIns="0" rIns="0" bIns="0" rtlCol="0">
            <a:noAutofit/>
          </a:bodyPr>
          <a:lstStyle>
            <a:lvl1pPr>
              <a:defRPr lang="en-US" sz="1800" b="0" dirty="0">
                <a:latin typeface="+mj-lt"/>
              </a:defRPr>
            </a:lvl1pPr>
          </a:lstStyle>
          <a:p>
            <a:pPr lvl="0">
              <a:buNone/>
            </a:pPr>
            <a:r>
              <a:rPr lang="en-GB"/>
              <a:t>Click to edit Master subtitle style</a:t>
            </a:r>
            <a:endParaRPr lang="en-GB" dirty="0"/>
          </a:p>
        </p:txBody>
      </p:sp>
      <p:sp>
        <p:nvSpPr>
          <p:cNvPr id="13" name="5. Source" hidden="1">
            <a:extLst>
              <a:ext uri="{FF2B5EF4-FFF2-40B4-BE49-F238E27FC236}">
                <a16:creationId xmlns:a16="http://schemas.microsoft.com/office/drawing/2014/main" id="{3B6B6607-97C5-429D-848D-A60C87CE833B}"/>
              </a:ext>
            </a:extLst>
          </p:cNvPr>
          <p:cNvSpPr txBox="1">
            <a:spLocks/>
          </p:cNvSpPr>
          <p:nvPr userDrawn="1">
            <p:custDataLst>
              <p:tags r:id="rId8"/>
            </p:custDataLst>
          </p:nvPr>
        </p:nvSpPr>
        <p:spPr>
          <a:xfrm>
            <a:off x="554735" y="6501669"/>
            <a:ext cx="5065776"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lvl="0" indent="0">
              <a:lnSpc>
                <a:spcPct val="100000"/>
              </a:lnSpc>
              <a:spcBef>
                <a:spcPts val="300"/>
              </a:spcBef>
              <a:spcAft>
                <a:spcPts val="300"/>
              </a:spcAft>
              <a:buFont typeface="Segoe UI" panose="020B0502040204020203" pitchFamily="34" charset="0"/>
              <a:buChar char="​"/>
              <a:defRPr sz="800">
                <a:solidFill>
                  <a:srgbClr val="B3B3B3"/>
                </a:solidFill>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Source: …</a:t>
            </a:r>
          </a:p>
        </p:txBody>
      </p:sp>
      <p:sp>
        <p:nvSpPr>
          <p:cNvPr id="14" name="1. On-page tracker">
            <a:extLst>
              <a:ext uri="{FF2B5EF4-FFF2-40B4-BE49-F238E27FC236}">
                <a16:creationId xmlns:a16="http://schemas.microsoft.com/office/drawing/2014/main" id="{640F812B-8FBF-49C1-BC1B-0F57C95AFC85}"/>
              </a:ext>
            </a:extLst>
          </p:cNvPr>
          <p:cNvSpPr>
            <a:spLocks noGrp="1"/>
          </p:cNvSpPr>
          <p:nvPr>
            <p:ph type="body" sz="quarter" idx="10" hasCustomPrompt="1"/>
            <p:custDataLst>
              <p:tags r:id="rId9"/>
            </p:custDataLst>
          </p:nvPr>
        </p:nvSpPr>
        <p:spPr>
          <a:xfrm>
            <a:off x="554735" y="41597"/>
            <a:ext cx="3843338" cy="123111"/>
          </a:xfrm>
          <a:prstGeom prst="rect">
            <a:avLst/>
          </a:prstGeom>
          <a:ln w="6350">
            <a:noFill/>
            <a:miter lim="800000"/>
          </a:ln>
        </p:spPr>
        <p:txBody>
          <a:bodyPr vert="horz" wrap="square" lIns="0" tIns="0" rIns="0" bIns="0" rtlCol="0">
            <a:spAutoFit/>
          </a:bodyPr>
          <a:lstStyle>
            <a:lvl1pPr>
              <a:defRPr lang="en-US" sz="800" b="0" dirty="0">
                <a:latin typeface="+mj-lt"/>
                <a:cs typeface="+mn-cs"/>
              </a:defRPr>
            </a:lvl1pPr>
          </a:lstStyle>
          <a:p>
            <a:pPr lvl="0">
              <a:buNone/>
            </a:pPr>
            <a:r>
              <a:rPr lang="en-GB"/>
              <a:t>Add tracker</a:t>
            </a:r>
            <a:endParaRPr lang="en-GB" dirty="0"/>
          </a:p>
        </p:txBody>
      </p:sp>
    </p:spTree>
    <p:extLst>
      <p:ext uri="{BB962C8B-B14F-4D97-AF65-F5344CB8AC3E}">
        <p14:creationId xmlns:p14="http://schemas.microsoft.com/office/powerpoint/2010/main" val="753013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ags" Target="../tags/tag1.xml"/><Relationship Id="rId26" Type="http://schemas.openxmlformats.org/officeDocument/2006/relationships/tags" Target="../tags/tag9.xml"/><Relationship Id="rId39"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tags" Target="../tags/tag4.xml"/><Relationship Id="rId34" Type="http://schemas.openxmlformats.org/officeDocument/2006/relationships/tags" Target="../tags/tag17.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vmlDrawing" Target="../drawings/vmlDrawing1.vml"/><Relationship Id="rId25" Type="http://schemas.openxmlformats.org/officeDocument/2006/relationships/tags" Target="../tags/tag8.xml"/><Relationship Id="rId33" Type="http://schemas.openxmlformats.org/officeDocument/2006/relationships/tags" Target="../tags/tag16.xml"/><Relationship Id="rId38"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tags" Target="../tags/tag3.xml"/><Relationship Id="rId29" Type="http://schemas.openxmlformats.org/officeDocument/2006/relationships/tags" Target="../tags/tag1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7.xml"/><Relationship Id="rId32" Type="http://schemas.openxmlformats.org/officeDocument/2006/relationships/tags" Target="../tags/tag15.xml"/><Relationship Id="rId37" Type="http://schemas.openxmlformats.org/officeDocument/2006/relationships/tags" Target="../tags/tag2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6.xml"/><Relationship Id="rId28" Type="http://schemas.openxmlformats.org/officeDocument/2006/relationships/tags" Target="../tags/tag11.xml"/><Relationship Id="rId36" Type="http://schemas.openxmlformats.org/officeDocument/2006/relationships/tags" Target="../tags/tag19.xml"/><Relationship Id="rId10" Type="http://schemas.openxmlformats.org/officeDocument/2006/relationships/slideLayout" Target="../slideLayouts/slideLayout10.xml"/><Relationship Id="rId19" Type="http://schemas.openxmlformats.org/officeDocument/2006/relationships/tags" Target="../tags/tag2.xml"/><Relationship Id="rId31" Type="http://schemas.openxmlformats.org/officeDocument/2006/relationships/tags" Target="../tags/tag1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5.xml"/><Relationship Id="rId27" Type="http://schemas.openxmlformats.org/officeDocument/2006/relationships/tags" Target="../tags/tag10.xml"/><Relationship Id="rId30" Type="http://schemas.openxmlformats.org/officeDocument/2006/relationships/tags" Target="../tags/tag13.xml"/><Relationship Id="rId35" Type="http://schemas.openxmlformats.org/officeDocument/2006/relationships/tags" Target="../tags/tag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 name="Object 6" hidden="1">
            <a:extLst>
              <a:ext uri="{FF2B5EF4-FFF2-40B4-BE49-F238E27FC236}">
                <a16:creationId xmlns:a16="http://schemas.microsoft.com/office/drawing/2014/main" id="{4BC40847-AF8B-4097-9A07-2349A751A051}"/>
              </a:ext>
            </a:extLst>
          </p:cNvPr>
          <p:cNvGraphicFramePr>
            <a:graphicFrameLocks noChangeAspect="1"/>
          </p:cNvGraphicFramePr>
          <p:nvPr userDrawn="1">
            <p:custDataLst>
              <p:tags r:id="rId18"/>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 name="think-cell Slide" r:id="rId38" imgW="413" imgH="416" progId="TCLayout.ActiveDocument.1">
                  <p:embed/>
                </p:oleObj>
              </mc:Choice>
              <mc:Fallback>
                <p:oleObj name="think-cell Slide" r:id="rId38" imgW="413" imgH="416" progId="TCLayout.ActiveDocument.1">
                  <p:embed/>
                  <p:pic>
                    <p:nvPicPr>
                      <p:cNvPr id="3" name="Object 6" hidden="1">
                        <a:extLst>
                          <a:ext uri="{FF2B5EF4-FFF2-40B4-BE49-F238E27FC236}">
                            <a16:creationId xmlns:a16="http://schemas.microsoft.com/office/drawing/2014/main" id="{4BC40847-AF8B-4097-9A07-2349A751A051}"/>
                          </a:ext>
                        </a:extLst>
                      </p:cNvPr>
                      <p:cNvPicPr/>
                      <p:nvPr/>
                    </p:nvPicPr>
                    <p:blipFill>
                      <a:blip r:embed="rId39"/>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15B28737-798E-48D4-BBDB-8EB35CB9FFFB}"/>
              </a:ext>
            </a:extLst>
          </p:cNvPr>
          <p:cNvSpPr/>
          <p:nvPr userDrawn="1">
            <p:custDataLst>
              <p:tags r:id="rId19"/>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a:spcBef>
                <a:spcPts val="300"/>
              </a:spcBef>
              <a:spcAft>
                <a:spcPts val="300"/>
              </a:spcAft>
            </a:pPr>
            <a:endParaRPr lang="en-GB" sz="2500" b="1" i="0" baseline="0" dirty="0">
              <a:solidFill>
                <a:schemeClr val="bg1"/>
              </a:solidFill>
              <a:latin typeface="Arial" panose="020B0604020202020204" pitchFamily="34" charset="0"/>
              <a:ea typeface="+mj-ea"/>
              <a:cs typeface="+mj-cs"/>
              <a:sym typeface="Arial" panose="020B0604020202020204" pitchFamily="34" charset="0"/>
            </a:endParaRPr>
          </a:p>
        </p:txBody>
      </p:sp>
      <p:sp>
        <p:nvSpPr>
          <p:cNvPr id="16" name="4. Footnote" hidden="1">
            <a:extLst>
              <a:ext uri="{FF2B5EF4-FFF2-40B4-BE49-F238E27FC236}">
                <a16:creationId xmlns:a16="http://schemas.microsoft.com/office/drawing/2014/main" id="{772E4927-517C-4D61-9929-9FFDE5F31A03}"/>
              </a:ext>
            </a:extLst>
          </p:cNvPr>
          <p:cNvSpPr txBox="1"/>
          <p:nvPr userDrawn="1">
            <p:custDataLst>
              <p:tags r:id="rId20"/>
            </p:custDataLst>
          </p:nvPr>
        </p:nvSpPr>
        <p:spPr>
          <a:xfrm>
            <a:off x="553972" y="6278400"/>
            <a:ext cx="7278624" cy="123111"/>
          </a:xfrm>
          <a:prstGeom prst="rect">
            <a:avLst/>
          </a:prstGeom>
          <a:noFill/>
        </p:spPr>
        <p:txBody>
          <a:bodyPr wrap="square" lIns="0" tIns="0" rIns="0" bIns="0" rtlCol="0" anchor="b">
            <a:noAutofit/>
          </a:bodyPr>
          <a:lstStyle>
            <a:defPPr>
              <a:defRPr lang="en-US"/>
            </a:defPPr>
            <a:lvl1pPr marL="203200" marR="0" lvl="0" indent="-212725" fontAlgn="auto">
              <a:lnSpc>
                <a:spcPct val="100000"/>
              </a:lnSpc>
              <a:spcBef>
                <a:spcPts val="0"/>
              </a:spcBef>
              <a:spcAft>
                <a:spcPts val="0"/>
              </a:spcAft>
              <a:buClrTx/>
              <a:buSzTx/>
              <a:buFontTx/>
              <a:buNone/>
              <a:tabLst/>
              <a:defRPr sz="800">
                <a:cs typeface="Arial" panose="020B0604020202020204" pitchFamily="34" charset="0"/>
              </a:defRPr>
            </a:lvl1pPr>
          </a:lstStyle>
          <a:p>
            <a:pPr lvl="0"/>
            <a:r>
              <a:rPr lang="en-GB" dirty="0"/>
              <a:t>Footnotes</a:t>
            </a:r>
          </a:p>
        </p:txBody>
      </p:sp>
      <p:sp>
        <p:nvSpPr>
          <p:cNvPr id="57" name="2. Slide Title">
            <a:extLst>
              <a:ext uri="{FF2B5EF4-FFF2-40B4-BE49-F238E27FC236}">
                <a16:creationId xmlns:a16="http://schemas.microsoft.com/office/drawing/2014/main" id="{98FF70AE-7EF6-4E5B-9FFE-B44C852C9FBA}"/>
              </a:ext>
            </a:extLst>
          </p:cNvPr>
          <p:cNvSpPr>
            <a:spLocks noGrp="1"/>
          </p:cNvSpPr>
          <p:nvPr>
            <p:ph type="title"/>
            <p:custDataLst>
              <p:tags r:id="rId21"/>
            </p:custDataLst>
          </p:nvPr>
        </p:nvSpPr>
        <p:spPr>
          <a:xfrm>
            <a:off x="554736" y="172212"/>
            <a:ext cx="11082528" cy="384721"/>
          </a:xfrm>
          <a:prstGeom prst="rect">
            <a:avLst/>
          </a:prstGeom>
        </p:spPr>
        <p:txBody>
          <a:bodyPr vert="horz" wrap="square" lIns="0" tIns="0" rIns="0" bIns="0" rtlCol="0" anchor="t" anchorCtr="0">
            <a:noAutofit/>
          </a:bodyPr>
          <a:lstStyle/>
          <a:p>
            <a:pPr lvl="0"/>
            <a:r>
              <a:rPr lang="en-GB"/>
              <a:t>Click to edit Master title style</a:t>
            </a:r>
            <a:endParaRPr lang="en-GB" dirty="0"/>
          </a:p>
        </p:txBody>
      </p:sp>
      <p:grpSp>
        <p:nvGrpSpPr>
          <p:cNvPr id="59" name="Grid" hidden="1">
            <a:extLst>
              <a:ext uri="{FF2B5EF4-FFF2-40B4-BE49-F238E27FC236}">
                <a16:creationId xmlns:a16="http://schemas.microsoft.com/office/drawing/2014/main" id="{D35250B8-D61E-4F1A-9ACD-6E1BB958B78E}"/>
              </a:ext>
            </a:extLst>
          </p:cNvPr>
          <p:cNvGrpSpPr/>
          <p:nvPr userDrawn="1"/>
        </p:nvGrpSpPr>
        <p:grpSpPr>
          <a:xfrm>
            <a:off x="0" y="0"/>
            <a:ext cx="12190476" cy="6858000"/>
            <a:chOff x="0" y="0"/>
            <a:chExt cx="12190476" cy="6858000"/>
          </a:xfrm>
        </p:grpSpPr>
        <p:sp>
          <p:nvSpPr>
            <p:cNvPr id="60" name="slide margin">
              <a:extLst>
                <a:ext uri="{FF2B5EF4-FFF2-40B4-BE49-F238E27FC236}">
                  <a16:creationId xmlns:a16="http://schemas.microsoft.com/office/drawing/2014/main" id="{B96EBE04-E01D-4922-8601-F1AD43DC4DA0}"/>
                </a:ext>
              </a:extLst>
            </p:cNvPr>
            <p:cNvSpPr/>
            <p:nvPr/>
          </p:nvSpPr>
          <p:spPr bwMode="invGray">
            <a:xfrm>
              <a:off x="1524" y="0"/>
              <a:ext cx="12188952" cy="6858000"/>
            </a:xfrm>
            <a:custGeom>
              <a:avLst/>
              <a:gdLst>
                <a:gd name="connsiteX0" fmla="*/ 551868 w 12188952"/>
                <a:gd name="connsiteY0" fmla="*/ 1709928 h 6858000"/>
                <a:gd name="connsiteX1" fmla="*/ 551868 w 12188952"/>
                <a:gd name="connsiteY1" fmla="*/ 6217920 h 6858000"/>
                <a:gd name="connsiteX2" fmla="*/ 11636196 w 12188952"/>
                <a:gd name="connsiteY2" fmla="*/ 6217920 h 6858000"/>
                <a:gd name="connsiteX3" fmla="*/ 11636196 w 12188952"/>
                <a:gd name="connsiteY3" fmla="*/ 1709928 h 6858000"/>
                <a:gd name="connsiteX4" fmla="*/ 0 w 12188952"/>
                <a:gd name="connsiteY4" fmla="*/ 0 h 6858000"/>
                <a:gd name="connsiteX5" fmla="*/ 12188952 w 12188952"/>
                <a:gd name="connsiteY5" fmla="*/ 0 h 6858000"/>
                <a:gd name="connsiteX6" fmla="*/ 12188952 w 12188952"/>
                <a:gd name="connsiteY6" fmla="*/ 6858000 h 6858000"/>
                <a:gd name="connsiteX7" fmla="*/ 0 w 1218895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88952" h="6858000">
                  <a:moveTo>
                    <a:pt x="551868" y="1709928"/>
                  </a:moveTo>
                  <a:lnTo>
                    <a:pt x="551868" y="6217920"/>
                  </a:lnTo>
                  <a:lnTo>
                    <a:pt x="11636196" y="6217920"/>
                  </a:lnTo>
                  <a:lnTo>
                    <a:pt x="11636196" y="1709928"/>
                  </a:lnTo>
                  <a:close/>
                  <a:moveTo>
                    <a:pt x="0" y="0"/>
                  </a:moveTo>
                  <a:lnTo>
                    <a:pt x="12188952" y="0"/>
                  </a:lnTo>
                  <a:lnTo>
                    <a:pt x="12188952" y="6858000"/>
                  </a:lnTo>
                  <a:lnTo>
                    <a:pt x="0" y="6858000"/>
                  </a:lnTo>
                  <a:close/>
                </a:path>
              </a:pathLst>
            </a:custGeom>
            <a:solidFill>
              <a:srgbClr val="FF0000">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dirty="0">
                <a:solidFill>
                  <a:schemeClr val="tx1"/>
                </a:solidFill>
                <a:latin typeface="+mn-lt"/>
              </a:endParaRPr>
            </a:p>
          </p:txBody>
        </p:sp>
        <p:cxnSp>
          <p:nvCxnSpPr>
            <p:cNvPr id="61" name="Straight Connector 60">
              <a:extLst>
                <a:ext uri="{FF2B5EF4-FFF2-40B4-BE49-F238E27FC236}">
                  <a16:creationId xmlns:a16="http://schemas.microsoft.com/office/drawing/2014/main" id="{5CA037B0-2A91-4357-A969-80F65F949266}"/>
                </a:ext>
              </a:extLst>
            </p:cNvPr>
            <p:cNvCxnSpPr/>
            <p:nvPr/>
          </p:nvCxnSpPr>
          <p:spPr bwMode="invGray">
            <a:xfrm>
              <a:off x="85946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1BD7C67-EF90-4AA0-BA50-51299E7EEE4C}"/>
                </a:ext>
              </a:extLst>
            </p:cNvPr>
            <p:cNvCxnSpPr/>
            <p:nvPr/>
          </p:nvCxnSpPr>
          <p:spPr bwMode="invGray">
            <a:xfrm>
              <a:off x="1133254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719564A-5227-44A7-ABC0-4C6BBC1E2D6F}"/>
                </a:ext>
              </a:extLst>
            </p:cNvPr>
            <p:cNvCxnSpPr/>
            <p:nvPr/>
          </p:nvCxnSpPr>
          <p:spPr bwMode="invGray">
            <a:xfrm>
              <a:off x="1811559"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FD85D0C-74E8-4603-86B8-FCC481122CE8}"/>
                </a:ext>
              </a:extLst>
            </p:cNvPr>
            <p:cNvCxnSpPr/>
            <p:nvPr/>
          </p:nvCxnSpPr>
          <p:spPr bwMode="invGray">
            <a:xfrm>
              <a:off x="2763658"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F8BF8BD-68B4-4717-8162-382FFCC9BC9A}"/>
                </a:ext>
              </a:extLst>
            </p:cNvPr>
            <p:cNvCxnSpPr/>
            <p:nvPr/>
          </p:nvCxnSpPr>
          <p:spPr bwMode="invGray">
            <a:xfrm>
              <a:off x="3715757"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89DB0B65-FCD8-4DD7-833A-DEED6A420E2A}"/>
                </a:ext>
              </a:extLst>
            </p:cNvPr>
            <p:cNvCxnSpPr/>
            <p:nvPr/>
          </p:nvCxnSpPr>
          <p:spPr bwMode="invGray">
            <a:xfrm>
              <a:off x="4667856"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18151F3-D51F-4302-95BF-AE8E806F628D}"/>
                </a:ext>
              </a:extLst>
            </p:cNvPr>
            <p:cNvCxnSpPr/>
            <p:nvPr/>
          </p:nvCxnSpPr>
          <p:spPr bwMode="invGray">
            <a:xfrm>
              <a:off x="5619955"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35A6B330-5ACC-486B-8131-B7F5407825B2}"/>
                </a:ext>
              </a:extLst>
            </p:cNvPr>
            <p:cNvCxnSpPr/>
            <p:nvPr/>
          </p:nvCxnSpPr>
          <p:spPr bwMode="invGray">
            <a:xfrm>
              <a:off x="6572054"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DA5DE7AD-CCFE-4A85-9421-C7CEA9F80DEC}"/>
                </a:ext>
              </a:extLst>
            </p:cNvPr>
            <p:cNvCxnSpPr/>
            <p:nvPr/>
          </p:nvCxnSpPr>
          <p:spPr bwMode="invGray">
            <a:xfrm>
              <a:off x="7524153"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6E2A9A81-75D1-41A9-9821-54FC36E753C1}"/>
                </a:ext>
              </a:extLst>
            </p:cNvPr>
            <p:cNvCxnSpPr/>
            <p:nvPr/>
          </p:nvCxnSpPr>
          <p:spPr bwMode="invGray">
            <a:xfrm>
              <a:off x="8476252"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6FE52AA-2DD1-4D00-A984-41CDC38B2D7F}"/>
                </a:ext>
              </a:extLst>
            </p:cNvPr>
            <p:cNvCxnSpPr/>
            <p:nvPr/>
          </p:nvCxnSpPr>
          <p:spPr bwMode="invGray">
            <a:xfrm>
              <a:off x="9428351"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85C9FC50-7177-43E6-9E56-DC9A2E6B7E6E}"/>
                </a:ext>
              </a:extLst>
            </p:cNvPr>
            <p:cNvCxnSpPr/>
            <p:nvPr/>
          </p:nvCxnSpPr>
          <p:spPr bwMode="invGray">
            <a:xfrm>
              <a:off x="10380450" y="0"/>
              <a:ext cx="0" cy="6858000"/>
            </a:xfrm>
            <a:prstGeom prst="line">
              <a:avLst/>
            </a:prstGeom>
            <a:ln>
              <a:solidFill>
                <a:srgbClr val="19D3C5">
                  <a:alpha val="40000"/>
                </a:srgbClr>
              </a:solidFill>
              <a:prstDash val="lgDash"/>
            </a:ln>
          </p:spPr>
          <p:style>
            <a:lnRef idx="1">
              <a:schemeClr val="accent1"/>
            </a:lnRef>
            <a:fillRef idx="0">
              <a:schemeClr val="accent1"/>
            </a:fillRef>
            <a:effectRef idx="0">
              <a:schemeClr val="accent1"/>
            </a:effectRef>
            <a:fontRef idx="minor">
              <a:schemeClr val="tx1"/>
            </a:fontRef>
          </p:style>
        </p:cxnSp>
        <p:sp>
          <p:nvSpPr>
            <p:cNvPr id="73" name="Freeform: Shape 72">
              <a:extLst>
                <a:ext uri="{FF2B5EF4-FFF2-40B4-BE49-F238E27FC236}">
                  <a16:creationId xmlns:a16="http://schemas.microsoft.com/office/drawing/2014/main" id="{BC97F85A-62E2-4591-B8D0-4F068B177B5D}"/>
                </a:ext>
              </a:extLst>
            </p:cNvPr>
            <p:cNvSpPr/>
            <p:nvPr/>
          </p:nvSpPr>
          <p:spPr bwMode="invGray">
            <a:xfrm>
              <a:off x="152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4" name="Freeform: Shape 73">
              <a:extLst>
                <a:ext uri="{FF2B5EF4-FFF2-40B4-BE49-F238E27FC236}">
                  <a16:creationId xmlns:a16="http://schemas.microsoft.com/office/drawing/2014/main" id="{7F4B967A-CF91-473D-8A35-2BE771F9F590}"/>
                </a:ext>
              </a:extLst>
            </p:cNvPr>
            <p:cNvSpPr/>
            <p:nvPr/>
          </p:nvSpPr>
          <p:spPr bwMode="invGray">
            <a:xfrm>
              <a:off x="1167385"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5" name="Freeform: Shape 74">
              <a:extLst>
                <a:ext uri="{FF2B5EF4-FFF2-40B4-BE49-F238E27FC236}">
                  <a16:creationId xmlns:a16="http://schemas.microsoft.com/office/drawing/2014/main" id="{5AC41621-77EA-4492-8E68-0BE34108294A}"/>
                </a:ext>
              </a:extLst>
            </p:cNvPr>
            <p:cNvSpPr/>
            <p:nvPr/>
          </p:nvSpPr>
          <p:spPr bwMode="invGray">
            <a:xfrm>
              <a:off x="2119484"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6" name="Freeform: Shape 75">
              <a:extLst>
                <a:ext uri="{FF2B5EF4-FFF2-40B4-BE49-F238E27FC236}">
                  <a16:creationId xmlns:a16="http://schemas.microsoft.com/office/drawing/2014/main" id="{31A06AD2-A9EA-45D9-B15C-089884A54107}"/>
                </a:ext>
              </a:extLst>
            </p:cNvPr>
            <p:cNvSpPr/>
            <p:nvPr/>
          </p:nvSpPr>
          <p:spPr bwMode="invGray">
            <a:xfrm>
              <a:off x="3071583"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7" name="Freeform: Shape 76">
              <a:extLst>
                <a:ext uri="{FF2B5EF4-FFF2-40B4-BE49-F238E27FC236}">
                  <a16:creationId xmlns:a16="http://schemas.microsoft.com/office/drawing/2014/main" id="{3A7B39CC-379F-4224-9E59-81B1690088A0}"/>
                </a:ext>
              </a:extLst>
            </p:cNvPr>
            <p:cNvSpPr/>
            <p:nvPr/>
          </p:nvSpPr>
          <p:spPr bwMode="invGray">
            <a:xfrm>
              <a:off x="4023681"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8" name="Freeform: Shape 77">
              <a:extLst>
                <a:ext uri="{FF2B5EF4-FFF2-40B4-BE49-F238E27FC236}">
                  <a16:creationId xmlns:a16="http://schemas.microsoft.com/office/drawing/2014/main" id="{F8002ACB-1459-4214-B28A-B38E8A1FF8A6}"/>
                </a:ext>
              </a:extLst>
            </p:cNvPr>
            <p:cNvSpPr/>
            <p:nvPr/>
          </p:nvSpPr>
          <p:spPr bwMode="invGray">
            <a:xfrm>
              <a:off x="4975780"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79" name="Freeform: Shape 78">
              <a:extLst>
                <a:ext uri="{FF2B5EF4-FFF2-40B4-BE49-F238E27FC236}">
                  <a16:creationId xmlns:a16="http://schemas.microsoft.com/office/drawing/2014/main" id="{71D59E94-AA3C-4DE0-8345-20C71667A205}"/>
                </a:ext>
              </a:extLst>
            </p:cNvPr>
            <p:cNvSpPr/>
            <p:nvPr/>
          </p:nvSpPr>
          <p:spPr bwMode="invGray">
            <a:xfrm>
              <a:off x="5927879"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0" name="Freeform: Shape 79">
              <a:extLst>
                <a:ext uri="{FF2B5EF4-FFF2-40B4-BE49-F238E27FC236}">
                  <a16:creationId xmlns:a16="http://schemas.microsoft.com/office/drawing/2014/main" id="{5805F09B-786C-43E4-8288-B1AAF94C8ADE}"/>
                </a:ext>
              </a:extLst>
            </p:cNvPr>
            <p:cNvSpPr/>
            <p:nvPr/>
          </p:nvSpPr>
          <p:spPr bwMode="invGray">
            <a:xfrm>
              <a:off x="6879978"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1" name="Freeform: Shape 80">
              <a:extLst>
                <a:ext uri="{FF2B5EF4-FFF2-40B4-BE49-F238E27FC236}">
                  <a16:creationId xmlns:a16="http://schemas.microsoft.com/office/drawing/2014/main" id="{5FB23B6E-567C-4896-8B32-DA4C452B4AE7}"/>
                </a:ext>
              </a:extLst>
            </p:cNvPr>
            <p:cNvSpPr/>
            <p:nvPr/>
          </p:nvSpPr>
          <p:spPr bwMode="invGray">
            <a:xfrm>
              <a:off x="7832077"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2" name="Freeform: Shape 81">
              <a:extLst>
                <a:ext uri="{FF2B5EF4-FFF2-40B4-BE49-F238E27FC236}">
                  <a16:creationId xmlns:a16="http://schemas.microsoft.com/office/drawing/2014/main" id="{9B792231-972E-4476-BAF2-761E10463BA8}"/>
                </a:ext>
              </a:extLst>
            </p:cNvPr>
            <p:cNvSpPr/>
            <p:nvPr/>
          </p:nvSpPr>
          <p:spPr bwMode="invGray">
            <a:xfrm>
              <a:off x="8784176" y="0"/>
              <a:ext cx="339451" cy="6858000"/>
            </a:xfrm>
            <a:custGeom>
              <a:avLst/>
              <a:gdLst>
                <a:gd name="connsiteX0" fmla="*/ 0 w 339451"/>
                <a:gd name="connsiteY0" fmla="*/ 0 h 6858000"/>
                <a:gd name="connsiteX1" fmla="*/ 339451 w 339451"/>
                <a:gd name="connsiteY1" fmla="*/ 0 h 6858000"/>
                <a:gd name="connsiteX2" fmla="*/ 339451 w 339451"/>
                <a:gd name="connsiteY2" fmla="*/ 6858000 h 6858000"/>
                <a:gd name="connsiteX3" fmla="*/ 0 w 339451"/>
                <a:gd name="connsiteY3" fmla="*/ 6858000 h 6858000"/>
                <a:gd name="connsiteX4" fmla="*/ 0 w 339451"/>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1" h="6858000">
                  <a:moveTo>
                    <a:pt x="0" y="0"/>
                  </a:moveTo>
                  <a:lnTo>
                    <a:pt x="339451" y="0"/>
                  </a:lnTo>
                  <a:lnTo>
                    <a:pt x="339451"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3" name="Freeform: Shape 82">
              <a:extLst>
                <a:ext uri="{FF2B5EF4-FFF2-40B4-BE49-F238E27FC236}">
                  <a16:creationId xmlns:a16="http://schemas.microsoft.com/office/drawing/2014/main" id="{908370B7-3D11-4F78-B977-D8F0DE2694ED}"/>
                </a:ext>
              </a:extLst>
            </p:cNvPr>
            <p:cNvSpPr/>
            <p:nvPr/>
          </p:nvSpPr>
          <p:spPr bwMode="invGray">
            <a:xfrm>
              <a:off x="9736274" y="0"/>
              <a:ext cx="339450" cy="6858000"/>
            </a:xfrm>
            <a:custGeom>
              <a:avLst/>
              <a:gdLst>
                <a:gd name="connsiteX0" fmla="*/ 0 w 339450"/>
                <a:gd name="connsiteY0" fmla="*/ 0 h 6858000"/>
                <a:gd name="connsiteX1" fmla="*/ 339450 w 339450"/>
                <a:gd name="connsiteY1" fmla="*/ 0 h 6858000"/>
                <a:gd name="connsiteX2" fmla="*/ 339450 w 339450"/>
                <a:gd name="connsiteY2" fmla="*/ 6858000 h 6858000"/>
                <a:gd name="connsiteX3" fmla="*/ 0 w 339450"/>
                <a:gd name="connsiteY3" fmla="*/ 6858000 h 6858000"/>
                <a:gd name="connsiteX4" fmla="*/ 0 w 339450"/>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450" h="6858000">
                  <a:moveTo>
                    <a:pt x="0" y="0"/>
                  </a:moveTo>
                  <a:lnTo>
                    <a:pt x="339450" y="0"/>
                  </a:lnTo>
                  <a:lnTo>
                    <a:pt x="339450"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4" name="Freeform: Shape 83">
              <a:extLst>
                <a:ext uri="{FF2B5EF4-FFF2-40B4-BE49-F238E27FC236}">
                  <a16:creationId xmlns:a16="http://schemas.microsoft.com/office/drawing/2014/main" id="{C11EA99D-D15D-43C2-BF4E-36554B346AB6}"/>
                </a:ext>
              </a:extLst>
            </p:cNvPr>
            <p:cNvSpPr/>
            <p:nvPr/>
          </p:nvSpPr>
          <p:spPr bwMode="invGray">
            <a:xfrm>
              <a:off x="10688372" y="0"/>
              <a:ext cx="336244" cy="6858000"/>
            </a:xfrm>
            <a:custGeom>
              <a:avLst/>
              <a:gdLst>
                <a:gd name="connsiteX0" fmla="*/ 0 w 336244"/>
                <a:gd name="connsiteY0" fmla="*/ 0 h 6858000"/>
                <a:gd name="connsiteX1" fmla="*/ 336244 w 336244"/>
                <a:gd name="connsiteY1" fmla="*/ 0 h 6858000"/>
                <a:gd name="connsiteX2" fmla="*/ 336244 w 336244"/>
                <a:gd name="connsiteY2" fmla="*/ 6858000 h 6858000"/>
                <a:gd name="connsiteX3" fmla="*/ 0 w 336244"/>
                <a:gd name="connsiteY3" fmla="*/ 6858000 h 6858000"/>
                <a:gd name="connsiteX4" fmla="*/ 0 w 3362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6244" h="6858000">
                  <a:moveTo>
                    <a:pt x="0" y="0"/>
                  </a:moveTo>
                  <a:lnTo>
                    <a:pt x="336244" y="0"/>
                  </a:lnTo>
                  <a:lnTo>
                    <a:pt x="336244"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5" name="Freeform: Shape 84">
              <a:extLst>
                <a:ext uri="{FF2B5EF4-FFF2-40B4-BE49-F238E27FC236}">
                  <a16:creationId xmlns:a16="http://schemas.microsoft.com/office/drawing/2014/main" id="{3A72B2F6-0AFF-4E6E-AFFF-60767DB3FA63}"/>
                </a:ext>
              </a:extLst>
            </p:cNvPr>
            <p:cNvSpPr/>
            <p:nvPr/>
          </p:nvSpPr>
          <p:spPr bwMode="invGray">
            <a:xfrm>
              <a:off x="11637264" y="0"/>
              <a:ext cx="553212" cy="6858000"/>
            </a:xfrm>
            <a:custGeom>
              <a:avLst/>
              <a:gdLst>
                <a:gd name="connsiteX0" fmla="*/ 0 w 553212"/>
                <a:gd name="connsiteY0" fmla="*/ 0 h 6858000"/>
                <a:gd name="connsiteX1" fmla="*/ 553212 w 553212"/>
                <a:gd name="connsiteY1" fmla="*/ 0 h 6858000"/>
                <a:gd name="connsiteX2" fmla="*/ 553212 w 553212"/>
                <a:gd name="connsiteY2" fmla="*/ 6858000 h 6858000"/>
                <a:gd name="connsiteX3" fmla="*/ 0 w 553212"/>
                <a:gd name="connsiteY3" fmla="*/ 6858000 h 6858000"/>
                <a:gd name="connsiteX4" fmla="*/ 0 w 553212"/>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3212" h="6858000">
                  <a:moveTo>
                    <a:pt x="0" y="0"/>
                  </a:moveTo>
                  <a:lnTo>
                    <a:pt x="553212" y="0"/>
                  </a:lnTo>
                  <a:lnTo>
                    <a:pt x="553212" y="6858000"/>
                  </a:lnTo>
                  <a:lnTo>
                    <a:pt x="0" y="6858000"/>
                  </a:lnTo>
                  <a:lnTo>
                    <a:pt x="0" y="0"/>
                  </a:lnTo>
                  <a:close/>
                </a:path>
              </a:pathLst>
            </a:custGeom>
            <a:solidFill>
              <a:srgbClr val="FF0000">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6" name="Freeform: Shape 85">
              <a:extLst>
                <a:ext uri="{FF2B5EF4-FFF2-40B4-BE49-F238E27FC236}">
                  <a16:creationId xmlns:a16="http://schemas.microsoft.com/office/drawing/2014/main" id="{A68F8E74-3AE4-4AF9-9F36-63344C9076D2}"/>
                </a:ext>
              </a:extLst>
            </p:cNvPr>
            <p:cNvSpPr/>
            <p:nvPr/>
          </p:nvSpPr>
          <p:spPr bwMode="invGray">
            <a:xfrm>
              <a:off x="7219428"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7" name="Freeform: Shape 86">
              <a:extLst>
                <a:ext uri="{FF2B5EF4-FFF2-40B4-BE49-F238E27FC236}">
                  <a16:creationId xmlns:a16="http://schemas.microsoft.com/office/drawing/2014/main" id="{31D5F169-E1D4-48A3-AE5B-F5F1BEF2E7CF}"/>
                </a:ext>
              </a:extLst>
            </p:cNvPr>
            <p:cNvSpPr/>
            <p:nvPr userDrawn="1"/>
          </p:nvSpPr>
          <p:spPr bwMode="invGray">
            <a:xfrm>
              <a:off x="1506835"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8" name="Freeform: Shape 87">
              <a:extLst>
                <a:ext uri="{FF2B5EF4-FFF2-40B4-BE49-F238E27FC236}">
                  <a16:creationId xmlns:a16="http://schemas.microsoft.com/office/drawing/2014/main" id="{4230F928-F9B2-4955-9800-74DE09DCE6F2}"/>
                </a:ext>
              </a:extLst>
            </p:cNvPr>
            <p:cNvSpPr/>
            <p:nvPr userDrawn="1"/>
          </p:nvSpPr>
          <p:spPr bwMode="invGray">
            <a:xfrm>
              <a:off x="2458934"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89" name="Freeform: Shape 88">
              <a:extLst>
                <a:ext uri="{FF2B5EF4-FFF2-40B4-BE49-F238E27FC236}">
                  <a16:creationId xmlns:a16="http://schemas.microsoft.com/office/drawing/2014/main" id="{37C829A9-6808-4531-8C12-A84988E6DEE1}"/>
                </a:ext>
              </a:extLst>
            </p:cNvPr>
            <p:cNvSpPr/>
            <p:nvPr userDrawn="1"/>
          </p:nvSpPr>
          <p:spPr bwMode="invGray">
            <a:xfrm>
              <a:off x="3411033"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0" name="Freeform: Shape 89">
              <a:extLst>
                <a:ext uri="{FF2B5EF4-FFF2-40B4-BE49-F238E27FC236}">
                  <a16:creationId xmlns:a16="http://schemas.microsoft.com/office/drawing/2014/main" id="{7FA5964C-E9C5-4C2F-BD6E-47BAFB5B6D17}"/>
                </a:ext>
              </a:extLst>
            </p:cNvPr>
            <p:cNvSpPr/>
            <p:nvPr userDrawn="1"/>
          </p:nvSpPr>
          <p:spPr bwMode="invGray">
            <a:xfrm>
              <a:off x="4363132"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1" name="Freeform: Shape 90">
              <a:extLst>
                <a:ext uri="{FF2B5EF4-FFF2-40B4-BE49-F238E27FC236}">
                  <a16:creationId xmlns:a16="http://schemas.microsoft.com/office/drawing/2014/main" id="{3C168D8D-76CE-4BE5-BE95-79B96300EA3F}"/>
                </a:ext>
              </a:extLst>
            </p:cNvPr>
            <p:cNvSpPr/>
            <p:nvPr userDrawn="1"/>
          </p:nvSpPr>
          <p:spPr bwMode="invGray">
            <a:xfrm>
              <a:off x="5315230"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2" name="Freeform: Shape 91">
              <a:extLst>
                <a:ext uri="{FF2B5EF4-FFF2-40B4-BE49-F238E27FC236}">
                  <a16:creationId xmlns:a16="http://schemas.microsoft.com/office/drawing/2014/main" id="{6749465C-813A-45F9-8C3E-5D06C8584929}"/>
                </a:ext>
              </a:extLst>
            </p:cNvPr>
            <p:cNvSpPr/>
            <p:nvPr userDrawn="1"/>
          </p:nvSpPr>
          <p:spPr bwMode="invGray">
            <a:xfrm>
              <a:off x="6267329"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3" name="Freeform: Shape 92">
              <a:extLst>
                <a:ext uri="{FF2B5EF4-FFF2-40B4-BE49-F238E27FC236}">
                  <a16:creationId xmlns:a16="http://schemas.microsoft.com/office/drawing/2014/main" id="{53894C26-2473-4C24-B082-48DD1E92241C}"/>
                </a:ext>
              </a:extLst>
            </p:cNvPr>
            <p:cNvSpPr/>
            <p:nvPr userDrawn="1"/>
          </p:nvSpPr>
          <p:spPr bwMode="invGray">
            <a:xfrm>
              <a:off x="8171527"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4" name="Freeform: Shape 93">
              <a:extLst>
                <a:ext uri="{FF2B5EF4-FFF2-40B4-BE49-F238E27FC236}">
                  <a16:creationId xmlns:a16="http://schemas.microsoft.com/office/drawing/2014/main" id="{BFDA0320-8435-46CA-B1B3-5203F54A419F}"/>
                </a:ext>
              </a:extLst>
            </p:cNvPr>
            <p:cNvSpPr/>
            <p:nvPr userDrawn="1"/>
          </p:nvSpPr>
          <p:spPr bwMode="invGray">
            <a:xfrm>
              <a:off x="912362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5" name="Freeform: Shape 94">
              <a:extLst>
                <a:ext uri="{FF2B5EF4-FFF2-40B4-BE49-F238E27FC236}">
                  <a16:creationId xmlns:a16="http://schemas.microsoft.com/office/drawing/2014/main" id="{A42721E4-5D12-459C-AC2E-7CE148AF9062}"/>
                </a:ext>
              </a:extLst>
            </p:cNvPr>
            <p:cNvSpPr/>
            <p:nvPr userDrawn="1"/>
          </p:nvSpPr>
          <p:spPr bwMode="invGray">
            <a:xfrm>
              <a:off x="10075725" y="0"/>
              <a:ext cx="609447" cy="6858000"/>
            </a:xfrm>
            <a:custGeom>
              <a:avLst/>
              <a:gdLst>
                <a:gd name="connsiteX0" fmla="*/ 0 w 609447"/>
                <a:gd name="connsiteY0" fmla="*/ 0 h 6858000"/>
                <a:gd name="connsiteX1" fmla="*/ 609447 w 609447"/>
                <a:gd name="connsiteY1" fmla="*/ 0 h 6858000"/>
                <a:gd name="connsiteX2" fmla="*/ 609447 w 609447"/>
                <a:gd name="connsiteY2" fmla="*/ 6858000 h 6858000"/>
                <a:gd name="connsiteX3" fmla="*/ 0 w 609447"/>
                <a:gd name="connsiteY3" fmla="*/ 6858000 h 6858000"/>
                <a:gd name="connsiteX4" fmla="*/ 0 w 609447"/>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7" h="6858000">
                  <a:moveTo>
                    <a:pt x="0" y="0"/>
                  </a:moveTo>
                  <a:lnTo>
                    <a:pt x="609447" y="0"/>
                  </a:lnTo>
                  <a:lnTo>
                    <a:pt x="609447"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6" name="Freeform: Shape 95">
              <a:extLst>
                <a:ext uri="{FF2B5EF4-FFF2-40B4-BE49-F238E27FC236}">
                  <a16:creationId xmlns:a16="http://schemas.microsoft.com/office/drawing/2014/main" id="{8BF7D46B-3779-49D0-BCB4-F2DCE091958D}"/>
                </a:ext>
              </a:extLst>
            </p:cNvPr>
            <p:cNvSpPr/>
            <p:nvPr userDrawn="1"/>
          </p:nvSpPr>
          <p:spPr bwMode="invGray">
            <a:xfrm>
              <a:off x="11027826" y="0"/>
              <a:ext cx="609438" cy="6858000"/>
            </a:xfrm>
            <a:custGeom>
              <a:avLst/>
              <a:gdLst>
                <a:gd name="connsiteX0" fmla="*/ 0 w 609438"/>
                <a:gd name="connsiteY0" fmla="*/ 0 h 6858000"/>
                <a:gd name="connsiteX1" fmla="*/ 609438 w 609438"/>
                <a:gd name="connsiteY1" fmla="*/ 0 h 6858000"/>
                <a:gd name="connsiteX2" fmla="*/ 609438 w 609438"/>
                <a:gd name="connsiteY2" fmla="*/ 6858000 h 6858000"/>
                <a:gd name="connsiteX3" fmla="*/ 0 w 609438"/>
                <a:gd name="connsiteY3" fmla="*/ 6858000 h 6858000"/>
                <a:gd name="connsiteX4" fmla="*/ 0 w 60943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38" h="6858000">
                  <a:moveTo>
                    <a:pt x="0" y="0"/>
                  </a:moveTo>
                  <a:lnTo>
                    <a:pt x="609438" y="0"/>
                  </a:lnTo>
                  <a:lnTo>
                    <a:pt x="60943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sp>
          <p:nvSpPr>
            <p:cNvPr id="97" name="Freeform: Shape 96">
              <a:extLst>
                <a:ext uri="{FF2B5EF4-FFF2-40B4-BE49-F238E27FC236}">
                  <a16:creationId xmlns:a16="http://schemas.microsoft.com/office/drawing/2014/main" id="{634464F0-BD7F-4488-85F0-EC20C24BECAA}"/>
                </a:ext>
              </a:extLst>
            </p:cNvPr>
            <p:cNvSpPr/>
            <p:nvPr userDrawn="1"/>
          </p:nvSpPr>
          <p:spPr bwMode="invGray">
            <a:xfrm>
              <a:off x="554736" y="0"/>
              <a:ext cx="609448" cy="6858000"/>
            </a:xfrm>
            <a:custGeom>
              <a:avLst/>
              <a:gdLst>
                <a:gd name="connsiteX0" fmla="*/ 0 w 609448"/>
                <a:gd name="connsiteY0" fmla="*/ 0 h 6858000"/>
                <a:gd name="connsiteX1" fmla="*/ 609448 w 609448"/>
                <a:gd name="connsiteY1" fmla="*/ 0 h 6858000"/>
                <a:gd name="connsiteX2" fmla="*/ 609448 w 609448"/>
                <a:gd name="connsiteY2" fmla="*/ 6858000 h 6858000"/>
                <a:gd name="connsiteX3" fmla="*/ 0 w 609448"/>
                <a:gd name="connsiteY3" fmla="*/ 6858000 h 6858000"/>
                <a:gd name="connsiteX4" fmla="*/ 0 w 609448"/>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448" h="6858000">
                  <a:moveTo>
                    <a:pt x="0" y="0"/>
                  </a:moveTo>
                  <a:lnTo>
                    <a:pt x="609448" y="0"/>
                  </a:lnTo>
                  <a:lnTo>
                    <a:pt x="609448" y="6858000"/>
                  </a:lnTo>
                  <a:lnTo>
                    <a:pt x="0" y="6858000"/>
                  </a:lnTo>
                  <a:lnTo>
                    <a:pt x="0" y="0"/>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68572" tIns="34286" rIns="68572" bIns="34286" numCol="1" spcCol="0" rtlCol="0" fromWordArt="0" anchor="ctr" anchorCtr="0" forceAA="0" compatLnSpc="1">
              <a:prstTxWarp prst="textNoShape">
                <a:avLst/>
              </a:prstTxWarp>
              <a:noAutofit/>
            </a:bodyPr>
            <a:lstStyle/>
            <a:p>
              <a:pPr lvl="0" algn="ctr"/>
              <a:endParaRPr lang="en-GB" sz="1323" dirty="0">
                <a:solidFill>
                  <a:schemeClr val="tx1"/>
                </a:solidFill>
                <a:latin typeface="+mn-lt"/>
              </a:endParaRPr>
            </a:p>
          </p:txBody>
        </p:sp>
        <p:cxnSp>
          <p:nvCxnSpPr>
            <p:cNvPr id="98" name="Straight Connector 97">
              <a:extLst>
                <a:ext uri="{FF2B5EF4-FFF2-40B4-BE49-F238E27FC236}">
                  <a16:creationId xmlns:a16="http://schemas.microsoft.com/office/drawing/2014/main" id="{82B54541-0CDD-4724-8101-AABFF1207033}"/>
                </a:ext>
              </a:extLst>
            </p:cNvPr>
            <p:cNvCxnSpPr/>
            <p:nvPr userDrawn="1"/>
          </p:nvCxnSpPr>
          <p:spPr bwMode="invGray">
            <a:xfrm>
              <a:off x="0" y="6217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45070398-8D55-4EE2-8CA4-47428E2AF03F}"/>
                </a:ext>
              </a:extLst>
            </p:cNvPr>
            <p:cNvCxnSpPr/>
            <p:nvPr userDrawn="1"/>
          </p:nvCxnSpPr>
          <p:spPr bwMode="invGray">
            <a:xfrm>
              <a:off x="0" y="3108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42166891-56D0-4EBC-B681-501401DEF9D4}"/>
                </a:ext>
              </a:extLst>
            </p:cNvPr>
            <p:cNvCxnSpPr/>
            <p:nvPr userDrawn="1"/>
          </p:nvCxnSpPr>
          <p:spPr bwMode="invGray">
            <a:xfrm>
              <a:off x="0" y="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13A87E3-D106-41FF-A8CD-C27DABF0103D}"/>
                </a:ext>
              </a:extLst>
            </p:cNvPr>
            <p:cNvCxnSpPr/>
            <p:nvPr userDrawn="1"/>
          </p:nvCxnSpPr>
          <p:spPr bwMode="invGray">
            <a:xfrm>
              <a:off x="0" y="12435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2164477D-838D-4C70-ADD7-37AD79A844AA}"/>
                </a:ext>
              </a:extLst>
            </p:cNvPr>
            <p:cNvCxnSpPr/>
            <p:nvPr userDrawn="1"/>
          </p:nvCxnSpPr>
          <p:spPr bwMode="invGray">
            <a:xfrm>
              <a:off x="0" y="9326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72B193C0-8980-4BB2-8E91-7A1C9ABE0B6C}"/>
                </a:ext>
              </a:extLst>
            </p:cNvPr>
            <p:cNvCxnSpPr/>
            <p:nvPr userDrawn="1"/>
          </p:nvCxnSpPr>
          <p:spPr bwMode="invGray">
            <a:xfrm>
              <a:off x="0" y="18653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C1A94AAA-1D98-4233-842E-2A2F52812358}"/>
                </a:ext>
              </a:extLst>
            </p:cNvPr>
            <p:cNvCxnSpPr/>
            <p:nvPr userDrawn="1"/>
          </p:nvCxnSpPr>
          <p:spPr bwMode="invGray">
            <a:xfrm>
              <a:off x="0" y="15544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E21F2B43-A2DC-42F4-8EA4-A8A4DA6D6FA7}"/>
                </a:ext>
              </a:extLst>
            </p:cNvPr>
            <p:cNvCxnSpPr/>
            <p:nvPr userDrawn="1"/>
          </p:nvCxnSpPr>
          <p:spPr bwMode="invGray">
            <a:xfrm>
              <a:off x="0" y="24871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A60F0923-6896-405D-AD16-F097448F3E3D}"/>
                </a:ext>
              </a:extLst>
            </p:cNvPr>
            <p:cNvCxnSpPr/>
            <p:nvPr userDrawn="1"/>
          </p:nvCxnSpPr>
          <p:spPr bwMode="invGray">
            <a:xfrm>
              <a:off x="0" y="21762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C70D5B1-47D7-451F-B83A-973A26731A22}"/>
                </a:ext>
              </a:extLst>
            </p:cNvPr>
            <p:cNvCxnSpPr/>
            <p:nvPr userDrawn="1"/>
          </p:nvCxnSpPr>
          <p:spPr bwMode="invGray">
            <a:xfrm>
              <a:off x="0" y="310896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FD9A464-81FE-4829-A1C5-5CCEE42448B3}"/>
                </a:ext>
              </a:extLst>
            </p:cNvPr>
            <p:cNvCxnSpPr/>
            <p:nvPr userDrawn="1"/>
          </p:nvCxnSpPr>
          <p:spPr bwMode="invGray">
            <a:xfrm>
              <a:off x="0" y="27980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8F55CAB0-53A2-417F-9F66-C0437933E98B}"/>
                </a:ext>
              </a:extLst>
            </p:cNvPr>
            <p:cNvCxnSpPr/>
            <p:nvPr userDrawn="1"/>
          </p:nvCxnSpPr>
          <p:spPr bwMode="invGray">
            <a:xfrm>
              <a:off x="0" y="373075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1547EE77-7495-47CB-BEC9-D5C742DF2B2C}"/>
                </a:ext>
              </a:extLst>
            </p:cNvPr>
            <p:cNvCxnSpPr/>
            <p:nvPr userDrawn="1"/>
          </p:nvCxnSpPr>
          <p:spPr bwMode="invGray">
            <a:xfrm>
              <a:off x="0" y="341985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CA942184-696A-4A78-BB9D-3D619B990987}"/>
                </a:ext>
              </a:extLst>
            </p:cNvPr>
            <p:cNvCxnSpPr/>
            <p:nvPr userDrawn="1"/>
          </p:nvCxnSpPr>
          <p:spPr bwMode="invGray">
            <a:xfrm>
              <a:off x="0" y="43525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1B5F4EE6-4D4C-4488-80DE-36C83D540765}"/>
                </a:ext>
              </a:extLst>
            </p:cNvPr>
            <p:cNvCxnSpPr/>
            <p:nvPr userDrawn="1"/>
          </p:nvCxnSpPr>
          <p:spPr bwMode="invGray">
            <a:xfrm>
              <a:off x="0" y="40416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CD3A42E3-1ED2-4BBE-8B0B-CEA491522F0A}"/>
                </a:ext>
              </a:extLst>
            </p:cNvPr>
            <p:cNvCxnSpPr/>
            <p:nvPr userDrawn="1"/>
          </p:nvCxnSpPr>
          <p:spPr bwMode="invGray">
            <a:xfrm>
              <a:off x="0" y="49743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94162AD8-9037-4220-B19F-7B3A0F44E941}"/>
                </a:ext>
              </a:extLst>
            </p:cNvPr>
            <p:cNvCxnSpPr/>
            <p:nvPr userDrawn="1"/>
          </p:nvCxnSpPr>
          <p:spPr bwMode="invGray">
            <a:xfrm>
              <a:off x="0" y="46634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4C20FB70-03E4-4D7E-BA41-546EAAB33089}"/>
                </a:ext>
              </a:extLst>
            </p:cNvPr>
            <p:cNvCxnSpPr/>
            <p:nvPr userDrawn="1"/>
          </p:nvCxnSpPr>
          <p:spPr bwMode="invGray">
            <a:xfrm>
              <a:off x="0" y="55961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84D3C92-FDAE-47DB-9457-A9B216922E98}"/>
                </a:ext>
              </a:extLst>
            </p:cNvPr>
            <p:cNvCxnSpPr/>
            <p:nvPr userDrawn="1"/>
          </p:nvCxnSpPr>
          <p:spPr bwMode="invGray">
            <a:xfrm>
              <a:off x="0" y="52852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B5DF0860-265F-4ABC-9F65-0C1D385DAA19}"/>
                </a:ext>
              </a:extLst>
            </p:cNvPr>
            <p:cNvCxnSpPr/>
            <p:nvPr userDrawn="1"/>
          </p:nvCxnSpPr>
          <p:spPr bwMode="invGray">
            <a:xfrm>
              <a:off x="0" y="62179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D878D1D5-E6E5-4FA6-AF6E-95E8AF796777}"/>
                </a:ext>
              </a:extLst>
            </p:cNvPr>
            <p:cNvCxnSpPr/>
            <p:nvPr userDrawn="1"/>
          </p:nvCxnSpPr>
          <p:spPr bwMode="invGray">
            <a:xfrm>
              <a:off x="0" y="59070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E11FF29A-4B39-4335-9BD5-ED902309BF79}"/>
                </a:ext>
              </a:extLst>
            </p:cNvPr>
            <p:cNvCxnSpPr/>
            <p:nvPr userDrawn="1"/>
          </p:nvCxnSpPr>
          <p:spPr bwMode="invGray">
            <a:xfrm>
              <a:off x="0" y="65288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3A82A803-5E70-4523-9F20-67F308765C7E}"/>
                </a:ext>
              </a:extLst>
            </p:cNvPr>
            <p:cNvCxnSpPr/>
            <p:nvPr userDrawn="1"/>
          </p:nvCxnSpPr>
          <p:spPr bwMode="invGray">
            <a:xfrm>
              <a:off x="0" y="77724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B4208CB2-5882-4416-87C9-284BDAF3367A}"/>
                </a:ext>
              </a:extLst>
            </p:cNvPr>
            <p:cNvCxnSpPr/>
            <p:nvPr userDrawn="1"/>
          </p:nvCxnSpPr>
          <p:spPr bwMode="invGray">
            <a:xfrm>
              <a:off x="0" y="46634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BD4116CD-6422-4E26-9703-D3F7C10FCD56}"/>
                </a:ext>
              </a:extLst>
            </p:cNvPr>
            <p:cNvCxnSpPr/>
            <p:nvPr userDrawn="1"/>
          </p:nvCxnSpPr>
          <p:spPr bwMode="invGray">
            <a:xfrm>
              <a:off x="0" y="15544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31AB3A35-E2FF-4178-896B-F08E77092825}"/>
                </a:ext>
              </a:extLst>
            </p:cNvPr>
            <p:cNvCxnSpPr/>
            <p:nvPr userDrawn="1"/>
          </p:nvCxnSpPr>
          <p:spPr bwMode="invGray">
            <a:xfrm>
              <a:off x="0" y="139903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2179C539-DD6F-48AA-8F80-27BC682014AF}"/>
                </a:ext>
              </a:extLst>
            </p:cNvPr>
            <p:cNvCxnSpPr/>
            <p:nvPr userDrawn="1"/>
          </p:nvCxnSpPr>
          <p:spPr bwMode="invGray">
            <a:xfrm>
              <a:off x="0" y="108813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2784004E-3271-4D1C-B1EA-CA1E334E0D03}"/>
                </a:ext>
              </a:extLst>
            </p:cNvPr>
            <p:cNvCxnSpPr/>
            <p:nvPr userDrawn="1"/>
          </p:nvCxnSpPr>
          <p:spPr bwMode="invGray">
            <a:xfrm>
              <a:off x="0" y="202082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3657725E-FBF6-491D-9BA1-E6A9727F4F2D}"/>
                </a:ext>
              </a:extLst>
            </p:cNvPr>
            <p:cNvCxnSpPr/>
            <p:nvPr userDrawn="1"/>
          </p:nvCxnSpPr>
          <p:spPr bwMode="invGray">
            <a:xfrm>
              <a:off x="0" y="170992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31244567-76A7-47AF-9353-403D05D533F0}"/>
                </a:ext>
              </a:extLst>
            </p:cNvPr>
            <p:cNvCxnSpPr/>
            <p:nvPr userDrawn="1"/>
          </p:nvCxnSpPr>
          <p:spPr bwMode="invGray">
            <a:xfrm>
              <a:off x="0" y="264261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EEC47A2A-ED3B-4AD0-ACD5-F8ED92644229}"/>
                </a:ext>
              </a:extLst>
            </p:cNvPr>
            <p:cNvCxnSpPr/>
            <p:nvPr userDrawn="1"/>
          </p:nvCxnSpPr>
          <p:spPr bwMode="invGray">
            <a:xfrm>
              <a:off x="0" y="233172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0F3E01E5-F569-4020-BCB0-083537701AB0}"/>
                </a:ext>
              </a:extLst>
            </p:cNvPr>
            <p:cNvCxnSpPr/>
            <p:nvPr userDrawn="1"/>
          </p:nvCxnSpPr>
          <p:spPr bwMode="invGray">
            <a:xfrm>
              <a:off x="0" y="326440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71121A42-5912-44C8-B9A3-FDEC8EA70284}"/>
                </a:ext>
              </a:extLst>
            </p:cNvPr>
            <p:cNvCxnSpPr/>
            <p:nvPr userDrawn="1"/>
          </p:nvCxnSpPr>
          <p:spPr bwMode="invGray">
            <a:xfrm>
              <a:off x="0" y="295351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659B1DE7-25C8-4743-8284-FA656D339F55}"/>
                </a:ext>
              </a:extLst>
            </p:cNvPr>
            <p:cNvCxnSpPr/>
            <p:nvPr userDrawn="1"/>
          </p:nvCxnSpPr>
          <p:spPr bwMode="invGray">
            <a:xfrm>
              <a:off x="0" y="388620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526249F1-59FB-44FC-8AF9-D7F90AFBEE2C}"/>
                </a:ext>
              </a:extLst>
            </p:cNvPr>
            <p:cNvCxnSpPr/>
            <p:nvPr userDrawn="1"/>
          </p:nvCxnSpPr>
          <p:spPr bwMode="invGray">
            <a:xfrm>
              <a:off x="0" y="357530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E6D42779-D977-4405-A149-D8DE5B52134A}"/>
                </a:ext>
              </a:extLst>
            </p:cNvPr>
            <p:cNvCxnSpPr/>
            <p:nvPr userDrawn="1"/>
          </p:nvCxnSpPr>
          <p:spPr bwMode="invGray">
            <a:xfrm>
              <a:off x="0" y="450799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27EE8A2F-6AD9-4AE7-B04B-7892891F84AC}"/>
                </a:ext>
              </a:extLst>
            </p:cNvPr>
            <p:cNvCxnSpPr/>
            <p:nvPr userDrawn="1"/>
          </p:nvCxnSpPr>
          <p:spPr bwMode="invGray">
            <a:xfrm>
              <a:off x="0" y="419709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B8F4A59A-16C3-4C3A-AB79-FE22721EA641}"/>
                </a:ext>
              </a:extLst>
            </p:cNvPr>
            <p:cNvCxnSpPr/>
            <p:nvPr userDrawn="1"/>
          </p:nvCxnSpPr>
          <p:spPr bwMode="invGray">
            <a:xfrm>
              <a:off x="0" y="512978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5CA3A6CC-1A49-42F6-A318-99D9224BDC91}"/>
                </a:ext>
              </a:extLst>
            </p:cNvPr>
            <p:cNvCxnSpPr/>
            <p:nvPr userDrawn="1"/>
          </p:nvCxnSpPr>
          <p:spPr bwMode="invGray">
            <a:xfrm>
              <a:off x="0" y="481888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DC3484E-5EF8-49C4-B1F6-75C854D50C80}"/>
                </a:ext>
              </a:extLst>
            </p:cNvPr>
            <p:cNvCxnSpPr/>
            <p:nvPr userDrawn="1"/>
          </p:nvCxnSpPr>
          <p:spPr bwMode="invGray">
            <a:xfrm>
              <a:off x="0" y="5751576"/>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33461A54-E77E-414D-B7E0-7364070D9566}"/>
                </a:ext>
              </a:extLst>
            </p:cNvPr>
            <p:cNvCxnSpPr/>
            <p:nvPr userDrawn="1"/>
          </p:nvCxnSpPr>
          <p:spPr bwMode="invGray">
            <a:xfrm>
              <a:off x="0" y="5440680"/>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29C48517-171B-43FD-A41C-58C9B531BDB5}"/>
                </a:ext>
              </a:extLst>
            </p:cNvPr>
            <p:cNvCxnSpPr/>
            <p:nvPr userDrawn="1"/>
          </p:nvCxnSpPr>
          <p:spPr bwMode="invGray">
            <a:xfrm>
              <a:off x="0" y="6373368"/>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F429932A-1238-48FC-B171-20A3AA531D40}"/>
                </a:ext>
              </a:extLst>
            </p:cNvPr>
            <p:cNvCxnSpPr/>
            <p:nvPr userDrawn="1"/>
          </p:nvCxnSpPr>
          <p:spPr bwMode="invGray">
            <a:xfrm>
              <a:off x="0" y="6062472"/>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7BED7651-AF04-41D4-9476-5A43476D85BB}"/>
                </a:ext>
              </a:extLst>
            </p:cNvPr>
            <p:cNvCxnSpPr/>
            <p:nvPr userDrawn="1"/>
          </p:nvCxnSpPr>
          <p:spPr bwMode="invGray">
            <a:xfrm>
              <a:off x="0" y="6684264"/>
              <a:ext cx="12188952" cy="0"/>
            </a:xfrm>
            <a:prstGeom prst="line">
              <a:avLst/>
            </a:prstGeom>
            <a:ln w="6350">
              <a:solidFill>
                <a:srgbClr val="19D3C5">
                  <a:alpha val="20000"/>
                </a:srgbClr>
              </a:solidFill>
              <a:miter lim="800000"/>
            </a:ln>
          </p:spPr>
          <p:style>
            <a:lnRef idx="1">
              <a:schemeClr val="accent1"/>
            </a:lnRef>
            <a:fillRef idx="0">
              <a:schemeClr val="accent1"/>
            </a:fillRef>
            <a:effectRef idx="0">
              <a:schemeClr val="accent1"/>
            </a:effectRef>
            <a:fontRef idx="minor">
              <a:schemeClr val="tx1"/>
            </a:fontRef>
          </p:style>
        </p:cxnSp>
        <p:sp>
          <p:nvSpPr>
            <p:cNvPr id="145" name="main body box">
              <a:extLst>
                <a:ext uri="{FF2B5EF4-FFF2-40B4-BE49-F238E27FC236}">
                  <a16:creationId xmlns:a16="http://schemas.microsoft.com/office/drawing/2014/main" id="{100DE417-9DB9-4840-8370-B716FFA27760}"/>
                </a:ext>
              </a:extLst>
            </p:cNvPr>
            <p:cNvSpPr/>
            <p:nvPr userDrawn="1"/>
          </p:nvSpPr>
          <p:spPr bwMode="invGray">
            <a:xfrm>
              <a:off x="554736" y="1709928"/>
              <a:ext cx="11082528" cy="4507992"/>
            </a:xfrm>
            <a:prstGeom prst="rect">
              <a:avLst/>
            </a:prstGeom>
            <a:noFill/>
            <a:ln w="12700">
              <a:solidFill>
                <a:srgbClr val="19D3C5">
                  <a:alpha val="50000"/>
                </a:srgbClr>
              </a:solidFill>
            </a:ln>
          </p:spPr>
          <p:txBody>
            <a:bodyPr vert="horz" wrap="square" lIns="68572" tIns="34286" rIns="68572" bIns="34286" numCol="1" anchor="t" anchorCtr="0" compatLnSpc="1">
              <a:prstTxWarp prst="textNoShape">
                <a:avLst/>
              </a:prstTxWarp>
              <a:noAutofit/>
            </a:bodyPr>
            <a:lstStyle/>
            <a:p>
              <a:endParaRPr lang="en-GB" sz="1323" dirty="0">
                <a:solidFill>
                  <a:schemeClr val="tx1"/>
                </a:solidFill>
                <a:latin typeface="+mn-lt"/>
              </a:endParaRPr>
            </a:p>
          </p:txBody>
        </p:sp>
        <p:cxnSp>
          <p:nvCxnSpPr>
            <p:cNvPr id="146" name="Straight Connector 145">
              <a:extLst>
                <a:ext uri="{FF2B5EF4-FFF2-40B4-BE49-F238E27FC236}">
                  <a16:creationId xmlns:a16="http://schemas.microsoft.com/office/drawing/2014/main" id="{B93A1E2B-8C80-482F-83BE-384344D09839}"/>
                </a:ext>
              </a:extLst>
            </p:cNvPr>
            <p:cNvCxnSpPr/>
            <p:nvPr userDrawn="1"/>
          </p:nvCxnSpPr>
          <p:spPr bwMode="invGray">
            <a:xfrm>
              <a:off x="554736" y="2177796"/>
              <a:ext cx="11082528" cy="0"/>
            </a:xfrm>
            <a:prstGeom prst="line">
              <a:avLst/>
            </a:prstGeom>
            <a:noFill/>
            <a:ln w="12700">
              <a:solidFill>
                <a:srgbClr val="19D3C5">
                  <a:alpha val="50000"/>
                </a:srgbClr>
              </a:solidFill>
            </a:ln>
          </p:spPr>
        </p:cxnSp>
        <p:cxnSp>
          <p:nvCxnSpPr>
            <p:cNvPr id="147" name="Straight Connector 146">
              <a:extLst>
                <a:ext uri="{FF2B5EF4-FFF2-40B4-BE49-F238E27FC236}">
                  <a16:creationId xmlns:a16="http://schemas.microsoft.com/office/drawing/2014/main" id="{BEAB22C5-0A46-4041-9158-6DC76EA2F350}"/>
                </a:ext>
              </a:extLst>
            </p:cNvPr>
            <p:cNvCxnSpPr/>
            <p:nvPr userDrawn="1"/>
          </p:nvCxnSpPr>
          <p:spPr bwMode="invGray">
            <a:xfrm>
              <a:off x="554736" y="1711453"/>
              <a:ext cx="11082528" cy="0"/>
            </a:xfrm>
            <a:prstGeom prst="line">
              <a:avLst/>
            </a:prstGeom>
            <a:noFill/>
            <a:ln w="12700">
              <a:solidFill>
                <a:srgbClr val="19D3C5">
                  <a:alpha val="50000"/>
                </a:srgbClr>
              </a:solidFill>
            </a:ln>
          </p:spPr>
        </p:cxnSp>
      </p:grpSp>
      <p:sp>
        <p:nvSpPr>
          <p:cNvPr id="4" name="Sticker" hidden="1">
            <a:extLst>
              <a:ext uri="{FF2B5EF4-FFF2-40B4-BE49-F238E27FC236}">
                <a16:creationId xmlns:a16="http://schemas.microsoft.com/office/drawing/2014/main" id="{F9BB011A-568C-4B05-AE57-EB000B2FD8BB}"/>
              </a:ext>
            </a:extLst>
          </p:cNvPr>
          <p:cNvSpPr txBox="1"/>
          <p:nvPr userDrawn="1"/>
        </p:nvSpPr>
        <p:spPr>
          <a:xfrm>
            <a:off x="554736" y="937136"/>
            <a:ext cx="450444" cy="123111"/>
          </a:xfrm>
          <a:prstGeom prst="rect">
            <a:avLst/>
          </a:prstGeom>
          <a:noFill/>
          <a:ln w="6350">
            <a:noFill/>
            <a:miter lim="800000"/>
          </a:ln>
        </p:spPr>
        <p:txBody>
          <a:bodyPr vert="horz" wrap="none" lIns="0" tIns="0" rIns="0" bIns="0" rtlCol="0">
            <a:spAutoFit/>
          </a:bodyPr>
          <a:lstStyle>
            <a:defPPr>
              <a:defRPr lang="en-US"/>
            </a:defPPr>
            <a:lvl1pPr>
              <a:spcBef>
                <a:spcPts val="300"/>
              </a:spcBef>
              <a:spcAft>
                <a:spcPts val="300"/>
              </a:spcAft>
              <a:buNone/>
              <a:defRPr sz="800" b="1" cap="all" baseline="0"/>
            </a:lvl1pPr>
          </a:lstStyle>
          <a:p>
            <a:pPr lvl="0"/>
            <a:r>
              <a:rPr lang="en-GB" dirty="0"/>
              <a:t>STICKER</a:t>
            </a:r>
          </a:p>
        </p:txBody>
      </p:sp>
      <p:sp>
        <p:nvSpPr>
          <p:cNvPr id="169" name="ACET" hidden="1">
            <a:extLst>
              <a:ext uri="{FF2B5EF4-FFF2-40B4-BE49-F238E27FC236}">
                <a16:creationId xmlns:a16="http://schemas.microsoft.com/office/drawing/2014/main" id="{62CF7362-20CB-4908-AFFE-D4E2B9A5DF3B}"/>
              </a:ext>
            </a:extLst>
          </p:cNvPr>
          <p:cNvSpPr txBox="1"/>
          <p:nvPr userDrawn="1">
            <p:custDataLst>
              <p:tags r:id="rId22"/>
            </p:custDataLst>
          </p:nvPr>
        </p:nvSpPr>
        <p:spPr>
          <a:xfrm>
            <a:off x="554736" y="2170800"/>
            <a:ext cx="3049253" cy="569387"/>
          </a:xfrm>
          <a:prstGeom prst="rect">
            <a:avLst/>
          </a:prstGeom>
        </p:spPr>
        <p:txBody>
          <a:bodyPr vert="horz" wrap="square" lIns="0" tIns="0" rIns="0" bIns="0" rtlCol="0">
            <a:spAutoFit/>
          </a:bodyPr>
          <a:lstStyle>
            <a:defPPr>
              <a:defRPr lang="en-US"/>
            </a:defPPr>
            <a:lvl1pPr lvl="0" indent="0">
              <a:lnSpc>
                <a:spcPct val="100000"/>
              </a:lnSpc>
              <a:spcBef>
                <a:spcPts val="0"/>
              </a:spcBef>
              <a:spcAft>
                <a:spcPts val="600"/>
              </a:spcAft>
              <a:buFont typeface="Segoe UI" panose="020B0502040204020203" pitchFamily="34" charset="0"/>
              <a:buChar char="​"/>
              <a:defRPr sz="1600" b="1">
                <a:cs typeface="Arial" panose="020B0604020202020204" pitchFamily="34" charset="0"/>
              </a:defRPr>
            </a:lvl1pPr>
            <a:lvl2pPr marL="228600" lvl="1" indent="-225425">
              <a:lnSpc>
                <a:spcPct val="100000"/>
              </a:lnSpc>
              <a:spcBef>
                <a:spcPts val="0"/>
              </a:spcBef>
              <a:spcAft>
                <a:spcPts val="300"/>
              </a:spcAft>
              <a:buSzPct val="110000"/>
              <a:buFont typeface="Wingdings" panose="05000000000000000000" pitchFamily="2" charset="2"/>
              <a:buChar char=""/>
              <a:defRPr sz="1600"/>
            </a:lvl2pPr>
            <a:lvl3pPr marL="442913" lvl="2" indent="-214313">
              <a:lnSpc>
                <a:spcPct val="100000"/>
              </a:lnSpc>
              <a:spcBef>
                <a:spcPts val="0"/>
              </a:spcBef>
              <a:spcAft>
                <a:spcPts val="300"/>
              </a:spcAft>
              <a:buSzPct val="110000"/>
              <a:buFont typeface="Arial" panose="020B0604020202020204" pitchFamily="34" charset="0"/>
              <a:buChar char="‒"/>
              <a:defRPr sz="1600"/>
            </a:lvl3pPr>
            <a:lvl4pPr marL="598488" lvl="3" indent="-152400">
              <a:lnSpc>
                <a:spcPct val="100000"/>
              </a:lnSpc>
              <a:spcBef>
                <a:spcPts val="0"/>
              </a:spcBef>
              <a:spcAft>
                <a:spcPts val="300"/>
              </a:spcAft>
              <a:buFont typeface="Arial" panose="020B0604020202020204" pitchFamily="34" charset="0"/>
              <a:buChar char="•"/>
              <a:defRPr sz="1600"/>
            </a:lvl4pPr>
            <a:lvl5pPr marL="817563" lvl="4" indent="-147638">
              <a:lnSpc>
                <a:spcPct val="100000"/>
              </a:lnSpc>
              <a:spcBef>
                <a:spcPts val="0"/>
              </a:spcBef>
              <a:spcAft>
                <a:spcPts val="300"/>
              </a:spcAft>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dirty="0"/>
              <a:t>Above Chart Exhibit Title</a:t>
            </a:r>
          </a:p>
          <a:p>
            <a:pPr lvl="0"/>
            <a:r>
              <a:rPr lang="en-GB" b="0" dirty="0"/>
              <a:t>Unit of Measure</a:t>
            </a:r>
          </a:p>
        </p:txBody>
      </p:sp>
      <p:sp>
        <p:nvSpPr>
          <p:cNvPr id="5" name="Text Placeholder 4">
            <a:extLst>
              <a:ext uri="{FF2B5EF4-FFF2-40B4-BE49-F238E27FC236}">
                <a16:creationId xmlns:a16="http://schemas.microsoft.com/office/drawing/2014/main" id="{4C1F3293-4EFE-461D-940D-7EE66BAE31C5}"/>
              </a:ext>
            </a:extLst>
          </p:cNvPr>
          <p:cNvSpPr>
            <a:spLocks noGrp="1"/>
          </p:cNvSpPr>
          <p:nvPr>
            <p:ph type="body" idx="1"/>
          </p:nvPr>
        </p:nvSpPr>
        <p:spPr>
          <a:xfrm>
            <a:off x="554736" y="2170800"/>
            <a:ext cx="2484655" cy="1631216"/>
          </a:xfrm>
          <a:prstGeom prst="rect">
            <a:avLst/>
          </a:prstGeom>
        </p:spPr>
        <p:txBody>
          <a:bodyPr vert="horz" wrap="square" lIns="0" tIns="0" rIns="0" bIns="0" rtlCol="0">
            <a:sp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grpSp>
        <p:nvGrpSpPr>
          <p:cNvPr id="170" name="LegendLines" hidden="1">
            <a:extLst>
              <a:ext uri="{FF2B5EF4-FFF2-40B4-BE49-F238E27FC236}">
                <a16:creationId xmlns:a16="http://schemas.microsoft.com/office/drawing/2014/main" id="{8A737A4B-CD87-4ACC-8F5E-6F651CD55BDE}"/>
              </a:ext>
            </a:extLst>
          </p:cNvPr>
          <p:cNvGrpSpPr/>
          <p:nvPr userDrawn="1"/>
        </p:nvGrpSpPr>
        <p:grpSpPr>
          <a:xfrm>
            <a:off x="10317304" y="3150223"/>
            <a:ext cx="1319960" cy="958286"/>
            <a:chOff x="10162879" y="3243772"/>
            <a:chExt cx="1319960" cy="958286"/>
          </a:xfrm>
        </p:grpSpPr>
        <p:sp>
          <p:nvSpPr>
            <p:cNvPr id="171" name="Legend1">
              <a:extLst>
                <a:ext uri="{FF2B5EF4-FFF2-40B4-BE49-F238E27FC236}">
                  <a16:creationId xmlns:a16="http://schemas.microsoft.com/office/drawing/2014/main" id="{2C54395E-59E1-46E4-9222-2478DF23BD76}"/>
                </a:ext>
              </a:extLst>
            </p:cNvPr>
            <p:cNvSpPr txBox="1"/>
            <p:nvPr/>
          </p:nvSpPr>
          <p:spPr>
            <a:xfrm>
              <a:off x="10886522" y="3243772"/>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72" name="Legend2">
              <a:extLst>
                <a:ext uri="{FF2B5EF4-FFF2-40B4-BE49-F238E27FC236}">
                  <a16:creationId xmlns:a16="http://schemas.microsoft.com/office/drawing/2014/main" id="{3AC79C5A-8A7E-4188-96EE-5996B3815111}"/>
                </a:ext>
              </a:extLst>
            </p:cNvPr>
            <p:cNvSpPr txBox="1"/>
            <p:nvPr/>
          </p:nvSpPr>
          <p:spPr>
            <a:xfrm>
              <a:off x="10886522" y="3615193"/>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73" name="Legend3">
              <a:extLst>
                <a:ext uri="{FF2B5EF4-FFF2-40B4-BE49-F238E27FC236}">
                  <a16:creationId xmlns:a16="http://schemas.microsoft.com/office/drawing/2014/main" id="{C8FC8443-5578-459C-86D8-5179804A726E}"/>
                </a:ext>
              </a:extLst>
            </p:cNvPr>
            <p:cNvSpPr txBox="1"/>
            <p:nvPr/>
          </p:nvSpPr>
          <p:spPr>
            <a:xfrm>
              <a:off x="10886522" y="3986614"/>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74" name="LineLegend3">
              <a:extLst>
                <a:ext uri="{FF2B5EF4-FFF2-40B4-BE49-F238E27FC236}">
                  <a16:creationId xmlns:a16="http://schemas.microsoft.com/office/drawing/2014/main" id="{BB7A7C75-AB26-4C80-8BC9-44E5A005851D}"/>
                </a:ext>
              </a:extLst>
            </p:cNvPr>
            <p:cNvSpPr>
              <a:spLocks noChangeShapeType="1"/>
            </p:cNvSpPr>
            <p:nvPr/>
          </p:nvSpPr>
          <p:spPr bwMode="gray">
            <a:xfrm>
              <a:off x="10162879" y="4092784"/>
              <a:ext cx="457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1400" baseline="0" dirty="0">
                <a:ea typeface="+mn-ea"/>
              </a:endParaRPr>
            </a:p>
          </p:txBody>
        </p:sp>
        <p:sp>
          <p:nvSpPr>
            <p:cNvPr id="175" name="LineLegend2">
              <a:extLst>
                <a:ext uri="{FF2B5EF4-FFF2-40B4-BE49-F238E27FC236}">
                  <a16:creationId xmlns:a16="http://schemas.microsoft.com/office/drawing/2014/main" id="{893D9E4E-3C90-4E25-96A7-53AEBF50FE08}"/>
                </a:ext>
              </a:extLst>
            </p:cNvPr>
            <p:cNvSpPr>
              <a:spLocks noChangeShapeType="1"/>
            </p:cNvSpPr>
            <p:nvPr/>
          </p:nvSpPr>
          <p:spPr bwMode="gray">
            <a:xfrm>
              <a:off x="10162879" y="3719425"/>
              <a:ext cx="457200" cy="0"/>
            </a:xfrm>
            <a:prstGeom prst="line">
              <a:avLst/>
            </a:prstGeom>
            <a:noFill/>
            <a:ln w="28575">
              <a:solidFill>
                <a:schemeClr val="accent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1400" baseline="0" dirty="0">
                <a:ea typeface="+mn-ea"/>
              </a:endParaRPr>
            </a:p>
          </p:txBody>
        </p:sp>
        <p:sp>
          <p:nvSpPr>
            <p:cNvPr id="176" name="LineLegend1">
              <a:extLst>
                <a:ext uri="{FF2B5EF4-FFF2-40B4-BE49-F238E27FC236}">
                  <a16:creationId xmlns:a16="http://schemas.microsoft.com/office/drawing/2014/main" id="{A83C06C4-EC3E-4D48-8808-B57D669A30A6}"/>
                </a:ext>
              </a:extLst>
            </p:cNvPr>
            <p:cNvSpPr>
              <a:spLocks noChangeShapeType="1"/>
            </p:cNvSpPr>
            <p:nvPr/>
          </p:nvSpPr>
          <p:spPr bwMode="gray">
            <a:xfrm>
              <a:off x="10162879" y="3351494"/>
              <a:ext cx="457200" cy="0"/>
            </a:xfrm>
            <a:prstGeom prst="line">
              <a:avLst/>
            </a:prstGeom>
            <a:noFill/>
            <a:ln w="28575">
              <a:solidFill>
                <a:schemeClr val="accent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en-GB" sz="1400" baseline="0" dirty="0">
                <a:ea typeface="+mn-ea"/>
              </a:endParaRPr>
            </a:p>
          </p:txBody>
        </p:sp>
      </p:grpSp>
      <p:grpSp>
        <p:nvGrpSpPr>
          <p:cNvPr id="177" name="LegendMoons" hidden="1">
            <a:extLst>
              <a:ext uri="{FF2B5EF4-FFF2-40B4-BE49-F238E27FC236}">
                <a16:creationId xmlns:a16="http://schemas.microsoft.com/office/drawing/2014/main" id="{364E4C6B-E11E-4448-B0ED-CA74DAE9AD3C}"/>
              </a:ext>
            </a:extLst>
          </p:cNvPr>
          <p:cNvGrpSpPr/>
          <p:nvPr userDrawn="1"/>
        </p:nvGrpSpPr>
        <p:grpSpPr>
          <a:xfrm>
            <a:off x="10688315" y="1145373"/>
            <a:ext cx="948949" cy="1731859"/>
            <a:chOff x="7723680" y="1702457"/>
            <a:chExt cx="948949" cy="1731859"/>
          </a:xfrm>
        </p:grpSpPr>
        <p:sp>
          <p:nvSpPr>
            <p:cNvPr id="178" name="Legend1">
              <a:extLst>
                <a:ext uri="{FF2B5EF4-FFF2-40B4-BE49-F238E27FC236}">
                  <a16:creationId xmlns:a16="http://schemas.microsoft.com/office/drawing/2014/main" id="{EA91CD7F-AD7E-46D8-AAC2-B17AD87EC475}"/>
                </a:ext>
              </a:extLst>
            </p:cNvPr>
            <p:cNvSpPr txBox="1"/>
            <p:nvPr/>
          </p:nvSpPr>
          <p:spPr>
            <a:xfrm>
              <a:off x="8076312" y="1709816"/>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86" name="Legend2">
              <a:extLst>
                <a:ext uri="{FF2B5EF4-FFF2-40B4-BE49-F238E27FC236}">
                  <a16:creationId xmlns:a16="http://schemas.microsoft.com/office/drawing/2014/main" id="{0F3A66D9-5830-47F5-9ABE-BDA6DF734B05}"/>
                </a:ext>
              </a:extLst>
            </p:cNvPr>
            <p:cNvSpPr txBox="1"/>
            <p:nvPr/>
          </p:nvSpPr>
          <p:spPr>
            <a:xfrm>
              <a:off x="8076312" y="2085275"/>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98" name="Legend3">
              <a:extLst>
                <a:ext uri="{FF2B5EF4-FFF2-40B4-BE49-F238E27FC236}">
                  <a16:creationId xmlns:a16="http://schemas.microsoft.com/office/drawing/2014/main" id="{0167F53F-221B-4F1F-951B-E41D3DE78E39}"/>
                </a:ext>
              </a:extLst>
            </p:cNvPr>
            <p:cNvSpPr txBox="1"/>
            <p:nvPr/>
          </p:nvSpPr>
          <p:spPr>
            <a:xfrm>
              <a:off x="8076312" y="2460734"/>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199" name="Legend4">
              <a:extLst>
                <a:ext uri="{FF2B5EF4-FFF2-40B4-BE49-F238E27FC236}">
                  <a16:creationId xmlns:a16="http://schemas.microsoft.com/office/drawing/2014/main" id="{88A588FC-E99D-4FD1-9A89-85BD519FB49A}"/>
                </a:ext>
              </a:extLst>
            </p:cNvPr>
            <p:cNvSpPr txBox="1"/>
            <p:nvPr/>
          </p:nvSpPr>
          <p:spPr>
            <a:xfrm>
              <a:off x="8076312" y="2836193"/>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200" name="Legend5">
              <a:extLst>
                <a:ext uri="{FF2B5EF4-FFF2-40B4-BE49-F238E27FC236}">
                  <a16:creationId xmlns:a16="http://schemas.microsoft.com/office/drawing/2014/main" id="{8DC02D4F-3193-4EF0-B425-02008F334881}"/>
                </a:ext>
              </a:extLst>
            </p:cNvPr>
            <p:cNvSpPr txBox="1"/>
            <p:nvPr/>
          </p:nvSpPr>
          <p:spPr>
            <a:xfrm>
              <a:off x="8076312" y="3211654"/>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grpSp>
          <p:nvGrpSpPr>
            <p:cNvPr id="201" name="MoonLegend1">
              <a:extLst>
                <a:ext uri="{FF2B5EF4-FFF2-40B4-BE49-F238E27FC236}">
                  <a16:creationId xmlns:a16="http://schemas.microsoft.com/office/drawing/2014/main" id="{4FF4DB07-8023-44DC-94B1-408074EF1896}"/>
                </a:ext>
              </a:extLst>
            </p:cNvPr>
            <p:cNvGrpSpPr>
              <a:grpSpLocks noChangeAspect="1"/>
            </p:cNvGrpSpPr>
            <p:nvPr>
              <p:custDataLst>
                <p:tags r:id="rId23"/>
              </p:custDataLst>
            </p:nvPr>
          </p:nvGrpSpPr>
          <p:grpSpPr>
            <a:xfrm>
              <a:off x="7723680" y="1702457"/>
              <a:ext cx="228600" cy="228600"/>
              <a:chOff x="762000" y="1270000"/>
              <a:chExt cx="254000" cy="254000"/>
            </a:xfrm>
          </p:grpSpPr>
          <p:sp>
            <p:nvSpPr>
              <p:cNvPr id="214" name="Oval 213">
                <a:extLst>
                  <a:ext uri="{FF2B5EF4-FFF2-40B4-BE49-F238E27FC236}">
                    <a16:creationId xmlns:a16="http://schemas.microsoft.com/office/drawing/2014/main" id="{9CC3FC55-1009-4BF9-B220-D464C1D54C47}"/>
                  </a:ext>
                </a:extLst>
              </p:cNvPr>
              <p:cNvSpPr/>
              <p:nvPr>
                <p:custDataLst>
                  <p:tags r:id="rId36"/>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15" name="Arc 214">
                <a:extLst>
                  <a:ext uri="{FF2B5EF4-FFF2-40B4-BE49-F238E27FC236}">
                    <a16:creationId xmlns:a16="http://schemas.microsoft.com/office/drawing/2014/main" id="{467CC729-C0C5-4D62-85FB-388E47D38F60}"/>
                  </a:ext>
                </a:extLst>
              </p:cNvPr>
              <p:cNvSpPr/>
              <p:nvPr>
                <p:custDataLst>
                  <p:tags r:id="rId37"/>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dirty="0"/>
              </a:p>
            </p:txBody>
          </p:sp>
        </p:grpSp>
        <p:grpSp>
          <p:nvGrpSpPr>
            <p:cNvPr id="202" name="MoonLegend2">
              <a:extLst>
                <a:ext uri="{FF2B5EF4-FFF2-40B4-BE49-F238E27FC236}">
                  <a16:creationId xmlns:a16="http://schemas.microsoft.com/office/drawing/2014/main" id="{6AD7CF19-8CF1-41BB-962A-4C1392B95729}"/>
                </a:ext>
              </a:extLst>
            </p:cNvPr>
            <p:cNvGrpSpPr>
              <a:grpSpLocks noChangeAspect="1"/>
            </p:cNvGrpSpPr>
            <p:nvPr>
              <p:custDataLst>
                <p:tags r:id="rId24"/>
              </p:custDataLst>
            </p:nvPr>
          </p:nvGrpSpPr>
          <p:grpSpPr>
            <a:xfrm>
              <a:off x="7723680" y="2078270"/>
              <a:ext cx="228600" cy="228600"/>
              <a:chOff x="762000" y="1270000"/>
              <a:chExt cx="254000" cy="254000"/>
            </a:xfrm>
          </p:grpSpPr>
          <p:sp>
            <p:nvSpPr>
              <p:cNvPr id="212" name="Oval 211">
                <a:extLst>
                  <a:ext uri="{FF2B5EF4-FFF2-40B4-BE49-F238E27FC236}">
                    <a16:creationId xmlns:a16="http://schemas.microsoft.com/office/drawing/2014/main" id="{C34319C3-B523-423F-BBB3-F3F0490CE7C9}"/>
                  </a:ext>
                </a:extLst>
              </p:cNvPr>
              <p:cNvSpPr/>
              <p:nvPr>
                <p:custDataLst>
                  <p:tags r:id="rId34"/>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13" name="Arc 212">
                <a:extLst>
                  <a:ext uri="{FF2B5EF4-FFF2-40B4-BE49-F238E27FC236}">
                    <a16:creationId xmlns:a16="http://schemas.microsoft.com/office/drawing/2014/main" id="{D061166D-4C35-4334-B0BD-C2B46CC11BF6}"/>
                  </a:ext>
                </a:extLst>
              </p:cNvPr>
              <p:cNvSpPr/>
              <p:nvPr>
                <p:custDataLst>
                  <p:tags r:id="rId35"/>
                </p:custDataLst>
              </p:nvPr>
            </p:nvSpPr>
            <p:spPr>
              <a:xfrm>
                <a:off x="762000" y="1270000"/>
                <a:ext cx="254000" cy="254000"/>
              </a:xfrm>
              <a:prstGeom prst="arc">
                <a:avLst>
                  <a:gd name="adj1" fmla="val 16200000"/>
                  <a:gd name="adj2" fmla="val 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dirty="0"/>
              </a:p>
            </p:txBody>
          </p:sp>
        </p:grpSp>
        <p:grpSp>
          <p:nvGrpSpPr>
            <p:cNvPr id="203" name="MoonLegend3">
              <a:extLst>
                <a:ext uri="{FF2B5EF4-FFF2-40B4-BE49-F238E27FC236}">
                  <a16:creationId xmlns:a16="http://schemas.microsoft.com/office/drawing/2014/main" id="{FE475DFC-B35F-4227-B3C4-0E5D4BBEF5BC}"/>
                </a:ext>
              </a:extLst>
            </p:cNvPr>
            <p:cNvGrpSpPr>
              <a:grpSpLocks noChangeAspect="1"/>
            </p:cNvGrpSpPr>
            <p:nvPr>
              <p:custDataLst>
                <p:tags r:id="rId25"/>
              </p:custDataLst>
            </p:nvPr>
          </p:nvGrpSpPr>
          <p:grpSpPr>
            <a:xfrm>
              <a:off x="7723680" y="2454085"/>
              <a:ext cx="228600" cy="228600"/>
              <a:chOff x="762000" y="1270000"/>
              <a:chExt cx="254000" cy="254000"/>
            </a:xfrm>
          </p:grpSpPr>
          <p:sp>
            <p:nvSpPr>
              <p:cNvPr id="210" name="Oval 209">
                <a:extLst>
                  <a:ext uri="{FF2B5EF4-FFF2-40B4-BE49-F238E27FC236}">
                    <a16:creationId xmlns:a16="http://schemas.microsoft.com/office/drawing/2014/main" id="{6E43A8F4-195F-4869-BC4E-5EA44EA1ECAB}"/>
                  </a:ext>
                </a:extLst>
              </p:cNvPr>
              <p:cNvSpPr/>
              <p:nvPr>
                <p:custDataLst>
                  <p:tags r:id="rId32"/>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11" name="Arc 210">
                <a:extLst>
                  <a:ext uri="{FF2B5EF4-FFF2-40B4-BE49-F238E27FC236}">
                    <a16:creationId xmlns:a16="http://schemas.microsoft.com/office/drawing/2014/main" id="{9A1DCCF5-A931-48B5-812E-76A39D80172E}"/>
                  </a:ext>
                </a:extLst>
              </p:cNvPr>
              <p:cNvSpPr/>
              <p:nvPr>
                <p:custDataLst>
                  <p:tags r:id="rId33"/>
                </p:custDataLst>
              </p:nvPr>
            </p:nvSpPr>
            <p:spPr>
              <a:xfrm>
                <a:off x="762000" y="1270000"/>
                <a:ext cx="254000" cy="254000"/>
              </a:xfrm>
              <a:prstGeom prst="arc">
                <a:avLst>
                  <a:gd name="adj1" fmla="val 16200000"/>
                  <a:gd name="adj2" fmla="val 54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dirty="0"/>
              </a:p>
            </p:txBody>
          </p:sp>
        </p:grpSp>
        <p:grpSp>
          <p:nvGrpSpPr>
            <p:cNvPr id="204" name="MoonLegend4">
              <a:extLst>
                <a:ext uri="{FF2B5EF4-FFF2-40B4-BE49-F238E27FC236}">
                  <a16:creationId xmlns:a16="http://schemas.microsoft.com/office/drawing/2014/main" id="{7D790899-E544-4ED6-AA77-809439485640}"/>
                </a:ext>
              </a:extLst>
            </p:cNvPr>
            <p:cNvGrpSpPr>
              <a:grpSpLocks noChangeAspect="1"/>
            </p:cNvGrpSpPr>
            <p:nvPr>
              <p:custDataLst>
                <p:tags r:id="rId26"/>
              </p:custDataLst>
            </p:nvPr>
          </p:nvGrpSpPr>
          <p:grpSpPr>
            <a:xfrm>
              <a:off x="7723680" y="2829900"/>
              <a:ext cx="228600" cy="228600"/>
              <a:chOff x="762000" y="1270000"/>
              <a:chExt cx="254000" cy="254000"/>
            </a:xfrm>
          </p:grpSpPr>
          <p:sp>
            <p:nvSpPr>
              <p:cNvPr id="208" name="Oval 207">
                <a:extLst>
                  <a:ext uri="{FF2B5EF4-FFF2-40B4-BE49-F238E27FC236}">
                    <a16:creationId xmlns:a16="http://schemas.microsoft.com/office/drawing/2014/main" id="{D8EE5E3B-38A7-4093-9F75-906936940F09}"/>
                  </a:ext>
                </a:extLst>
              </p:cNvPr>
              <p:cNvSpPr/>
              <p:nvPr>
                <p:custDataLst>
                  <p:tags r:id="rId30"/>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09" name="Arc 208">
                <a:extLst>
                  <a:ext uri="{FF2B5EF4-FFF2-40B4-BE49-F238E27FC236}">
                    <a16:creationId xmlns:a16="http://schemas.microsoft.com/office/drawing/2014/main" id="{21A926F0-E309-4963-9313-AE6359EA018F}"/>
                  </a:ext>
                </a:extLst>
              </p:cNvPr>
              <p:cNvSpPr/>
              <p:nvPr>
                <p:custDataLst>
                  <p:tags r:id="rId31"/>
                </p:custDataLst>
              </p:nvPr>
            </p:nvSpPr>
            <p:spPr>
              <a:xfrm>
                <a:off x="762000" y="1270000"/>
                <a:ext cx="254000" cy="254000"/>
              </a:xfrm>
              <a:prstGeom prst="arc">
                <a:avLst>
                  <a:gd name="adj1" fmla="val 16200000"/>
                  <a:gd name="adj2" fmla="val 108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dirty="0"/>
              </a:p>
            </p:txBody>
          </p:sp>
        </p:grpSp>
        <p:grpSp>
          <p:nvGrpSpPr>
            <p:cNvPr id="205" name="MoonLegend5">
              <a:extLst>
                <a:ext uri="{FF2B5EF4-FFF2-40B4-BE49-F238E27FC236}">
                  <a16:creationId xmlns:a16="http://schemas.microsoft.com/office/drawing/2014/main" id="{61C286D5-3CD6-4211-B56B-698732057768}"/>
                </a:ext>
              </a:extLst>
            </p:cNvPr>
            <p:cNvGrpSpPr>
              <a:grpSpLocks noChangeAspect="1"/>
            </p:cNvGrpSpPr>
            <p:nvPr>
              <p:custDataLst>
                <p:tags r:id="rId27"/>
              </p:custDataLst>
            </p:nvPr>
          </p:nvGrpSpPr>
          <p:grpSpPr>
            <a:xfrm>
              <a:off x="7723680" y="3205716"/>
              <a:ext cx="228600" cy="228600"/>
              <a:chOff x="762000" y="1270000"/>
              <a:chExt cx="254000" cy="254000"/>
            </a:xfrm>
          </p:grpSpPr>
          <p:sp>
            <p:nvSpPr>
              <p:cNvPr id="206" name="Oval 205">
                <a:extLst>
                  <a:ext uri="{FF2B5EF4-FFF2-40B4-BE49-F238E27FC236}">
                    <a16:creationId xmlns:a16="http://schemas.microsoft.com/office/drawing/2014/main" id="{FD6F6BD4-281A-4F0E-BADC-326AEA57708D}"/>
                  </a:ext>
                </a:extLst>
              </p:cNvPr>
              <p:cNvSpPr/>
              <p:nvPr>
                <p:custDataLst>
                  <p:tags r:id="rId28"/>
                </p:custDataLst>
              </p:nvPr>
            </p:nvSpPr>
            <p:spPr>
              <a:xfrm>
                <a:off x="762000" y="1270000"/>
                <a:ext cx="254000" cy="254000"/>
              </a:xfrm>
              <a:prstGeom prst="ellipse">
                <a:avLst/>
              </a:prstGeom>
              <a:solidFill>
                <a:srgbClr val="D0D0D0"/>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dirty="0">
                  <a:solidFill>
                    <a:schemeClr val="tx1"/>
                  </a:solidFill>
                </a:endParaRPr>
              </a:p>
            </p:txBody>
          </p:sp>
          <p:sp>
            <p:nvSpPr>
              <p:cNvPr id="207" name="Arc 206">
                <a:extLst>
                  <a:ext uri="{FF2B5EF4-FFF2-40B4-BE49-F238E27FC236}">
                    <a16:creationId xmlns:a16="http://schemas.microsoft.com/office/drawing/2014/main" id="{86C93BEC-A453-44B5-8376-B62A45408001}"/>
                  </a:ext>
                </a:extLst>
              </p:cNvPr>
              <p:cNvSpPr/>
              <p:nvPr>
                <p:custDataLst>
                  <p:tags r:id="rId29"/>
                </p:custDataLst>
              </p:nvPr>
            </p:nvSpPr>
            <p:spPr>
              <a:xfrm>
                <a:off x="762000" y="1270000"/>
                <a:ext cx="254000" cy="254000"/>
              </a:xfrm>
              <a:prstGeom prst="arc">
                <a:avLst>
                  <a:gd name="adj1" fmla="val 16200000"/>
                  <a:gd name="adj2" fmla="val 16200000"/>
                </a:avLst>
              </a:prstGeom>
              <a:solidFill>
                <a:schemeClr val="accent1"/>
              </a:solidFill>
              <a:ln w="9525" cap="flat" cmpd="sng" algn="ctr">
                <a:noFill/>
                <a:prstDash val="solid"/>
              </a:ln>
              <a:effectLst/>
              <a:extLst>
                <a:ext uri="{91240B29-F687-4F45-9708-019B960494DF}">
                  <a14:hiddenLine xmlns:a14="http://schemas.microsoft.com/office/drawing/2010/main" w="0" cap="flat" cmpd="sng" algn="ctr">
                    <a:solidFill>
                      <a:schemeClr val="bg1"/>
                    </a:solidFill>
                    <a:prstDash val="solid"/>
                    <a:round/>
                    <a:headEnd type="none" w="med" len="med"/>
                    <a:tailEnd type="none" w="med" len="med"/>
                  </a14:hiddenLine>
                </a:ext>
              </a:ex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400" dirty="0"/>
              </a:p>
            </p:txBody>
          </p:sp>
        </p:grpSp>
      </p:grpSp>
      <p:grpSp>
        <p:nvGrpSpPr>
          <p:cNvPr id="216" name="LegendBoxes" hidden="1">
            <a:extLst>
              <a:ext uri="{FF2B5EF4-FFF2-40B4-BE49-F238E27FC236}">
                <a16:creationId xmlns:a16="http://schemas.microsoft.com/office/drawing/2014/main" id="{A4679034-6638-4A2E-AD1D-6C67AC03567F}"/>
              </a:ext>
            </a:extLst>
          </p:cNvPr>
          <p:cNvGrpSpPr/>
          <p:nvPr userDrawn="1"/>
        </p:nvGrpSpPr>
        <p:grpSpPr>
          <a:xfrm>
            <a:off x="10714801" y="4381500"/>
            <a:ext cx="922463" cy="1717282"/>
            <a:chOff x="10652400" y="4322824"/>
            <a:chExt cx="922463" cy="1717282"/>
          </a:xfrm>
        </p:grpSpPr>
        <p:sp>
          <p:nvSpPr>
            <p:cNvPr id="217" name="RectangleLegend1">
              <a:extLst>
                <a:ext uri="{FF2B5EF4-FFF2-40B4-BE49-F238E27FC236}">
                  <a16:creationId xmlns:a16="http://schemas.microsoft.com/office/drawing/2014/main" id="{912768A6-A3AD-426B-8779-E33F912592CB}"/>
                </a:ext>
              </a:extLst>
            </p:cNvPr>
            <p:cNvSpPr/>
            <p:nvPr/>
          </p:nvSpPr>
          <p:spPr>
            <a:xfrm>
              <a:off x="10652400" y="4344182"/>
              <a:ext cx="172729" cy="17272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a:solidFill>
                  <a:schemeClr val="tx1"/>
                </a:solidFill>
              </a:endParaRPr>
            </a:p>
          </p:txBody>
        </p:sp>
        <p:sp>
          <p:nvSpPr>
            <p:cNvPr id="218" name="RectangleLegend2">
              <a:extLst>
                <a:ext uri="{FF2B5EF4-FFF2-40B4-BE49-F238E27FC236}">
                  <a16:creationId xmlns:a16="http://schemas.microsoft.com/office/drawing/2014/main" id="{FA840B43-4EC5-4137-89B0-B258E515A1DC}"/>
                </a:ext>
              </a:extLst>
            </p:cNvPr>
            <p:cNvSpPr/>
            <p:nvPr/>
          </p:nvSpPr>
          <p:spPr>
            <a:xfrm>
              <a:off x="10652400" y="4723680"/>
              <a:ext cx="172729" cy="172729"/>
            </a:xfrm>
            <a:prstGeom prst="rect">
              <a:avLst/>
            </a:prstGeom>
            <a:solidFill>
              <a:schemeClr val="accent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a:solidFill>
                  <a:schemeClr val="tx1"/>
                </a:solidFill>
              </a:endParaRPr>
            </a:p>
          </p:txBody>
        </p:sp>
        <p:sp>
          <p:nvSpPr>
            <p:cNvPr id="219" name="RectangleLegend3">
              <a:extLst>
                <a:ext uri="{FF2B5EF4-FFF2-40B4-BE49-F238E27FC236}">
                  <a16:creationId xmlns:a16="http://schemas.microsoft.com/office/drawing/2014/main" id="{F47E7893-D4AE-49F9-81E4-9DF414B646AD}"/>
                </a:ext>
              </a:extLst>
            </p:cNvPr>
            <p:cNvSpPr/>
            <p:nvPr/>
          </p:nvSpPr>
          <p:spPr>
            <a:xfrm>
              <a:off x="10652400" y="5097276"/>
              <a:ext cx="172729" cy="172729"/>
            </a:xfrm>
            <a:prstGeom prst="rect">
              <a:avLst/>
            </a:prstGeom>
            <a:solidFill>
              <a:schemeClr val="accent3"/>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a:solidFill>
                  <a:schemeClr val="tx1"/>
                </a:solidFill>
              </a:endParaRPr>
            </a:p>
          </p:txBody>
        </p:sp>
        <p:sp>
          <p:nvSpPr>
            <p:cNvPr id="220" name="RectangleLegend4">
              <a:extLst>
                <a:ext uri="{FF2B5EF4-FFF2-40B4-BE49-F238E27FC236}">
                  <a16:creationId xmlns:a16="http://schemas.microsoft.com/office/drawing/2014/main" id="{7240E1DE-372B-47A8-9B22-E0331E7A9306}"/>
                </a:ext>
              </a:extLst>
            </p:cNvPr>
            <p:cNvSpPr/>
            <p:nvPr/>
          </p:nvSpPr>
          <p:spPr>
            <a:xfrm>
              <a:off x="10652400" y="5470872"/>
              <a:ext cx="172729" cy="172729"/>
            </a:xfrm>
            <a:prstGeom prst="rect">
              <a:avLst/>
            </a:prstGeom>
            <a:solidFill>
              <a:schemeClr val="accent4"/>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a:solidFill>
                  <a:schemeClr val="tx1"/>
                </a:solidFill>
              </a:endParaRPr>
            </a:p>
          </p:txBody>
        </p:sp>
        <p:sp>
          <p:nvSpPr>
            <p:cNvPr id="221" name="RectangleLegend5">
              <a:extLst>
                <a:ext uri="{FF2B5EF4-FFF2-40B4-BE49-F238E27FC236}">
                  <a16:creationId xmlns:a16="http://schemas.microsoft.com/office/drawing/2014/main" id="{796B9584-CED9-426F-B37E-F1ADFC933A78}"/>
                </a:ext>
              </a:extLst>
            </p:cNvPr>
            <p:cNvSpPr/>
            <p:nvPr/>
          </p:nvSpPr>
          <p:spPr>
            <a:xfrm>
              <a:off x="10652400" y="5844468"/>
              <a:ext cx="172729" cy="172729"/>
            </a:xfrm>
            <a:prstGeom prst="rect">
              <a:avLst/>
            </a:prstGeom>
            <a:solidFill>
              <a:schemeClr val="accent5"/>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400" dirty="0">
                <a:solidFill>
                  <a:schemeClr val="tx1"/>
                </a:solidFill>
              </a:endParaRPr>
            </a:p>
          </p:txBody>
        </p:sp>
        <p:sp>
          <p:nvSpPr>
            <p:cNvPr id="222" name="Legend1">
              <a:extLst>
                <a:ext uri="{FF2B5EF4-FFF2-40B4-BE49-F238E27FC236}">
                  <a16:creationId xmlns:a16="http://schemas.microsoft.com/office/drawing/2014/main" id="{89575C9B-BC93-4C3E-B309-03FD069B0B5F}"/>
                </a:ext>
              </a:extLst>
            </p:cNvPr>
            <p:cNvSpPr txBox="1"/>
            <p:nvPr/>
          </p:nvSpPr>
          <p:spPr>
            <a:xfrm>
              <a:off x="10978546" y="4322824"/>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223" name="Legend2">
              <a:extLst>
                <a:ext uri="{FF2B5EF4-FFF2-40B4-BE49-F238E27FC236}">
                  <a16:creationId xmlns:a16="http://schemas.microsoft.com/office/drawing/2014/main" id="{DACA7B1A-C920-4276-85E6-C161396087E2}"/>
                </a:ext>
              </a:extLst>
            </p:cNvPr>
            <p:cNvSpPr txBox="1"/>
            <p:nvPr/>
          </p:nvSpPr>
          <p:spPr>
            <a:xfrm>
              <a:off x="10978546" y="4702322"/>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224" name="Legend3">
              <a:extLst>
                <a:ext uri="{FF2B5EF4-FFF2-40B4-BE49-F238E27FC236}">
                  <a16:creationId xmlns:a16="http://schemas.microsoft.com/office/drawing/2014/main" id="{30DD2AEC-2B87-4E0D-88C1-8D5BC387DED7}"/>
                </a:ext>
              </a:extLst>
            </p:cNvPr>
            <p:cNvSpPr txBox="1"/>
            <p:nvPr/>
          </p:nvSpPr>
          <p:spPr>
            <a:xfrm>
              <a:off x="10978546" y="5081820"/>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225" name="Legend4">
              <a:extLst>
                <a:ext uri="{FF2B5EF4-FFF2-40B4-BE49-F238E27FC236}">
                  <a16:creationId xmlns:a16="http://schemas.microsoft.com/office/drawing/2014/main" id="{50DDFC39-3B6D-47E7-BCD3-F8456370528F}"/>
                </a:ext>
              </a:extLst>
            </p:cNvPr>
            <p:cNvSpPr txBox="1"/>
            <p:nvPr/>
          </p:nvSpPr>
          <p:spPr>
            <a:xfrm>
              <a:off x="10978546" y="5453241"/>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sp>
          <p:nvSpPr>
            <p:cNvPr id="226" name="Legend5">
              <a:extLst>
                <a:ext uri="{FF2B5EF4-FFF2-40B4-BE49-F238E27FC236}">
                  <a16:creationId xmlns:a16="http://schemas.microsoft.com/office/drawing/2014/main" id="{A9B8F8FB-4613-49C9-BEFC-46AE277692B3}"/>
                </a:ext>
              </a:extLst>
            </p:cNvPr>
            <p:cNvSpPr txBox="1"/>
            <p:nvPr/>
          </p:nvSpPr>
          <p:spPr>
            <a:xfrm>
              <a:off x="10978545" y="5824662"/>
              <a:ext cx="596317" cy="215444"/>
            </a:xfrm>
            <a:prstGeom prst="rect">
              <a:avLst/>
            </a:prstGeom>
            <a:noFill/>
            <a:ln>
              <a:noFill/>
              <a:miter lim="800000"/>
            </a:ln>
          </p:spPr>
          <p:txBody>
            <a:bodyPr wrap="none" lIns="0" tIns="0" rIns="0" bIns="0" rtlCol="0" anchor="ctr" anchorCtr="0">
              <a:spAutoFit/>
            </a:bodyPr>
            <a:lstStyle/>
            <a:p>
              <a:pPr>
                <a:spcAft>
                  <a:spcPts val="600"/>
                </a:spcAft>
              </a:pPr>
              <a:r>
                <a:rPr lang="en-GB" sz="1400" dirty="0"/>
                <a:t>Legend</a:t>
              </a:r>
            </a:p>
          </p:txBody>
        </p:sp>
      </p:grpSp>
      <p:sp>
        <p:nvSpPr>
          <p:cNvPr id="6" name="Rectangle 5">
            <a:extLst>
              <a:ext uri="{FF2B5EF4-FFF2-40B4-BE49-F238E27FC236}">
                <a16:creationId xmlns:a16="http://schemas.microsoft.com/office/drawing/2014/main" id="{92C55918-63A8-4454-9AC0-0AEB826C18C7}"/>
              </a:ext>
            </a:extLst>
          </p:cNvPr>
          <p:cNvSpPr>
            <a:spLocks/>
          </p:cNvSpPr>
          <p:nvPr userDrawn="1"/>
        </p:nvSpPr>
        <p:spPr bwMode="ltGray">
          <a:xfrm>
            <a:off x="0" y="172212"/>
            <a:ext cx="425302" cy="384721"/>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spcBef>
                <a:spcPts val="300"/>
              </a:spcBef>
              <a:spcAft>
                <a:spcPts val="300"/>
              </a:spcAft>
            </a:pPr>
            <a:endParaRPr lang="en-GB" sz="1600" dirty="0">
              <a:solidFill>
                <a:schemeClr val="bg1"/>
              </a:solidFill>
            </a:endParaRPr>
          </a:p>
        </p:txBody>
      </p:sp>
      <p:sp>
        <p:nvSpPr>
          <p:cNvPr id="148" name="TextBox 147">
            <a:extLst>
              <a:ext uri="{FF2B5EF4-FFF2-40B4-BE49-F238E27FC236}">
                <a16:creationId xmlns:a16="http://schemas.microsoft.com/office/drawing/2014/main" id="{A151CF4B-34F8-47CB-B5F0-3C17C8A33437}"/>
              </a:ext>
            </a:extLst>
          </p:cNvPr>
          <p:cNvSpPr txBox="1"/>
          <p:nvPr userDrawn="1"/>
        </p:nvSpPr>
        <p:spPr>
          <a:xfrm>
            <a:off x="7239649" y="6623566"/>
            <a:ext cx="5325979" cy="317649"/>
          </a:xfrm>
          <a:prstGeom prst="rect">
            <a:avLst/>
          </a:prstGeom>
          <a:ln w="6350">
            <a:noFill/>
            <a:miter lim="800000"/>
          </a:ln>
        </p:spPr>
        <p:txBody>
          <a:bodyPr vert="horz" wrap="square" lIns="0" tIns="0" rIns="0" bIns="0" rtlCol="0">
            <a:noAutofit/>
          </a:bodyPr>
          <a:lstStyle/>
          <a:p>
            <a:pPr algn="ctr">
              <a:spcBef>
                <a:spcPts val="300"/>
              </a:spcBef>
              <a:spcAft>
                <a:spcPts val="300"/>
              </a:spcAft>
              <a:buNone/>
            </a:pPr>
            <a:r>
              <a:rPr lang="en-GB" sz="1100" b="1" dirty="0"/>
              <a:t>OFFICIAL SENSITIVE – NOT GOVERNMENT POLICY</a:t>
            </a:r>
          </a:p>
        </p:txBody>
      </p:sp>
      <p:sp>
        <p:nvSpPr>
          <p:cNvPr id="7"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7EC36B2A-A1E7-496D-978E-4EE532146357}"/>
              </a:ext>
            </a:extLst>
          </p:cNvPr>
          <p:cNvSpPr txBox="1"/>
          <p:nvPr userDrawn="1"/>
        </p:nvSpPr>
        <p:spPr>
          <a:xfrm>
            <a:off x="5729039" y="6595656"/>
            <a:ext cx="733923" cy="262344"/>
          </a:xfrm>
          <a:prstGeom prst="rect">
            <a:avLst/>
          </a:prstGeom>
          <a:ln w="6350">
            <a:noFill/>
            <a:miter lim="800000"/>
          </a:ln>
        </p:spPr>
        <p:txBody>
          <a:bodyPr vert="horz" wrap="square" lIns="0" tIns="0" rIns="0" bIns="0" rtlCol="0" anchor="ctr" anchorCtr="1">
            <a:noAutofit/>
          </a:bodyPr>
          <a:lstStyle/>
          <a:p>
            <a:pPr algn="ctr">
              <a:spcBef>
                <a:spcPts val="0"/>
              </a:spcBef>
              <a:spcAft>
                <a:spcPts val="0"/>
              </a:spcAft>
              <a:buNone/>
            </a:pPr>
            <a:r>
              <a:rPr lang="en-GB" sz="1000">
                <a:solidFill>
                  <a:srgbClr val="000000"/>
                </a:solidFill>
                <a:latin typeface="Calibri" panose="020F0502020204030204" pitchFamily="34" charset="0"/>
              </a:rPr>
              <a:t>OFFICIAL</a:t>
            </a:r>
            <a:endParaRPr lang="en-GB"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64957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914400" rtl="0" eaLnBrk="1" latinLnBrk="0" hangingPunct="1">
        <a:lnSpc>
          <a:spcPct val="100000"/>
        </a:lnSpc>
        <a:spcBef>
          <a:spcPct val="0"/>
        </a:spcBef>
        <a:buNone/>
        <a:defRPr lang="en-US" sz="2500" b="1" kern="1200" spc="0" baseline="0" dirty="0">
          <a:ln w="6350" cap="flat">
            <a:noFill/>
            <a:miter lim="800000"/>
          </a:ln>
          <a:solidFill>
            <a:schemeClr val="accent1"/>
          </a:solidFill>
          <a:latin typeface="+mj-lt"/>
          <a:ea typeface="+mj-ea"/>
          <a:cs typeface="+mj-cs"/>
        </a:defRPr>
      </a:lvl1pPr>
    </p:titleStyle>
    <p:bodyStyle>
      <a:lvl1pPr marL="0" indent="0" algn="l" defTabSz="914400" rtl="0" eaLnBrk="1" latinLnBrk="0" hangingPunct="1">
        <a:lnSpc>
          <a:spcPct val="100000"/>
        </a:lnSpc>
        <a:spcBef>
          <a:spcPts val="300"/>
        </a:spcBef>
        <a:spcAft>
          <a:spcPts val="300"/>
        </a:spcAft>
        <a:buFont typeface="Segoe UI" panose="020B0502040204020203" pitchFamily="34" charset="0"/>
        <a:buChar char="​"/>
        <a:defRPr lang="en-US" sz="1600" kern="1200" dirty="0">
          <a:solidFill>
            <a:schemeClr val="tx1"/>
          </a:solidFill>
          <a:latin typeface="+mn-lt"/>
          <a:ea typeface="+mn-ea"/>
          <a:cs typeface="Arial" panose="020B0604020202020204" pitchFamily="34" charset="0"/>
        </a:defRPr>
      </a:lvl1pPr>
      <a:lvl2pPr marL="228600" indent="-225425" algn="l" defTabSz="914400" rtl="0" eaLnBrk="1" latinLnBrk="0" hangingPunct="1">
        <a:lnSpc>
          <a:spcPct val="100000"/>
        </a:lnSpc>
        <a:spcBef>
          <a:spcPts val="0"/>
        </a:spcBef>
        <a:spcAft>
          <a:spcPts val="300"/>
        </a:spcAft>
        <a:buClr>
          <a:srgbClr val="000000"/>
        </a:buClr>
        <a:buSzPct val="110000"/>
        <a:buFont typeface="Wingdings" panose="05000000000000000000" pitchFamily="2" charset="2"/>
        <a:buChar char=""/>
        <a:defRPr lang="en-US" sz="1600" kern="1200" dirty="0">
          <a:solidFill>
            <a:schemeClr val="tx1"/>
          </a:solidFill>
          <a:latin typeface="+mn-lt"/>
          <a:ea typeface="+mn-ea"/>
          <a:cs typeface="+mn-cs"/>
        </a:defRPr>
      </a:lvl2pPr>
      <a:lvl3pPr marL="442913" indent="-214313" algn="l" defTabSz="914400" rtl="0" eaLnBrk="1" latinLnBrk="0" hangingPunct="1">
        <a:lnSpc>
          <a:spcPct val="100000"/>
        </a:lnSpc>
        <a:spcBef>
          <a:spcPts val="0"/>
        </a:spcBef>
        <a:spcAft>
          <a:spcPts val="300"/>
        </a:spcAft>
        <a:buClr>
          <a:srgbClr val="000000"/>
        </a:buClr>
        <a:buSzPct val="110000"/>
        <a:buFont typeface="Arial" panose="020B0604020202020204" pitchFamily="34" charset="0"/>
        <a:buChar char="‒"/>
        <a:defRPr lang="en-US" sz="1600" kern="1200" dirty="0">
          <a:solidFill>
            <a:schemeClr val="tx1"/>
          </a:solidFill>
          <a:latin typeface="+mn-lt"/>
          <a:ea typeface="+mn-ea"/>
          <a:cs typeface="+mn-cs"/>
        </a:defRPr>
      </a:lvl3pPr>
      <a:lvl4pPr marL="598488" indent="-152400" algn="l" defTabSz="914400" rtl="0" eaLnBrk="1" latinLnBrk="0" hangingPunct="1">
        <a:lnSpc>
          <a:spcPct val="100000"/>
        </a:lnSpc>
        <a:spcBef>
          <a:spcPts val="0"/>
        </a:spcBef>
        <a:spcAft>
          <a:spcPts val="300"/>
        </a:spcAft>
        <a:buClr>
          <a:srgbClr val="000000"/>
        </a:buClr>
        <a:buSzPct val="100000"/>
        <a:buFont typeface="Arial" panose="020B0604020202020204" pitchFamily="34" charset="0"/>
        <a:buChar char="•"/>
        <a:defRPr lang="en-US" sz="1600" kern="1200" dirty="0">
          <a:solidFill>
            <a:schemeClr val="tx1"/>
          </a:solidFill>
          <a:latin typeface="+mn-lt"/>
          <a:ea typeface="+mn-ea"/>
          <a:cs typeface="+mn-cs"/>
        </a:defRPr>
      </a:lvl4pPr>
      <a:lvl5pPr marL="817563" indent="-147638" algn="l" defTabSz="914400" rtl="0" eaLnBrk="1" latinLnBrk="0" hangingPunct="1">
        <a:lnSpc>
          <a:spcPct val="100000"/>
        </a:lnSpc>
        <a:spcBef>
          <a:spcPts val="0"/>
        </a:spcBef>
        <a:spcAft>
          <a:spcPts val="300"/>
        </a:spcAft>
        <a:buClr>
          <a:srgbClr val="000000"/>
        </a:buClr>
        <a:buSzPct val="100000"/>
        <a:buFont typeface="Arial" panose="020B0604020202020204" pitchFamily="34" charset="0"/>
        <a:buChar char="̶"/>
        <a:defRPr lang="en-US" sz="1600" kern="1200" dirty="0">
          <a:solidFill>
            <a:schemeClr val="tx1"/>
          </a:solidFill>
          <a:latin typeface="+mn-lt"/>
          <a:ea typeface="+mn-ea"/>
          <a:cs typeface="+mn-cs"/>
        </a:defRPr>
      </a:lvl5pPr>
      <a:lvl6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6pPr>
      <a:lvl7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7pPr>
      <a:lvl8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8pPr>
      <a:lvl9pPr marL="1085850" indent="-171450" algn="l" defTabSz="914400" rtl="0" eaLnBrk="1" latinLnBrk="0" hangingPunct="1">
        <a:lnSpc>
          <a:spcPct val="100000"/>
        </a:lnSpc>
        <a:spcBef>
          <a:spcPts val="0"/>
        </a:spcBef>
        <a:spcAft>
          <a:spcPts val="300"/>
        </a:spcAft>
        <a:buSzPct val="100000"/>
        <a:buFont typeface="Arial" panose="020B0604020202020204" pitchFamily="34" charset="0"/>
        <a:buChar char="▫"/>
        <a:defRPr sz="1600" kern="1200">
          <a:solidFill>
            <a:schemeClr val="tx1"/>
          </a:solidFill>
          <a:latin typeface="+mn-lt"/>
          <a:ea typeface="+mn-ea"/>
          <a:cs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368">
          <p15:clr>
            <a:srgbClr val="5ACBF0"/>
          </p15:clr>
        </p15:guide>
        <p15:guide id="3" orient="horz" pos="3912">
          <p15:clr>
            <a:srgbClr val="5ACBF0"/>
          </p15:clr>
        </p15:guide>
        <p15:guide id="4" orient="horz" pos="1075">
          <p15:clr>
            <a:srgbClr val="F26B43"/>
          </p15:clr>
        </p15:guide>
        <p15:guide id="5" pos="7329">
          <p15:clr>
            <a:srgbClr val="F26B43"/>
          </p15:clr>
        </p15:guide>
        <p15:guide id="6" pos="345">
          <p15:clr>
            <a:srgbClr val="F26B43"/>
          </p15:clr>
        </p15:guide>
        <p15:guide id="8" orient="horz" pos="4063">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111.xml"/><Relationship Id="rId7" Type="http://schemas.openxmlformats.org/officeDocument/2006/relationships/slideLayout" Target="../slideLayouts/slideLayout1.xml"/><Relationship Id="rId2" Type="http://schemas.openxmlformats.org/officeDocument/2006/relationships/tags" Target="../tags/tag110.xml"/><Relationship Id="rId1" Type="http://schemas.openxmlformats.org/officeDocument/2006/relationships/vmlDrawing" Target="../drawings/vmlDrawing16.vml"/><Relationship Id="rId6" Type="http://schemas.openxmlformats.org/officeDocument/2006/relationships/tags" Target="../tags/tag114.xml"/><Relationship Id="rId5" Type="http://schemas.openxmlformats.org/officeDocument/2006/relationships/tags" Target="../tags/tag113.xml"/><Relationship Id="rId10" Type="http://schemas.openxmlformats.org/officeDocument/2006/relationships/image" Target="../media/image2.emf"/><Relationship Id="rId4" Type="http://schemas.openxmlformats.org/officeDocument/2006/relationships/tags" Target="../tags/tag112.xml"/><Relationship Id="rId9" Type="http://schemas.openxmlformats.org/officeDocument/2006/relationships/oleObject" Target="../embeddings/oleObject16.bin"/></Relationships>
</file>

<file path=ppt/slides/_rels/slide2.xml.rels><?xml version="1.0" encoding="UTF-8" standalone="yes"?>
<Relationships xmlns="http://schemas.openxmlformats.org/package/2006/relationships"><Relationship Id="rId8" Type="http://schemas.openxmlformats.org/officeDocument/2006/relationships/tags" Target="../tags/tag121.xml"/><Relationship Id="rId13" Type="http://schemas.openxmlformats.org/officeDocument/2006/relationships/tags" Target="../tags/tag126.xml"/><Relationship Id="rId18" Type="http://schemas.openxmlformats.org/officeDocument/2006/relationships/image" Target="../media/image6.emf"/><Relationship Id="rId3" Type="http://schemas.openxmlformats.org/officeDocument/2006/relationships/tags" Target="../tags/tag116.xml"/><Relationship Id="rId21" Type="http://schemas.openxmlformats.org/officeDocument/2006/relationships/image" Target="../media/image9.png"/><Relationship Id="rId7" Type="http://schemas.openxmlformats.org/officeDocument/2006/relationships/tags" Target="../tags/tag120.xml"/><Relationship Id="rId12" Type="http://schemas.openxmlformats.org/officeDocument/2006/relationships/tags" Target="../tags/tag125.xml"/><Relationship Id="rId17" Type="http://schemas.openxmlformats.org/officeDocument/2006/relationships/oleObject" Target="../embeddings/oleObject17.bin"/><Relationship Id="rId25" Type="http://schemas.openxmlformats.org/officeDocument/2006/relationships/image" Target="../media/image13.png"/><Relationship Id="rId2" Type="http://schemas.openxmlformats.org/officeDocument/2006/relationships/tags" Target="../tags/tag115.xml"/><Relationship Id="rId16" Type="http://schemas.openxmlformats.org/officeDocument/2006/relationships/notesSlide" Target="../notesSlides/notesSlide2.xml"/><Relationship Id="rId20" Type="http://schemas.openxmlformats.org/officeDocument/2006/relationships/image" Target="../media/image8.svg"/><Relationship Id="rId1" Type="http://schemas.openxmlformats.org/officeDocument/2006/relationships/vmlDrawing" Target="../drawings/vmlDrawing17.vml"/><Relationship Id="rId6" Type="http://schemas.openxmlformats.org/officeDocument/2006/relationships/tags" Target="../tags/tag119.xml"/><Relationship Id="rId11" Type="http://schemas.openxmlformats.org/officeDocument/2006/relationships/tags" Target="../tags/tag124.xml"/><Relationship Id="rId24" Type="http://schemas.openxmlformats.org/officeDocument/2006/relationships/image" Target="../media/image12.svg"/><Relationship Id="rId5" Type="http://schemas.openxmlformats.org/officeDocument/2006/relationships/tags" Target="../tags/tag118.xml"/><Relationship Id="rId15" Type="http://schemas.openxmlformats.org/officeDocument/2006/relationships/slideLayout" Target="../slideLayouts/slideLayout2.xml"/><Relationship Id="rId23" Type="http://schemas.openxmlformats.org/officeDocument/2006/relationships/image" Target="../media/image11.png"/><Relationship Id="rId10" Type="http://schemas.openxmlformats.org/officeDocument/2006/relationships/tags" Target="../tags/tag123.xml"/><Relationship Id="rId19" Type="http://schemas.openxmlformats.org/officeDocument/2006/relationships/image" Target="../media/image7.png"/><Relationship Id="rId4" Type="http://schemas.openxmlformats.org/officeDocument/2006/relationships/tags" Target="../tags/tag117.xml"/><Relationship Id="rId9" Type="http://schemas.openxmlformats.org/officeDocument/2006/relationships/tags" Target="../tags/tag122.xml"/><Relationship Id="rId14" Type="http://schemas.openxmlformats.org/officeDocument/2006/relationships/tags" Target="../tags/tag127.xml"/><Relationship Id="rId22" Type="http://schemas.openxmlformats.org/officeDocument/2006/relationships/image" Target="../media/image10.svg"/></Relationships>
</file>

<file path=ppt/slides/_rels/slide3.xml.rels><?xml version="1.0" encoding="UTF-8" standalone="yes"?>
<Relationships xmlns="http://schemas.openxmlformats.org/package/2006/relationships"><Relationship Id="rId8" Type="http://schemas.openxmlformats.org/officeDocument/2006/relationships/tags" Target="../tags/tag134.xml"/><Relationship Id="rId13" Type="http://schemas.openxmlformats.org/officeDocument/2006/relationships/tags" Target="../tags/tag139.xml"/><Relationship Id="rId18" Type="http://schemas.openxmlformats.org/officeDocument/2006/relationships/tags" Target="../tags/tag144.xml"/><Relationship Id="rId26" Type="http://schemas.openxmlformats.org/officeDocument/2006/relationships/tags" Target="../tags/tag152.xml"/><Relationship Id="rId3" Type="http://schemas.openxmlformats.org/officeDocument/2006/relationships/tags" Target="../tags/tag129.xml"/><Relationship Id="rId21" Type="http://schemas.openxmlformats.org/officeDocument/2006/relationships/tags" Target="../tags/tag147.xml"/><Relationship Id="rId7" Type="http://schemas.openxmlformats.org/officeDocument/2006/relationships/tags" Target="../tags/tag133.xml"/><Relationship Id="rId12" Type="http://schemas.openxmlformats.org/officeDocument/2006/relationships/tags" Target="../tags/tag138.xml"/><Relationship Id="rId17" Type="http://schemas.openxmlformats.org/officeDocument/2006/relationships/tags" Target="../tags/tag143.xml"/><Relationship Id="rId25" Type="http://schemas.openxmlformats.org/officeDocument/2006/relationships/tags" Target="../tags/tag151.xml"/><Relationship Id="rId2" Type="http://schemas.openxmlformats.org/officeDocument/2006/relationships/tags" Target="../tags/tag128.xml"/><Relationship Id="rId16" Type="http://schemas.openxmlformats.org/officeDocument/2006/relationships/tags" Target="../tags/tag142.xml"/><Relationship Id="rId20" Type="http://schemas.openxmlformats.org/officeDocument/2006/relationships/tags" Target="../tags/tag146.xml"/><Relationship Id="rId29" Type="http://schemas.openxmlformats.org/officeDocument/2006/relationships/notesSlide" Target="../notesSlides/notesSlide3.xml"/><Relationship Id="rId1" Type="http://schemas.openxmlformats.org/officeDocument/2006/relationships/vmlDrawing" Target="../drawings/vmlDrawing18.vml"/><Relationship Id="rId6" Type="http://schemas.openxmlformats.org/officeDocument/2006/relationships/tags" Target="../tags/tag132.xml"/><Relationship Id="rId11" Type="http://schemas.openxmlformats.org/officeDocument/2006/relationships/tags" Target="../tags/tag137.xml"/><Relationship Id="rId24" Type="http://schemas.openxmlformats.org/officeDocument/2006/relationships/tags" Target="../tags/tag150.xml"/><Relationship Id="rId32" Type="http://schemas.openxmlformats.org/officeDocument/2006/relationships/image" Target="../media/image14.jpeg"/><Relationship Id="rId5" Type="http://schemas.openxmlformats.org/officeDocument/2006/relationships/tags" Target="../tags/tag131.xml"/><Relationship Id="rId15" Type="http://schemas.openxmlformats.org/officeDocument/2006/relationships/tags" Target="../tags/tag141.xml"/><Relationship Id="rId23" Type="http://schemas.openxmlformats.org/officeDocument/2006/relationships/tags" Target="../tags/tag149.xml"/><Relationship Id="rId28" Type="http://schemas.openxmlformats.org/officeDocument/2006/relationships/slideLayout" Target="../slideLayouts/slideLayout2.xml"/><Relationship Id="rId10" Type="http://schemas.openxmlformats.org/officeDocument/2006/relationships/tags" Target="../tags/tag136.xml"/><Relationship Id="rId19" Type="http://schemas.openxmlformats.org/officeDocument/2006/relationships/tags" Target="../tags/tag145.xml"/><Relationship Id="rId31" Type="http://schemas.openxmlformats.org/officeDocument/2006/relationships/image" Target="../media/image2.emf"/><Relationship Id="rId4" Type="http://schemas.openxmlformats.org/officeDocument/2006/relationships/tags" Target="../tags/tag130.xml"/><Relationship Id="rId9" Type="http://schemas.openxmlformats.org/officeDocument/2006/relationships/tags" Target="../tags/tag135.xml"/><Relationship Id="rId14" Type="http://schemas.openxmlformats.org/officeDocument/2006/relationships/tags" Target="../tags/tag140.xml"/><Relationship Id="rId22" Type="http://schemas.openxmlformats.org/officeDocument/2006/relationships/tags" Target="../tags/tag148.xml"/><Relationship Id="rId27" Type="http://schemas.openxmlformats.org/officeDocument/2006/relationships/tags" Target="../tags/tag153.xml"/><Relationship Id="rId30" Type="http://schemas.openxmlformats.org/officeDocument/2006/relationships/oleObject" Target="../embeddings/oleObject18.bin"/></Relationships>
</file>

<file path=ppt/slides/_rels/slide4.xml.rels><?xml version="1.0" encoding="UTF-8" standalone="yes"?>
<Relationships xmlns="http://schemas.openxmlformats.org/package/2006/relationships"><Relationship Id="rId8" Type="http://schemas.openxmlformats.org/officeDocument/2006/relationships/tags" Target="../tags/tag161.xml"/><Relationship Id="rId13" Type="http://schemas.openxmlformats.org/officeDocument/2006/relationships/image" Target="../media/image17.png"/><Relationship Id="rId18" Type="http://schemas.openxmlformats.org/officeDocument/2006/relationships/image" Target="../media/image22.svg"/><Relationship Id="rId26" Type="http://schemas.openxmlformats.org/officeDocument/2006/relationships/image" Target="../media/image30.svg"/><Relationship Id="rId3" Type="http://schemas.openxmlformats.org/officeDocument/2006/relationships/tags" Target="../tags/tag156.xml"/><Relationship Id="rId21" Type="http://schemas.openxmlformats.org/officeDocument/2006/relationships/image" Target="../media/image25.png"/><Relationship Id="rId7" Type="http://schemas.openxmlformats.org/officeDocument/2006/relationships/tags" Target="../tags/tag160.xml"/><Relationship Id="rId12" Type="http://schemas.openxmlformats.org/officeDocument/2006/relationships/image" Target="../media/image16.svg"/><Relationship Id="rId17" Type="http://schemas.openxmlformats.org/officeDocument/2006/relationships/image" Target="../media/image21.png"/><Relationship Id="rId25" Type="http://schemas.openxmlformats.org/officeDocument/2006/relationships/image" Target="../media/image29.png"/><Relationship Id="rId2" Type="http://schemas.openxmlformats.org/officeDocument/2006/relationships/tags" Target="../tags/tag155.xml"/><Relationship Id="rId16" Type="http://schemas.openxmlformats.org/officeDocument/2006/relationships/image" Target="../media/image20.svg"/><Relationship Id="rId20" Type="http://schemas.openxmlformats.org/officeDocument/2006/relationships/image" Target="../media/image24.svg"/><Relationship Id="rId1" Type="http://schemas.openxmlformats.org/officeDocument/2006/relationships/tags" Target="../tags/tag154.xml"/><Relationship Id="rId6" Type="http://schemas.openxmlformats.org/officeDocument/2006/relationships/tags" Target="../tags/tag159.xml"/><Relationship Id="rId11" Type="http://schemas.openxmlformats.org/officeDocument/2006/relationships/image" Target="../media/image15.png"/><Relationship Id="rId24" Type="http://schemas.openxmlformats.org/officeDocument/2006/relationships/image" Target="../media/image28.svg"/><Relationship Id="rId5" Type="http://schemas.openxmlformats.org/officeDocument/2006/relationships/tags" Target="../tags/tag158.xml"/><Relationship Id="rId15" Type="http://schemas.openxmlformats.org/officeDocument/2006/relationships/image" Target="../media/image19.png"/><Relationship Id="rId23" Type="http://schemas.openxmlformats.org/officeDocument/2006/relationships/image" Target="../media/image27.png"/><Relationship Id="rId10" Type="http://schemas.openxmlformats.org/officeDocument/2006/relationships/notesSlide" Target="../notesSlides/notesSlide4.xml"/><Relationship Id="rId19" Type="http://schemas.openxmlformats.org/officeDocument/2006/relationships/image" Target="../media/image23.png"/><Relationship Id="rId4" Type="http://schemas.openxmlformats.org/officeDocument/2006/relationships/tags" Target="../tags/tag157.xml"/><Relationship Id="rId9" Type="http://schemas.openxmlformats.org/officeDocument/2006/relationships/slideLayout" Target="../slideLayouts/slideLayout2.xml"/><Relationship Id="rId14" Type="http://schemas.openxmlformats.org/officeDocument/2006/relationships/image" Target="../media/image18.svg"/><Relationship Id="rId22" Type="http://schemas.openxmlformats.org/officeDocument/2006/relationships/image" Target="../media/image26.svg"/></Relationships>
</file>

<file path=ppt/slides/_rels/slide5.xml.rels><?xml version="1.0" encoding="UTF-8" standalone="yes"?>
<Relationships xmlns="http://schemas.openxmlformats.org/package/2006/relationships"><Relationship Id="rId3" Type="http://schemas.openxmlformats.org/officeDocument/2006/relationships/hyperlink" Target="mailto:2025borderstrategy@hmrc.gov.uk" TargetMode="External"/><Relationship Id="rId2" Type="http://schemas.openxmlformats.org/officeDocument/2006/relationships/hyperlink" Target="https://www.gov.uk/government/consultations/2025-uk-border-strategy-public-consultation" TargetMode="External"/><Relationship Id="rId1" Type="http://schemas.openxmlformats.org/officeDocument/2006/relationships/slideLayout" Target="../slideLayouts/slideLayout2.xml"/><Relationship Id="rId4" Type="http://schemas.openxmlformats.org/officeDocument/2006/relationships/hyperlink" Target="https://www.eventbrite.co.uk/e/11551170160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6" hidden="1">
            <a:extLst>
              <a:ext uri="{FF2B5EF4-FFF2-40B4-BE49-F238E27FC236}">
                <a16:creationId xmlns:a16="http://schemas.microsoft.com/office/drawing/2014/main" id="{B0E17E90-3C4E-4F37-9FA4-FC779C250872}"/>
              </a:ext>
            </a:extLst>
          </p:cNvPr>
          <p:cNvGraphicFramePr>
            <a:graphicFrameLocks noChangeAspect="1"/>
          </p:cNvGraphicFramePr>
          <p:nvPr>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6404" name="think-cell Slide" r:id="rId9" imgW="592" imgH="591" progId="TCLayout.ActiveDocument.1">
                  <p:embed/>
                </p:oleObj>
              </mc:Choice>
              <mc:Fallback>
                <p:oleObj name="think-cell Slide" r:id="rId9" imgW="592" imgH="591" progId="TCLayout.ActiveDocument.1">
                  <p:embed/>
                  <p:pic>
                    <p:nvPicPr>
                      <p:cNvPr id="6" name="Object 6" hidden="1">
                        <a:extLst>
                          <a:ext uri="{FF2B5EF4-FFF2-40B4-BE49-F238E27FC236}">
                            <a16:creationId xmlns:a16="http://schemas.microsoft.com/office/drawing/2014/main" id="{B0E17E90-3C4E-4F37-9FA4-FC779C250872}"/>
                          </a:ext>
                        </a:extLst>
                      </p:cNvPr>
                      <p:cNvPicPr/>
                      <p:nvPr/>
                    </p:nvPicPr>
                    <p:blipFill>
                      <a:blip r:embed="rId10"/>
                      <a:stretch>
                        <a:fillRect/>
                      </a:stretch>
                    </p:blipFill>
                    <p:spPr>
                      <a:xfrm>
                        <a:off x="1588" y="1588"/>
                        <a:ext cx="1588" cy="1588"/>
                      </a:xfrm>
                      <a:prstGeom prst="rect">
                        <a:avLst/>
                      </a:prstGeom>
                    </p:spPr>
                  </p:pic>
                </p:oleObj>
              </mc:Fallback>
            </mc:AlternateContent>
          </a:graphicData>
        </a:graphic>
      </p:graphicFrame>
      <p:sp>
        <p:nvSpPr>
          <p:cNvPr id="5" name="Rectangle 1" hidden="1">
            <a:extLst>
              <a:ext uri="{FF2B5EF4-FFF2-40B4-BE49-F238E27FC236}">
                <a16:creationId xmlns:a16="http://schemas.microsoft.com/office/drawing/2014/main" id="{EB9340E2-D95A-4545-81E1-3AD07AB3A012}"/>
              </a:ext>
            </a:extLst>
          </p:cNvPr>
          <p:cNvSpPr/>
          <p:nvPr>
            <p:custDataLst>
              <p:tags r:id="rId4"/>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44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3" name="Subtitle">
            <a:extLst>
              <a:ext uri="{FF2B5EF4-FFF2-40B4-BE49-F238E27FC236}">
                <a16:creationId xmlns:a16="http://schemas.microsoft.com/office/drawing/2014/main" id="{9D165D28-4E2C-4E35-98E6-6B5023BBA057}"/>
              </a:ext>
            </a:extLst>
          </p:cNvPr>
          <p:cNvSpPr>
            <a:spLocks noGrp="1"/>
          </p:cNvSpPr>
          <p:nvPr>
            <p:ph type="subTitle" idx="1"/>
            <p:custDataLst>
              <p:tags r:id="rId5"/>
            </p:custDataLst>
          </p:nvPr>
        </p:nvSpPr>
        <p:spPr>
          <a:xfrm>
            <a:off x="423925" y="4230034"/>
            <a:ext cx="9726795" cy="307777"/>
          </a:xfrm>
        </p:spPr>
        <p:txBody>
          <a:bodyPr/>
          <a:lstStyle/>
          <a:p>
            <a:pPr>
              <a:buNone/>
            </a:pPr>
            <a:r>
              <a:rPr lang="en-GB" dirty="0"/>
              <a:t>Introduction pack on the 2025 Border Strategy</a:t>
            </a:r>
            <a:endParaRPr lang="en-GB" dirty="0">
              <a:solidFill>
                <a:srgbClr val="FF0000"/>
              </a:solidFill>
            </a:endParaRPr>
          </a:p>
        </p:txBody>
      </p:sp>
      <p:sp>
        <p:nvSpPr>
          <p:cNvPr id="4" name="Title">
            <a:extLst>
              <a:ext uri="{FF2B5EF4-FFF2-40B4-BE49-F238E27FC236}">
                <a16:creationId xmlns:a16="http://schemas.microsoft.com/office/drawing/2014/main" id="{806FD97B-691F-4513-92F7-37A1FAC29B8E}"/>
              </a:ext>
            </a:extLst>
          </p:cNvPr>
          <p:cNvSpPr>
            <a:spLocks noGrp="1"/>
          </p:cNvSpPr>
          <p:nvPr>
            <p:ph type="title"/>
            <p:custDataLst>
              <p:tags r:id="rId6"/>
            </p:custDataLst>
          </p:nvPr>
        </p:nvSpPr>
        <p:spPr/>
        <p:txBody>
          <a:bodyPr/>
          <a:lstStyle/>
          <a:p>
            <a:r>
              <a:rPr lang="en-GB" dirty="0"/>
              <a:t>BPDG – UK 2025 Strategy and TOM</a:t>
            </a:r>
          </a:p>
        </p:txBody>
      </p:sp>
    </p:spTree>
    <p:custDataLst>
      <p:tags r:id="rId2"/>
    </p:custDataLst>
    <p:extLst>
      <p:ext uri="{BB962C8B-B14F-4D97-AF65-F5344CB8AC3E}">
        <p14:creationId xmlns:p14="http://schemas.microsoft.com/office/powerpoint/2010/main" val="103321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6" hidden="1">
            <a:extLst>
              <a:ext uri="{FF2B5EF4-FFF2-40B4-BE49-F238E27FC236}">
                <a16:creationId xmlns:a16="http://schemas.microsoft.com/office/drawing/2014/main" id="{172CF6BC-F084-4EA8-A5E1-A39C7AFCD45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7428" name="think-cell Slide" r:id="rId17" imgW="451" imgH="450" progId="TCLayout.ActiveDocument.1">
                  <p:embed/>
                </p:oleObj>
              </mc:Choice>
              <mc:Fallback>
                <p:oleObj name="think-cell Slide" r:id="rId17" imgW="451" imgH="450" progId="TCLayout.ActiveDocument.1">
                  <p:embed/>
                  <p:pic>
                    <p:nvPicPr>
                      <p:cNvPr id="8" name="Object 6" hidden="1">
                        <a:extLst>
                          <a:ext uri="{FF2B5EF4-FFF2-40B4-BE49-F238E27FC236}">
                            <a16:creationId xmlns:a16="http://schemas.microsoft.com/office/drawing/2014/main" id="{172CF6BC-F084-4EA8-A5E1-A39C7AFCD45C}"/>
                          </a:ext>
                        </a:extLst>
                      </p:cNvPr>
                      <p:cNvPicPr/>
                      <p:nvPr/>
                    </p:nvPicPr>
                    <p:blipFill>
                      <a:blip r:embed="rId18"/>
                      <a:stretch>
                        <a:fillRect/>
                      </a:stretch>
                    </p:blipFill>
                    <p:spPr>
                      <a:xfrm>
                        <a:off x="1588" y="1588"/>
                        <a:ext cx="1588" cy="1588"/>
                      </a:xfrm>
                      <a:prstGeom prst="rect">
                        <a:avLst/>
                      </a:prstGeom>
                    </p:spPr>
                  </p:pic>
                </p:oleObj>
              </mc:Fallback>
            </mc:AlternateContent>
          </a:graphicData>
        </a:graphic>
      </p:graphicFrame>
      <p:sp>
        <p:nvSpPr>
          <p:cNvPr id="7" name="Rectangle 1" hidden="1">
            <a:extLst>
              <a:ext uri="{FF2B5EF4-FFF2-40B4-BE49-F238E27FC236}">
                <a16:creationId xmlns:a16="http://schemas.microsoft.com/office/drawing/2014/main" id="{3121C27F-13A2-4633-A8A9-5DB5D52FEFBB}"/>
              </a:ext>
            </a:extLst>
          </p:cNvPr>
          <p:cNvSpPr/>
          <p:nvPr>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2500" b="1" i="0" u="none" strike="noStrike" kern="1200" cap="none" spc="0" normalizeH="0" baseline="0" noProof="0" dirty="0">
              <a:ln>
                <a:noFill/>
              </a:ln>
              <a:solidFill>
                <a:srgbClr val="FFFFFF"/>
              </a:solidFill>
              <a:effectLst/>
              <a:uLnTx/>
              <a:uFillTx/>
              <a:latin typeface="Arial"/>
              <a:ea typeface="+mn-ea"/>
              <a:cs typeface="Times New Roman" panose="02020603050405020304" pitchFamily="18" charset="0"/>
              <a:sym typeface="Arial" panose="020B0604020202020204" pitchFamily="34" charset="0"/>
            </a:endParaRPr>
          </a:p>
        </p:txBody>
      </p:sp>
      <p:sp>
        <p:nvSpPr>
          <p:cNvPr id="2" name="2. Slide Title">
            <a:extLst>
              <a:ext uri="{FF2B5EF4-FFF2-40B4-BE49-F238E27FC236}">
                <a16:creationId xmlns:a16="http://schemas.microsoft.com/office/drawing/2014/main" id="{BB966717-E930-4379-9CDD-AFFB513AF3F0}"/>
              </a:ext>
            </a:extLst>
          </p:cNvPr>
          <p:cNvSpPr>
            <a:spLocks noGrp="1"/>
          </p:cNvSpPr>
          <p:nvPr>
            <p:ph type="title"/>
            <p:custDataLst>
              <p:tags r:id="rId4"/>
            </p:custDataLst>
          </p:nvPr>
        </p:nvSpPr>
        <p:spPr>
          <a:xfrm>
            <a:off x="611886" y="172432"/>
            <a:ext cx="11082528" cy="769441"/>
          </a:xfrm>
        </p:spPr>
        <p:txBody>
          <a:bodyPr/>
          <a:lstStyle/>
          <a:p>
            <a:r>
              <a:rPr lang="en-GB" dirty="0"/>
              <a:t>The UK border is under immense operational pressure which demonstrates the need to transform the border</a:t>
            </a:r>
          </a:p>
        </p:txBody>
      </p:sp>
      <p:sp>
        <p:nvSpPr>
          <p:cNvPr id="28" name="Rectangle 27">
            <a:extLst>
              <a:ext uri="{FF2B5EF4-FFF2-40B4-BE49-F238E27FC236}">
                <a16:creationId xmlns:a16="http://schemas.microsoft.com/office/drawing/2014/main" id="{52368FCC-4FAD-442A-A918-5FEBB2406635}"/>
              </a:ext>
            </a:extLst>
          </p:cNvPr>
          <p:cNvSpPr>
            <a:spLocks/>
          </p:cNvSpPr>
          <p:nvPr/>
        </p:nvSpPr>
        <p:spPr>
          <a:xfrm>
            <a:off x="107922" y="5824461"/>
            <a:ext cx="11976155" cy="600164"/>
          </a:xfrm>
          <a:prstGeom prst="rect">
            <a:avLst/>
          </a:prstGeom>
          <a:solidFill>
            <a:srgbClr val="E6E6E6"/>
          </a:solidFill>
          <a:ln w="1270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9540" tIns="83820" rIns="129540" bIns="83820" numCol="1" spcCol="0" rtlCol="0" fromWordArt="0" anchor="ctr" anchorCtr="0" forceAA="0" compatLnSpc="1">
            <a:prstTxWarp prst="textNoShape">
              <a:avLst/>
            </a:prstTxWarp>
            <a:spAutoFit/>
          </a:bodyPr>
          <a:lstStyle/>
          <a:p>
            <a:pPr marL="0" marR="0" lvl="0" indent="0" algn="l" defTabSz="914400" rtl="0" eaLnBrk="1" fontAlgn="auto" latinLnBrk="0" hangingPunct="1">
              <a:lnSpc>
                <a:spcPct val="100000"/>
              </a:lnSpc>
              <a:spcBef>
                <a:spcPts val="300"/>
              </a:spcBef>
              <a:spcAft>
                <a:spcPts val="300"/>
              </a:spcAft>
              <a:buClr>
                <a:srgbClr val="FFFFFF"/>
              </a:buClr>
              <a:buSzTx/>
              <a:buFontTx/>
              <a:buNone/>
              <a:tabLst/>
              <a:defRPr/>
            </a:pPr>
            <a:r>
              <a:rPr kumimoji="0" lang="en-GB" sz="1400" b="1" i="0" u="none" strike="noStrike" kern="1200" cap="none" spc="0" normalizeH="0" baseline="0" noProof="0" dirty="0">
                <a:ln>
                  <a:noFill/>
                </a:ln>
                <a:solidFill>
                  <a:srgbClr val="0061B0"/>
                </a:solidFill>
                <a:effectLst/>
                <a:uLnTx/>
                <a:uFillTx/>
                <a:latin typeface="Arial"/>
                <a:ea typeface="+mn-ea"/>
                <a:cs typeface="+mn-cs"/>
              </a:rPr>
              <a:t>Now is the ideal moment to react to these trends and the opportunities of leaving the EU by developing a new UK Border Strategy, signalling a fresh relationship with the rest of the world, while also creating a more prosperous and safer environment for the UK’s people</a:t>
            </a:r>
          </a:p>
        </p:txBody>
      </p:sp>
      <p:sp>
        <p:nvSpPr>
          <p:cNvPr id="19" name="TextBox 18">
            <a:extLst>
              <a:ext uri="{FF2B5EF4-FFF2-40B4-BE49-F238E27FC236}">
                <a16:creationId xmlns:a16="http://schemas.microsoft.com/office/drawing/2014/main" id="{9BD78314-E330-4757-9B55-51C36C012345}"/>
              </a:ext>
            </a:extLst>
          </p:cNvPr>
          <p:cNvSpPr txBox="1">
            <a:spLocks/>
          </p:cNvSpPr>
          <p:nvPr>
            <p:custDataLst>
              <p:tags r:id="rId5"/>
            </p:custDataLst>
          </p:nvPr>
        </p:nvSpPr>
        <p:spPr>
          <a:xfrm>
            <a:off x="3354836" y="1086410"/>
            <a:ext cx="8008238" cy="246221"/>
          </a:xfrm>
          <a:prstGeom prst="rect">
            <a:avLst/>
          </a:prstGeom>
        </p:spPr>
        <p:txBody>
          <a:bodyPr vert="horz" wrap="square" lIns="0" tIns="0" rIns="0" bIns="0" rtlCol="0" anchor="b">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Description</a:t>
            </a:r>
          </a:p>
        </p:txBody>
      </p:sp>
      <p:sp>
        <p:nvSpPr>
          <p:cNvPr id="14" name="TextBox 13">
            <a:extLst>
              <a:ext uri="{FF2B5EF4-FFF2-40B4-BE49-F238E27FC236}">
                <a16:creationId xmlns:a16="http://schemas.microsoft.com/office/drawing/2014/main" id="{8D3E3115-CB3E-4AAC-94BD-03AA0850EC9F}"/>
              </a:ext>
            </a:extLst>
          </p:cNvPr>
          <p:cNvSpPr txBox="1">
            <a:spLocks/>
          </p:cNvSpPr>
          <p:nvPr>
            <p:custDataLst>
              <p:tags r:id="rId6"/>
            </p:custDataLst>
          </p:nvPr>
        </p:nvSpPr>
        <p:spPr>
          <a:xfrm>
            <a:off x="269759" y="1086410"/>
            <a:ext cx="2864738" cy="246221"/>
          </a:xfrm>
          <a:prstGeom prst="rect">
            <a:avLst/>
          </a:prstGeom>
        </p:spPr>
        <p:txBody>
          <a:bodyPr vert="horz" wrap="square" lIns="0" tIns="0" rIns="0" bIns="0" rtlCol="0" anchor="b">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Themes</a:t>
            </a:r>
          </a:p>
        </p:txBody>
      </p:sp>
      <p:cxnSp>
        <p:nvCxnSpPr>
          <p:cNvPr id="45" name="LineBasicDefault 43">
            <a:extLst>
              <a:ext uri="{FF2B5EF4-FFF2-40B4-BE49-F238E27FC236}">
                <a16:creationId xmlns:a16="http://schemas.microsoft.com/office/drawing/2014/main" id="{AC877D64-CD96-4B34-AD70-E11098B9DAB4}"/>
              </a:ext>
            </a:extLst>
          </p:cNvPr>
          <p:cNvCxnSpPr>
            <a:cxnSpLocks/>
          </p:cNvCxnSpPr>
          <p:nvPr>
            <p:custDataLst>
              <p:tags r:id="rId7"/>
            </p:custDataLst>
          </p:nvPr>
        </p:nvCxnSpPr>
        <p:spPr>
          <a:xfrm>
            <a:off x="269759" y="3590355"/>
            <a:ext cx="11082528" cy="0"/>
          </a:xfrm>
          <a:prstGeom prst="straightConnector1">
            <a:avLst/>
          </a:prstGeom>
          <a:ln w="635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5018387C-3591-4131-A279-CCEABC7A8587}"/>
              </a:ext>
            </a:extLst>
          </p:cNvPr>
          <p:cNvSpPr txBox="1">
            <a:spLocks/>
          </p:cNvSpPr>
          <p:nvPr/>
        </p:nvSpPr>
        <p:spPr>
          <a:xfrm>
            <a:off x="3354838" y="1611350"/>
            <a:ext cx="8008238" cy="638636"/>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Aviation passengers</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 are expected to grow from 284m passengers in 2017 to 435m by 2050,</a:t>
            </a:r>
          </a:p>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Rise in e-commerce</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 means that there is an anticipated ~60% growth in cross-border fast parcels over the next five years</a:t>
            </a:r>
          </a:p>
        </p:txBody>
      </p:sp>
      <p:sp>
        <p:nvSpPr>
          <p:cNvPr id="32" name="TextBox 31">
            <a:extLst>
              <a:ext uri="{FF2B5EF4-FFF2-40B4-BE49-F238E27FC236}">
                <a16:creationId xmlns:a16="http://schemas.microsoft.com/office/drawing/2014/main" id="{191DCEEB-E886-4156-A4F5-FBB8D436B547}"/>
              </a:ext>
            </a:extLst>
          </p:cNvPr>
          <p:cNvSpPr txBox="1">
            <a:spLocks/>
          </p:cNvSpPr>
          <p:nvPr/>
        </p:nvSpPr>
        <p:spPr>
          <a:xfrm>
            <a:off x="983112" y="1611350"/>
            <a:ext cx="2162175" cy="246221"/>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Volume increases</a:t>
            </a:r>
          </a:p>
        </p:txBody>
      </p:sp>
      <p:pic>
        <p:nvPicPr>
          <p:cNvPr id="51" name="CustomIcon">
            <a:extLst>
              <a:ext uri="{FF2B5EF4-FFF2-40B4-BE49-F238E27FC236}">
                <a16:creationId xmlns:a16="http://schemas.microsoft.com/office/drawing/2014/main" id="{FC2B6AE7-C35D-4F61-8AB0-7E606E064E36}"/>
              </a:ext>
            </a:extLst>
          </p:cNvPr>
          <p:cNvPicPr>
            <a:picLocks noChangeAspect="1"/>
          </p:cNvPicPr>
          <p:nvPr>
            <p:custDataLst>
              <p:tags r:id="rId8"/>
            </p:custDataLst>
          </p:nvPr>
        </p:nvPicPr>
        <p:blipFill>
          <a:blip r:embed="rId19">
            <a:extLst>
              <a:ext uri="{96DAC541-7B7A-43D3-8B79-37D633B846F1}">
                <asvg:svgBlip xmlns:asvg="http://schemas.microsoft.com/office/drawing/2016/SVG/main" r:embed="rId20"/>
              </a:ext>
            </a:extLst>
          </a:blip>
          <a:stretch>
            <a:fillRect/>
          </a:stretch>
        </p:blipFill>
        <p:spPr>
          <a:xfrm>
            <a:off x="269759" y="1571970"/>
            <a:ext cx="503802" cy="503802"/>
          </a:xfrm>
          <a:prstGeom prst="rect">
            <a:avLst/>
          </a:prstGeom>
        </p:spPr>
      </p:pic>
      <p:sp>
        <p:nvSpPr>
          <p:cNvPr id="16" name="TextBox 15">
            <a:extLst>
              <a:ext uri="{FF2B5EF4-FFF2-40B4-BE49-F238E27FC236}">
                <a16:creationId xmlns:a16="http://schemas.microsoft.com/office/drawing/2014/main" id="{04DAD2AA-DA6A-4B32-A1C2-C866ECC142B3}"/>
              </a:ext>
            </a:extLst>
          </p:cNvPr>
          <p:cNvSpPr txBox="1">
            <a:spLocks/>
          </p:cNvSpPr>
          <p:nvPr/>
        </p:nvSpPr>
        <p:spPr>
          <a:xfrm>
            <a:off x="3354839" y="3703066"/>
            <a:ext cx="8008238" cy="838691"/>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72-hour global door-to-door promises</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 are expected by customers, despite the fact that less than 20% of cross-border shipments currently meet this criterion</a:t>
            </a:r>
          </a:p>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The UK could improve the speed of goods clearance</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 e.g., the Netherlands averages clearance of goods that require a physical inspection in less than a day – the UK average is two days</a:t>
            </a:r>
          </a:p>
        </p:txBody>
      </p:sp>
      <p:sp>
        <p:nvSpPr>
          <p:cNvPr id="34" name="TextBox 33">
            <a:extLst>
              <a:ext uri="{FF2B5EF4-FFF2-40B4-BE49-F238E27FC236}">
                <a16:creationId xmlns:a16="http://schemas.microsoft.com/office/drawing/2014/main" id="{B8820F1F-47A3-4D51-9B05-EE961705D1ED}"/>
              </a:ext>
            </a:extLst>
          </p:cNvPr>
          <p:cNvSpPr txBox="1">
            <a:spLocks/>
          </p:cNvSpPr>
          <p:nvPr/>
        </p:nvSpPr>
        <p:spPr>
          <a:xfrm>
            <a:off x="983113" y="3703066"/>
            <a:ext cx="2162175" cy="492443"/>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a:ln>
                  <a:noFill/>
                </a:ln>
                <a:solidFill>
                  <a:srgbClr val="0061B0"/>
                </a:solidFill>
                <a:effectLst/>
                <a:uLnTx/>
                <a:uFillTx/>
                <a:latin typeface="Arial"/>
                <a:ea typeface="+mn-ea"/>
                <a:cs typeface="Arial" panose="020B0604020202020204" pitchFamily="34" charset="0"/>
              </a:rPr>
              <a:t>Expectations on speed of clearance</a:t>
            </a:r>
          </a:p>
        </p:txBody>
      </p:sp>
      <p:pic>
        <p:nvPicPr>
          <p:cNvPr id="53" name="CustomIcon">
            <a:extLst>
              <a:ext uri="{FF2B5EF4-FFF2-40B4-BE49-F238E27FC236}">
                <a16:creationId xmlns:a16="http://schemas.microsoft.com/office/drawing/2014/main" id="{7FBFD2A0-4FFA-4CD6-A407-F12514208B74}"/>
              </a:ext>
            </a:extLst>
          </p:cNvPr>
          <p:cNvPicPr>
            <a:picLocks noChangeAspect="1"/>
          </p:cNvPicPr>
          <p:nvPr>
            <p:custDataLst>
              <p:tags r:id="rId9"/>
            </p:custDataLst>
          </p:nvPr>
        </p:nvPicPr>
        <p:blipFill>
          <a:blip r:embed="rId21">
            <a:extLst>
              <a:ext uri="{96DAC541-7B7A-43D3-8B79-37D633B846F1}">
                <asvg:svgBlip xmlns:asvg="http://schemas.microsoft.com/office/drawing/2016/SVG/main" r:embed="rId22"/>
              </a:ext>
            </a:extLst>
          </a:blip>
          <a:stretch>
            <a:fillRect/>
          </a:stretch>
        </p:blipFill>
        <p:spPr>
          <a:xfrm>
            <a:off x="280551" y="3703066"/>
            <a:ext cx="503802" cy="503802"/>
          </a:xfrm>
          <a:prstGeom prst="rect">
            <a:avLst/>
          </a:prstGeom>
        </p:spPr>
      </p:pic>
      <p:cxnSp>
        <p:nvCxnSpPr>
          <p:cNvPr id="26" name="LineBasicDefault 43">
            <a:extLst>
              <a:ext uri="{FF2B5EF4-FFF2-40B4-BE49-F238E27FC236}">
                <a16:creationId xmlns:a16="http://schemas.microsoft.com/office/drawing/2014/main" id="{57A3BA62-8678-4C31-98D2-EA53A8DFAFC9}"/>
              </a:ext>
            </a:extLst>
          </p:cNvPr>
          <p:cNvCxnSpPr>
            <a:cxnSpLocks/>
          </p:cNvCxnSpPr>
          <p:nvPr>
            <p:custDataLst>
              <p:tags r:id="rId10"/>
            </p:custDataLst>
          </p:nvPr>
        </p:nvCxnSpPr>
        <p:spPr>
          <a:xfrm>
            <a:off x="280545" y="2526436"/>
            <a:ext cx="11082528" cy="0"/>
          </a:xfrm>
          <a:prstGeom prst="straightConnector1">
            <a:avLst/>
          </a:prstGeom>
          <a:ln w="635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93C346C-E7EC-4AFC-83B7-9943B9530F67}"/>
              </a:ext>
            </a:extLst>
          </p:cNvPr>
          <p:cNvSpPr txBox="1">
            <a:spLocks/>
          </p:cNvSpPr>
          <p:nvPr/>
        </p:nvSpPr>
        <p:spPr>
          <a:xfrm>
            <a:off x="3344049" y="2710823"/>
            <a:ext cx="8008238" cy="400110"/>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Serious and Organised Crime, </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in particular organised immigration crime, will continue to exploit border vulnerabilities with increasing levels of sophistication, particularly around the UK coastline</a:t>
            </a:r>
          </a:p>
        </p:txBody>
      </p:sp>
      <p:sp>
        <p:nvSpPr>
          <p:cNvPr id="33" name="TextBox 32">
            <a:extLst>
              <a:ext uri="{FF2B5EF4-FFF2-40B4-BE49-F238E27FC236}">
                <a16:creationId xmlns:a16="http://schemas.microsoft.com/office/drawing/2014/main" id="{B3C107A3-10C1-4441-98F3-078C91867DB3}"/>
              </a:ext>
            </a:extLst>
          </p:cNvPr>
          <p:cNvSpPr txBox="1">
            <a:spLocks/>
          </p:cNvSpPr>
          <p:nvPr/>
        </p:nvSpPr>
        <p:spPr>
          <a:xfrm>
            <a:off x="972318" y="2653568"/>
            <a:ext cx="2318831" cy="492443"/>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Advances in serious and organised crime</a:t>
            </a:r>
          </a:p>
        </p:txBody>
      </p:sp>
      <p:pic>
        <p:nvPicPr>
          <p:cNvPr id="5" name="CustomIcon">
            <a:extLst>
              <a:ext uri="{FF2B5EF4-FFF2-40B4-BE49-F238E27FC236}">
                <a16:creationId xmlns:a16="http://schemas.microsoft.com/office/drawing/2014/main" id="{5B15C948-E425-4DCE-8855-9632CF99084F}"/>
              </a:ext>
            </a:extLst>
          </p:cNvPr>
          <p:cNvPicPr>
            <a:picLocks noChangeAspect="1"/>
          </p:cNvPicPr>
          <p:nvPr>
            <p:custDataLst>
              <p:tags r:id="rId11"/>
            </p:custDataLst>
          </p:nvPr>
        </p:nvPicPr>
        <p:blipFill>
          <a:blip r:embed="rId23">
            <a:extLst>
              <a:ext uri="{96DAC541-7B7A-43D3-8B79-37D633B846F1}">
                <asvg:svgBlip xmlns:asvg="http://schemas.microsoft.com/office/drawing/2016/SVG/main" r:embed="rId24"/>
              </a:ext>
            </a:extLst>
          </a:blip>
          <a:stretch>
            <a:fillRect/>
          </a:stretch>
        </p:blipFill>
        <p:spPr>
          <a:xfrm>
            <a:off x="269759" y="2667617"/>
            <a:ext cx="503802" cy="503802"/>
          </a:xfrm>
          <a:prstGeom prst="rect">
            <a:avLst/>
          </a:prstGeom>
        </p:spPr>
      </p:pic>
      <p:cxnSp>
        <p:nvCxnSpPr>
          <p:cNvPr id="37" name="LineBasicDefault 43">
            <a:extLst>
              <a:ext uri="{FF2B5EF4-FFF2-40B4-BE49-F238E27FC236}">
                <a16:creationId xmlns:a16="http://schemas.microsoft.com/office/drawing/2014/main" id="{7AB8E03A-C6B4-461B-A8E6-894809BDE916}"/>
              </a:ext>
            </a:extLst>
          </p:cNvPr>
          <p:cNvCxnSpPr>
            <a:cxnSpLocks/>
          </p:cNvCxnSpPr>
          <p:nvPr>
            <p:custDataLst>
              <p:tags r:id="rId12"/>
            </p:custDataLst>
          </p:nvPr>
        </p:nvCxnSpPr>
        <p:spPr>
          <a:xfrm>
            <a:off x="269759" y="1462517"/>
            <a:ext cx="11082528" cy="0"/>
          </a:xfrm>
          <a:prstGeom prst="straightConnector1">
            <a:avLst/>
          </a:prstGeom>
          <a:ln w="635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952502E-17C5-4224-A9B2-0A8DFBBC857A}"/>
              </a:ext>
            </a:extLst>
          </p:cNvPr>
          <p:cNvSpPr txBox="1">
            <a:spLocks/>
          </p:cNvSpPr>
          <p:nvPr/>
        </p:nvSpPr>
        <p:spPr>
          <a:xfrm>
            <a:off x="6037444" y="1005429"/>
            <a:ext cx="5314843" cy="153888"/>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0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(NB: Data and trends are pre-COVID-19</a:t>
            </a:r>
            <a:r>
              <a:rPr lang="en-GB" sz="1000" b="1" dirty="0">
                <a:solidFill>
                  <a:srgbClr val="0061B0"/>
                </a:solidFill>
                <a:latin typeface="Arial"/>
              </a:rPr>
              <a:t>)</a:t>
            </a:r>
            <a:endParaRPr kumimoji="0" lang="en-GB" sz="10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endParaRPr>
          </a:p>
        </p:txBody>
      </p:sp>
      <p:cxnSp>
        <p:nvCxnSpPr>
          <p:cNvPr id="35" name="LineBasicDefault 43">
            <a:extLst>
              <a:ext uri="{FF2B5EF4-FFF2-40B4-BE49-F238E27FC236}">
                <a16:creationId xmlns:a16="http://schemas.microsoft.com/office/drawing/2014/main" id="{54F363F9-A46C-4CA4-8A63-96E7FC50FDE2}"/>
              </a:ext>
            </a:extLst>
          </p:cNvPr>
          <p:cNvCxnSpPr>
            <a:cxnSpLocks/>
          </p:cNvCxnSpPr>
          <p:nvPr>
            <p:custDataLst>
              <p:tags r:id="rId13"/>
            </p:custDataLst>
          </p:nvPr>
        </p:nvCxnSpPr>
        <p:spPr>
          <a:xfrm>
            <a:off x="231562" y="4654274"/>
            <a:ext cx="11082528" cy="0"/>
          </a:xfrm>
          <a:prstGeom prst="straightConnector1">
            <a:avLst/>
          </a:prstGeom>
          <a:ln w="635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cxnSp>
        <p:nvCxnSpPr>
          <p:cNvPr id="38" name="LineBasicDefault 43">
            <a:extLst>
              <a:ext uri="{FF2B5EF4-FFF2-40B4-BE49-F238E27FC236}">
                <a16:creationId xmlns:a16="http://schemas.microsoft.com/office/drawing/2014/main" id="{E0F5F5EB-14EA-46AA-B8B5-1AA57FB50F56}"/>
              </a:ext>
            </a:extLst>
          </p:cNvPr>
          <p:cNvCxnSpPr>
            <a:cxnSpLocks/>
          </p:cNvCxnSpPr>
          <p:nvPr>
            <p:custDataLst>
              <p:tags r:id="rId14"/>
            </p:custDataLst>
          </p:nvPr>
        </p:nvCxnSpPr>
        <p:spPr>
          <a:xfrm>
            <a:off x="280543" y="5718193"/>
            <a:ext cx="11082528" cy="0"/>
          </a:xfrm>
          <a:prstGeom prst="straightConnector1">
            <a:avLst/>
          </a:prstGeom>
          <a:ln w="635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26C1748D-C6F3-4647-8AFF-EC961B51A1C7}"/>
              </a:ext>
            </a:extLst>
          </p:cNvPr>
          <p:cNvSpPr txBox="1">
            <a:spLocks/>
          </p:cNvSpPr>
          <p:nvPr/>
        </p:nvSpPr>
        <p:spPr>
          <a:xfrm>
            <a:off x="983116" y="4887926"/>
            <a:ext cx="2162175" cy="246221"/>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6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COVID-19 </a:t>
            </a:r>
          </a:p>
        </p:txBody>
      </p:sp>
      <p:pic>
        <p:nvPicPr>
          <p:cNvPr id="10" name="Picture 9">
            <a:extLst>
              <a:ext uri="{FF2B5EF4-FFF2-40B4-BE49-F238E27FC236}">
                <a16:creationId xmlns:a16="http://schemas.microsoft.com/office/drawing/2014/main" id="{4136D0C8-FD50-4430-A33D-EC44E7BB80D2}"/>
              </a:ext>
            </a:extLst>
          </p:cNvPr>
          <p:cNvPicPr>
            <a:picLocks noChangeAspect="1"/>
          </p:cNvPicPr>
          <p:nvPr/>
        </p:nvPicPr>
        <p:blipFill>
          <a:blip r:embed="rId25"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31568" y="4750037"/>
            <a:ext cx="592174" cy="523725"/>
          </a:xfrm>
          <a:prstGeom prst="rect">
            <a:avLst/>
          </a:prstGeom>
          <a:effectLst>
            <a:outerShdw blurRad="127000" dist="50800" dir="5400000" algn="ctr" rotWithShape="0">
              <a:srgbClr val="000000">
                <a:alpha val="0"/>
              </a:srgbClr>
            </a:outerShdw>
          </a:effectLst>
        </p:spPr>
      </p:pic>
      <p:sp>
        <p:nvSpPr>
          <p:cNvPr id="40" name="TextBox 39">
            <a:extLst>
              <a:ext uri="{FF2B5EF4-FFF2-40B4-BE49-F238E27FC236}">
                <a16:creationId xmlns:a16="http://schemas.microsoft.com/office/drawing/2014/main" id="{B1F1B2E7-0106-48B9-99EC-3873CE4085F6}"/>
              </a:ext>
            </a:extLst>
          </p:cNvPr>
          <p:cNvSpPr txBox="1">
            <a:spLocks/>
          </p:cNvSpPr>
          <p:nvPr/>
        </p:nvSpPr>
        <p:spPr>
          <a:xfrm>
            <a:off x="3354839" y="4820476"/>
            <a:ext cx="8008238" cy="600164"/>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228600" marR="0" lvl="1" indent="-225425" algn="l" defTabSz="914400" rtl="0" eaLnBrk="1" fontAlgn="auto" latinLnBrk="0" hangingPunct="1">
              <a:lnSpc>
                <a:spcPct val="100000"/>
              </a:lnSpc>
              <a:spcBef>
                <a:spcPts val="0"/>
              </a:spcBef>
              <a:spcAft>
                <a:spcPts val="300"/>
              </a:spcAft>
              <a:buClr>
                <a:srgbClr val="000000"/>
              </a:buClr>
              <a:buSzPct val="110000"/>
              <a:buFont typeface="Wingdings" panose="05000000000000000000" pitchFamily="2" charset="2"/>
              <a:buChar char=""/>
              <a:tabLst/>
              <a:defRPr/>
            </a:pPr>
            <a:r>
              <a:rPr kumimoji="0" lang="en-GB" sz="1300" b="1" i="0" u="none" strike="noStrike" kern="1200" cap="none" spc="0" normalizeH="0" baseline="0" noProof="0" dirty="0">
                <a:ln>
                  <a:noFill/>
                </a:ln>
                <a:solidFill>
                  <a:srgbClr val="0061B0"/>
                </a:solidFill>
                <a:effectLst/>
                <a:uLnTx/>
                <a:uFillTx/>
                <a:latin typeface="Arial"/>
                <a:ea typeface="+mn-ea"/>
                <a:cs typeface="Times New Roman" panose="02020603050405020304" pitchFamily="18" charset="0"/>
              </a:rPr>
              <a:t>The effects of COVID-19 </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requires industry and travellers to revaluate how they deliver and interact with the border. HMG and Industry both need to consider </a:t>
            </a:r>
            <a:r>
              <a:rPr lang="en-GB" sz="1300" dirty="0">
                <a:solidFill>
                  <a:srgbClr val="000000"/>
                </a:solidFill>
                <a:latin typeface="Arial"/>
                <a:cs typeface="Times New Roman" panose="02020603050405020304" pitchFamily="18" charset="0"/>
              </a:rPr>
              <a:t>their</a:t>
            </a:r>
            <a:r>
              <a:rPr kumimoji="0" lang="en-GB" sz="1300" b="0" i="0" u="none" strike="noStrike" kern="1200" cap="none" spc="0" normalizeH="0" baseline="0" noProof="0" dirty="0">
                <a:ln>
                  <a:noFill/>
                </a:ln>
                <a:solidFill>
                  <a:srgbClr val="000000"/>
                </a:solidFill>
                <a:effectLst/>
                <a:uLnTx/>
                <a:uFillTx/>
                <a:latin typeface="Arial"/>
                <a:ea typeface="+mn-ea"/>
                <a:cs typeface="Times New Roman" panose="02020603050405020304" pitchFamily="18" charset="0"/>
              </a:rPr>
              <a:t> priorities for the border in light of Covid-19 and ongoing health protection.</a:t>
            </a:r>
          </a:p>
        </p:txBody>
      </p:sp>
    </p:spTree>
    <p:extLst>
      <p:ext uri="{BB962C8B-B14F-4D97-AF65-F5344CB8AC3E}">
        <p14:creationId xmlns:p14="http://schemas.microsoft.com/office/powerpoint/2010/main" val="1747549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6" hidden="1">
            <a:extLst>
              <a:ext uri="{FF2B5EF4-FFF2-40B4-BE49-F238E27FC236}">
                <a16:creationId xmlns:a16="http://schemas.microsoft.com/office/drawing/2014/main" id="{510A038E-5A1A-4E19-8177-2DF2D76D6955}"/>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8452" name="think-cell Slide" r:id="rId30" imgW="395" imgH="394" progId="TCLayout.ActiveDocument.1">
                  <p:embed/>
                </p:oleObj>
              </mc:Choice>
              <mc:Fallback>
                <p:oleObj name="think-cell Slide" r:id="rId30" imgW="395" imgH="394" progId="TCLayout.ActiveDocument.1">
                  <p:embed/>
                  <p:pic>
                    <p:nvPicPr>
                      <p:cNvPr id="6" name="Object 6" hidden="1">
                        <a:extLst>
                          <a:ext uri="{FF2B5EF4-FFF2-40B4-BE49-F238E27FC236}">
                            <a16:creationId xmlns:a16="http://schemas.microsoft.com/office/drawing/2014/main" id="{510A038E-5A1A-4E19-8177-2DF2D76D6955}"/>
                          </a:ext>
                        </a:extLst>
                      </p:cNvPr>
                      <p:cNvPicPr/>
                      <p:nvPr/>
                    </p:nvPicPr>
                    <p:blipFill>
                      <a:blip r:embed="rId31"/>
                      <a:stretch>
                        <a:fillRect/>
                      </a:stretch>
                    </p:blipFill>
                    <p:spPr>
                      <a:xfrm>
                        <a:off x="1588" y="1588"/>
                        <a:ext cx="1588" cy="1588"/>
                      </a:xfrm>
                      <a:prstGeom prst="rect">
                        <a:avLst/>
                      </a:prstGeom>
                    </p:spPr>
                  </p:pic>
                </p:oleObj>
              </mc:Fallback>
            </mc:AlternateContent>
          </a:graphicData>
        </a:graphic>
      </p:graphicFrame>
      <p:sp>
        <p:nvSpPr>
          <p:cNvPr id="5" name="Rectangle 1" hidden="1">
            <a:extLst>
              <a:ext uri="{FF2B5EF4-FFF2-40B4-BE49-F238E27FC236}">
                <a16:creationId xmlns:a16="http://schemas.microsoft.com/office/drawing/2014/main" id="{96164971-6C4C-4C77-BA07-FE3324EAD0A5}"/>
              </a:ext>
            </a:extLst>
          </p:cNvPr>
          <p:cNvSpPr/>
          <p:nvPr>
            <p:custDataLst>
              <p:tags r:id="rId3"/>
            </p:custDataLst>
          </p:nvPr>
        </p:nvSpPr>
        <p:spPr>
          <a:xfrm>
            <a:off x="0" y="0"/>
            <a:ext cx="158750" cy="15875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2500" b="1" i="0" u="none" strike="noStrike" kern="1200" cap="none" spc="0" normalizeH="0" baseline="0" noProof="0" dirty="0">
              <a:ln>
                <a:noFill/>
              </a:ln>
              <a:solidFill>
                <a:srgbClr val="FFFFFF"/>
              </a:solidFill>
              <a:effectLst/>
              <a:uLnTx/>
              <a:uFillTx/>
              <a:latin typeface="Arial" panose="020B0604020202020204" pitchFamily="34" charset="0"/>
              <a:ea typeface="+mn-ea"/>
              <a:cs typeface="+mn-cs"/>
              <a:sym typeface="Arial" panose="020B0604020202020204" pitchFamily="34" charset="0"/>
            </a:endParaRPr>
          </a:p>
        </p:txBody>
      </p:sp>
      <p:sp>
        <p:nvSpPr>
          <p:cNvPr id="2" name="2. Slide Title">
            <a:extLst>
              <a:ext uri="{FF2B5EF4-FFF2-40B4-BE49-F238E27FC236}">
                <a16:creationId xmlns:a16="http://schemas.microsoft.com/office/drawing/2014/main" id="{A74D16E9-2AD9-4DC1-85B5-B7FD4EBD4C25}"/>
              </a:ext>
            </a:extLst>
          </p:cNvPr>
          <p:cNvSpPr>
            <a:spLocks noGrp="1"/>
          </p:cNvSpPr>
          <p:nvPr>
            <p:ph type="title"/>
            <p:custDataLst>
              <p:tags r:id="rId4"/>
            </p:custDataLst>
          </p:nvPr>
        </p:nvSpPr>
        <p:spPr>
          <a:xfrm>
            <a:off x="554735" y="172212"/>
            <a:ext cx="11245925" cy="769441"/>
          </a:xfrm>
          <a:noFill/>
          <a:ln/>
          <a:extLst>
            <a:ext uri="{909E8E84-426E-40DD-AFC4-6F175D3DCCD1}">
              <a14:hiddenFill xmlns:a14="http://schemas.microsoft.com/office/drawing/2010/main">
                <a:solidFill>
                  <a:srgbClr val="FFFFFF"/>
                </a:solidFill>
              </a14:hiddenFill>
            </a:ext>
          </a:extLst>
        </p:spPr>
        <p:txBody>
          <a:bodyPr wrap="square" anchor="t" anchorCtr="0">
            <a:spAutoFit/>
          </a:bodyPr>
          <a:lstStyle/>
          <a:p>
            <a:r>
              <a:rPr lang="en-GB" dirty="0"/>
              <a:t>Initial conversations with businesses and passengers have identified duplication of effort and a lack of clear HMG guidance as issues</a:t>
            </a:r>
          </a:p>
        </p:txBody>
      </p:sp>
      <p:sp>
        <p:nvSpPr>
          <p:cNvPr id="50" name="5. Source">
            <a:extLst>
              <a:ext uri="{FF2B5EF4-FFF2-40B4-BE49-F238E27FC236}">
                <a16:creationId xmlns:a16="http://schemas.microsoft.com/office/drawing/2014/main" id="{2DF770E2-6226-4F61-AFD9-F3C66C6B4268}"/>
              </a:ext>
            </a:extLst>
          </p:cNvPr>
          <p:cNvSpPr txBox="1"/>
          <p:nvPr>
            <p:custDataLst>
              <p:tags r:id="rId5"/>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800" b="0" i="0" u="none" strike="noStrike" kern="1200" cap="none" spc="0" normalizeH="0" baseline="0" noProof="0" dirty="0">
                <a:ln>
                  <a:noFill/>
                </a:ln>
                <a:solidFill>
                  <a:srgbClr val="B3B3B3"/>
                </a:solidFill>
                <a:effectLst/>
                <a:uLnTx/>
                <a:uFillTx/>
                <a:latin typeface="Arial"/>
                <a:ea typeface="+mn-ea"/>
                <a:cs typeface="Arial" panose="020B0604020202020204" pitchFamily="34" charset="0"/>
              </a:rPr>
              <a:t>Source: BDG Long Term Strategy team; stakeholder interviews</a:t>
            </a:r>
          </a:p>
        </p:txBody>
      </p:sp>
      <p:sp>
        <p:nvSpPr>
          <p:cNvPr id="58" name="5. Source">
            <a:extLst>
              <a:ext uri="{FF2B5EF4-FFF2-40B4-BE49-F238E27FC236}">
                <a16:creationId xmlns:a16="http://schemas.microsoft.com/office/drawing/2014/main" id="{308B247D-253E-48BE-B062-D02F81104696}"/>
              </a:ext>
            </a:extLst>
          </p:cNvPr>
          <p:cNvSpPr txBox="1"/>
          <p:nvPr>
            <p:custDataLst>
              <p:tags r:id="rId6"/>
            </p:custDataLst>
          </p:nvPr>
        </p:nvSpPr>
        <p:spPr>
          <a:xfrm>
            <a:off x="554735" y="6498754"/>
            <a:ext cx="7277861" cy="123111"/>
          </a:xfrm>
          <a:prstGeom prst="rect">
            <a:avLst/>
          </a:prstGeom>
          <a:noFill/>
          <a:ln/>
          <a:extLst>
            <a:ext uri="{909E8E84-426E-40DD-AFC4-6F175D3DCCD1}">
              <a14:hiddenFill xmlns:a14="http://schemas.microsoft.com/office/drawing/2010/main">
                <a:solidFill>
                  <a:srgbClr val="FFFFFF"/>
                </a:solidFill>
              </a14:hiddenFill>
            </a:ext>
          </a:extLst>
        </p:spPr>
        <p:txBody>
          <a:bodyPr vert="horz" wrap="square" lIns="0" tIns="0" rIns="0" bIns="0" rtlCol="0" anchor="b" anchorCtr="0">
            <a:spAutoFit/>
          </a:bodyPr>
          <a:lstStyle>
            <a:defPPr>
              <a:defRPr lang="en-US"/>
            </a:defPPr>
            <a:lvl1pPr indent="0">
              <a:lnSpc>
                <a:spcPct val="100000"/>
              </a:lnSpc>
              <a:spcBef>
                <a:spcPts val="300"/>
              </a:spcBef>
              <a:spcAft>
                <a:spcPts val="300"/>
              </a:spcAft>
              <a:buFont typeface="Segoe UI" panose="020B0502040204020203" pitchFamily="34" charset="0"/>
              <a:buChar char="​"/>
              <a:defRPr sz="800">
                <a:cs typeface="Arial" panose="020B0604020202020204" pitchFamily="34" charset="0"/>
              </a:defRPr>
            </a:lvl1pPr>
            <a:lvl2pPr marL="228600"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800" b="0" i="0" u="none" strike="noStrike" kern="1200" cap="none" spc="0" normalizeH="0" baseline="0" noProof="0" dirty="0">
                <a:ln>
                  <a:noFill/>
                </a:ln>
                <a:solidFill>
                  <a:srgbClr val="CFCFCF">
                    <a:lumMod val="50000"/>
                  </a:srgbClr>
                </a:solidFill>
                <a:effectLst/>
                <a:uLnTx/>
                <a:uFillTx/>
                <a:latin typeface="Arial"/>
                <a:ea typeface="+mn-ea"/>
                <a:cs typeface="Arial" panose="020B0604020202020204" pitchFamily="34" charset="0"/>
              </a:rPr>
              <a:t>Source: BDG Long Term Strategy team; stakeholder interviews</a:t>
            </a:r>
          </a:p>
        </p:txBody>
      </p:sp>
      <p:sp>
        <p:nvSpPr>
          <p:cNvPr id="144" name="TextBox 143">
            <a:extLst>
              <a:ext uri="{FF2B5EF4-FFF2-40B4-BE49-F238E27FC236}">
                <a16:creationId xmlns:a16="http://schemas.microsoft.com/office/drawing/2014/main" id="{7E260EF0-9095-43CA-B915-F3D8F05BFCDD}"/>
              </a:ext>
            </a:extLst>
          </p:cNvPr>
          <p:cNvSpPr txBox="1">
            <a:spLocks/>
          </p:cNvSpPr>
          <p:nvPr>
            <p:custDataLst>
              <p:tags r:id="rId7"/>
            </p:custDataLst>
          </p:nvPr>
        </p:nvSpPr>
        <p:spPr>
          <a:xfrm>
            <a:off x="2300047" y="3341337"/>
            <a:ext cx="5115299" cy="738664"/>
          </a:xfrm>
          <a:prstGeom prst="rect">
            <a:avLst/>
          </a:prstGeom>
        </p:spPr>
        <p:txBody>
          <a:bodyPr vert="horz" wrap="square" lIns="0" tIns="0" rIns="0" bIns="0" rtlCol="0" anchor="t">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Multiple asks for visa documentation and interviews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 travellers are asked the same questions by frontline officers and embassies and supply the same evidence multiple times</a:t>
            </a:r>
          </a:p>
        </p:txBody>
      </p:sp>
      <p:sp>
        <p:nvSpPr>
          <p:cNvPr id="143" name="TextBox 142">
            <a:extLst>
              <a:ext uri="{FF2B5EF4-FFF2-40B4-BE49-F238E27FC236}">
                <a16:creationId xmlns:a16="http://schemas.microsoft.com/office/drawing/2014/main" id="{B54A2945-FC40-4BE5-8035-B19DE295AFFF}"/>
              </a:ext>
            </a:extLst>
          </p:cNvPr>
          <p:cNvSpPr txBox="1">
            <a:spLocks/>
          </p:cNvSpPr>
          <p:nvPr>
            <p:custDataLst>
              <p:tags r:id="rId8"/>
            </p:custDataLst>
          </p:nvPr>
        </p:nvSpPr>
        <p:spPr>
          <a:xfrm>
            <a:off x="2283231" y="5036820"/>
            <a:ext cx="4991698" cy="738664"/>
          </a:xfrm>
          <a:prstGeom prst="rect">
            <a:avLst/>
          </a:prstGeom>
        </p:spPr>
        <p:txBody>
          <a:bodyPr vert="horz" wrap="square" lIns="0" tIns="0" rIns="0" bIns="0" rtlCol="0" anchor="t">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Unclear direction to users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from </a:t>
            </a:r>
            <a:r>
              <a:rPr lang="en-GB" sz="1200" dirty="0">
                <a:solidFill>
                  <a:srgbClr val="000000"/>
                </a:solidFill>
                <a:latin typeface="Arial"/>
              </a:rPr>
              <a:t>border agencies</a:t>
            </a: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on the requirements for bringing goods into the UK</a:t>
            </a:r>
          </a:p>
        </p:txBody>
      </p:sp>
      <p:sp>
        <p:nvSpPr>
          <p:cNvPr id="142" name="TextBox 141">
            <a:extLst>
              <a:ext uri="{FF2B5EF4-FFF2-40B4-BE49-F238E27FC236}">
                <a16:creationId xmlns:a16="http://schemas.microsoft.com/office/drawing/2014/main" id="{31FAFE82-42CF-4450-982D-08ED16CEFF12}"/>
              </a:ext>
            </a:extLst>
          </p:cNvPr>
          <p:cNvSpPr txBox="1">
            <a:spLocks/>
          </p:cNvSpPr>
          <p:nvPr>
            <p:custDataLst>
              <p:tags r:id="rId9"/>
            </p:custDataLst>
          </p:nvPr>
        </p:nvSpPr>
        <p:spPr>
          <a:xfrm>
            <a:off x="2283231" y="4209359"/>
            <a:ext cx="4991698" cy="551160"/>
          </a:xfrm>
          <a:prstGeom prst="rect">
            <a:avLst/>
          </a:prstGeom>
        </p:spPr>
        <p:txBody>
          <a:bodyPr vert="horz" wrap="square" lIns="0" tIns="0" rIns="0" bIns="0" rtlCol="0" anchor="t">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Opaque view of the status of goods during the clearance process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leads to supply chain uncertainty and unnecessary dwell time</a:t>
            </a:r>
          </a:p>
        </p:txBody>
      </p:sp>
      <p:sp>
        <p:nvSpPr>
          <p:cNvPr id="141" name="TextBox 140">
            <a:extLst>
              <a:ext uri="{FF2B5EF4-FFF2-40B4-BE49-F238E27FC236}">
                <a16:creationId xmlns:a16="http://schemas.microsoft.com/office/drawing/2014/main" id="{930FA35E-657B-4980-AED5-C5B18D723A6C}"/>
              </a:ext>
            </a:extLst>
          </p:cNvPr>
          <p:cNvSpPr txBox="1">
            <a:spLocks/>
          </p:cNvSpPr>
          <p:nvPr>
            <p:custDataLst>
              <p:tags r:id="rId10"/>
            </p:custDataLst>
          </p:nvPr>
        </p:nvSpPr>
        <p:spPr>
          <a:xfrm>
            <a:off x="2283231" y="2513878"/>
            <a:ext cx="4991698" cy="738664"/>
          </a:xfrm>
          <a:prstGeom prst="rect">
            <a:avLst/>
          </a:prstGeom>
        </p:spPr>
        <p:txBody>
          <a:bodyPr vert="horz" wrap="square" lIns="0" tIns="0" rIns="0" bIns="0" rtlCol="0" anchor="t">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Multiple checks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on the same consignment by different government agencies increase dwell time</a:t>
            </a:r>
          </a:p>
        </p:txBody>
      </p:sp>
      <p:sp>
        <p:nvSpPr>
          <p:cNvPr id="140" name="TextBox 139">
            <a:extLst>
              <a:ext uri="{FF2B5EF4-FFF2-40B4-BE49-F238E27FC236}">
                <a16:creationId xmlns:a16="http://schemas.microsoft.com/office/drawing/2014/main" id="{C294A87A-BE60-4800-8896-EEDAB5119E5F}"/>
              </a:ext>
            </a:extLst>
          </p:cNvPr>
          <p:cNvSpPr txBox="1">
            <a:spLocks/>
          </p:cNvSpPr>
          <p:nvPr>
            <p:custDataLst>
              <p:tags r:id="rId11"/>
            </p:custDataLst>
          </p:nvPr>
        </p:nvSpPr>
        <p:spPr>
          <a:xfrm>
            <a:off x="2283231" y="1686416"/>
            <a:ext cx="4991698" cy="738664"/>
          </a:xfrm>
          <a:prstGeom prst="rect">
            <a:avLst/>
          </a:prstGeom>
        </p:spPr>
        <p:txBody>
          <a:bodyPr vert="horz" wrap="square" lIns="0" tIns="0" rIns="0" bIns="0" rtlCol="0" anchor="t">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Repeated data submissions are required </a:t>
            </a:r>
            <a:r>
              <a:rPr kumimoji="0" lang="en-GB"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to different HMG departments to move goods across the border</a:t>
            </a:r>
          </a:p>
        </p:txBody>
      </p:sp>
      <p:sp>
        <p:nvSpPr>
          <p:cNvPr id="126" name="TextBox 125">
            <a:extLst>
              <a:ext uri="{FF2B5EF4-FFF2-40B4-BE49-F238E27FC236}">
                <a16:creationId xmlns:a16="http://schemas.microsoft.com/office/drawing/2014/main" id="{BC93C687-C7A4-40B4-8378-4A02F50EF49E}"/>
              </a:ext>
            </a:extLst>
          </p:cNvPr>
          <p:cNvSpPr txBox="1">
            <a:spLocks/>
          </p:cNvSpPr>
          <p:nvPr>
            <p:custDataLst>
              <p:tags r:id="rId12"/>
            </p:custDataLst>
          </p:nvPr>
        </p:nvSpPr>
        <p:spPr>
          <a:xfrm>
            <a:off x="435287" y="1394055"/>
            <a:ext cx="1000447" cy="184666"/>
          </a:xfrm>
          <a:prstGeom prst="rect">
            <a:avLst/>
          </a:prstGeom>
        </p:spPr>
        <p:txBody>
          <a:bodyPr vert="horz" wrap="square" lIns="0" tIns="0" rIns="0" bIns="0" rtlCol="0" anchor="b">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Theme</a:t>
            </a:r>
          </a:p>
        </p:txBody>
      </p:sp>
      <p:sp>
        <p:nvSpPr>
          <p:cNvPr id="139" name="TextBox 138">
            <a:extLst>
              <a:ext uri="{FF2B5EF4-FFF2-40B4-BE49-F238E27FC236}">
                <a16:creationId xmlns:a16="http://schemas.microsoft.com/office/drawing/2014/main" id="{D59E8CBA-58AF-42DD-8F17-435ED02A302B}"/>
              </a:ext>
            </a:extLst>
          </p:cNvPr>
          <p:cNvSpPr txBox="1">
            <a:spLocks/>
          </p:cNvSpPr>
          <p:nvPr>
            <p:custDataLst>
              <p:tags r:id="rId13"/>
            </p:custDataLst>
          </p:nvPr>
        </p:nvSpPr>
        <p:spPr>
          <a:xfrm>
            <a:off x="2300047" y="1369531"/>
            <a:ext cx="3166560" cy="184666"/>
          </a:xfrm>
          <a:prstGeom prst="rect">
            <a:avLst/>
          </a:prstGeom>
        </p:spPr>
        <p:txBody>
          <a:bodyPr vert="horz" wrap="square" lIns="0" tIns="0" rIns="0" bIns="0" rtlCol="0" anchor="b">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Description</a:t>
            </a:r>
          </a:p>
        </p:txBody>
      </p:sp>
      <p:cxnSp>
        <p:nvCxnSpPr>
          <p:cNvPr id="31" name="Straight Connector 30">
            <a:extLst>
              <a:ext uri="{FF2B5EF4-FFF2-40B4-BE49-F238E27FC236}">
                <a16:creationId xmlns:a16="http://schemas.microsoft.com/office/drawing/2014/main" id="{F6BD1C54-CE52-427C-ABE9-69B754C08AEF}"/>
              </a:ext>
            </a:extLst>
          </p:cNvPr>
          <p:cNvCxnSpPr>
            <a:cxnSpLocks/>
          </p:cNvCxnSpPr>
          <p:nvPr>
            <p:custDataLst>
              <p:tags r:id="rId14"/>
            </p:custDataLst>
          </p:nvPr>
        </p:nvCxnSpPr>
        <p:spPr>
          <a:xfrm>
            <a:off x="413313" y="1621538"/>
            <a:ext cx="11365373" cy="0"/>
          </a:xfrm>
          <a:prstGeom prst="line">
            <a:avLst/>
          </a:prstGeom>
          <a:ln w="12700" cap="flat">
            <a:solidFill>
              <a:srgbClr val="7F7F7F"/>
            </a:solidFill>
            <a:miter lim="800000"/>
            <a:tailEnd type="none"/>
          </a:ln>
        </p:spPr>
        <p:style>
          <a:lnRef idx="1">
            <a:schemeClr val="accent1"/>
          </a:lnRef>
          <a:fillRef idx="0">
            <a:schemeClr val="accent1"/>
          </a:fillRef>
          <a:effectRef idx="0">
            <a:schemeClr val="accent1"/>
          </a:effectRef>
          <a:fontRef idx="minor">
            <a:schemeClr val="tx1"/>
          </a:fontRef>
        </p:style>
      </p:cxnSp>
      <p:sp>
        <p:nvSpPr>
          <p:cNvPr id="152" name="TextBox 151">
            <a:extLst>
              <a:ext uri="{FF2B5EF4-FFF2-40B4-BE49-F238E27FC236}">
                <a16:creationId xmlns:a16="http://schemas.microsoft.com/office/drawing/2014/main" id="{104098F7-B965-4196-9ECD-228740E7DDF1}"/>
              </a:ext>
            </a:extLst>
          </p:cNvPr>
          <p:cNvSpPr txBox="1"/>
          <p:nvPr>
            <p:custDataLst>
              <p:tags r:id="rId15"/>
            </p:custDataLst>
          </p:nvPr>
        </p:nvSpPr>
        <p:spPr>
          <a:xfrm>
            <a:off x="7597130" y="1361240"/>
            <a:ext cx="3141201" cy="184666"/>
          </a:xfrm>
          <a:prstGeom prst="rect">
            <a:avLst/>
          </a:prstGeom>
        </p:spPr>
        <p:txBody>
          <a:bodyPr vert="horz" wrap="square" lIns="0" tIns="0" rIns="0" bIns="0" rtlCol="0" anchor="b">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Quote</a:t>
            </a:r>
          </a:p>
        </p:txBody>
      </p:sp>
      <p:grpSp>
        <p:nvGrpSpPr>
          <p:cNvPr id="7" name="Group 6">
            <a:extLst>
              <a:ext uri="{FF2B5EF4-FFF2-40B4-BE49-F238E27FC236}">
                <a16:creationId xmlns:a16="http://schemas.microsoft.com/office/drawing/2014/main" id="{443A687A-A4C8-4EDC-B113-55F749DCA70D}"/>
              </a:ext>
            </a:extLst>
          </p:cNvPr>
          <p:cNvGrpSpPr>
            <a:grpSpLocks/>
          </p:cNvGrpSpPr>
          <p:nvPr/>
        </p:nvGrpSpPr>
        <p:grpSpPr>
          <a:xfrm>
            <a:off x="435287" y="1686417"/>
            <a:ext cx="1737745" cy="4165997"/>
            <a:chOff x="1141740" y="1457824"/>
            <a:chExt cx="823151" cy="4216748"/>
          </a:xfrm>
        </p:grpSpPr>
        <p:sp>
          <p:nvSpPr>
            <p:cNvPr id="67" name="TextBox 66">
              <a:extLst>
                <a:ext uri="{FF2B5EF4-FFF2-40B4-BE49-F238E27FC236}">
                  <a16:creationId xmlns:a16="http://schemas.microsoft.com/office/drawing/2014/main" id="{D1D4E4BD-5A95-423B-9C34-DE819E026160}"/>
                </a:ext>
              </a:extLst>
            </p:cNvPr>
            <p:cNvSpPr txBox="1">
              <a:spLocks/>
            </p:cNvSpPr>
            <p:nvPr>
              <p:custDataLst>
                <p:tags r:id="rId26"/>
              </p:custDataLst>
            </p:nvPr>
          </p:nvSpPr>
          <p:spPr>
            <a:xfrm>
              <a:off x="1141740" y="3980767"/>
              <a:ext cx="823151" cy="1693805"/>
            </a:xfrm>
            <a:prstGeom prst="rect">
              <a:avLst/>
            </a:prstGeom>
            <a:solidFill>
              <a:schemeClr val="accent1"/>
            </a:solidFill>
          </p:spPr>
          <p:txBody>
            <a:bodyPr vert="horz" wrap="square" lIns="72000" tIns="72000" rIns="72000" bIns="72000" rtlCol="0" anchor="ctr">
              <a:noAutofit/>
            </a:bodyPr>
            <a:lstStyle>
              <a:defPPr>
                <a:defRPr lang="en-US"/>
              </a:defPPr>
              <a:lvl1pPr lvl="0" indent="0">
                <a:lnSpc>
                  <a:spcPct val="100000"/>
                </a:lnSpc>
                <a:spcBef>
                  <a:spcPts val="300"/>
                </a:spcBef>
                <a:spcAft>
                  <a:spcPts val="300"/>
                </a:spcAft>
                <a:buClr>
                  <a:schemeClr val="bg1"/>
                </a:buClr>
                <a:buFont typeface="Segoe UI" panose="020B0502040204020203" pitchFamily="34" charset="0"/>
                <a:buChar char="​"/>
                <a:defRPr sz="1000" b="1">
                  <a:solidFill>
                    <a:schemeClr val="bg1"/>
                  </a:solidFill>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sz="160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sz="160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sz="160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ctr" defTabSz="914400" rtl="0" eaLnBrk="1" fontAlgn="auto" latinLnBrk="0" hangingPunct="1">
                <a:lnSpc>
                  <a:spcPct val="100000"/>
                </a:lnSpc>
                <a:spcBef>
                  <a:spcPts val="300"/>
                </a:spcBef>
                <a:spcAft>
                  <a:spcPts val="300"/>
                </a:spcAft>
                <a:buClr>
                  <a:srgbClr val="FFFFFF"/>
                </a:buClr>
                <a:buSzTx/>
                <a:buFont typeface="Segoe UI" panose="020B0502040204020203" pitchFamily="34" charset="0"/>
                <a:buChar char="​"/>
                <a:tabLst/>
                <a:defRPr/>
              </a:pPr>
              <a:r>
                <a:rPr kumimoji="0" lang="en-GB"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Lack of clear guidance and engagement</a:t>
              </a:r>
            </a:p>
          </p:txBody>
        </p:sp>
        <p:sp>
          <p:nvSpPr>
            <p:cNvPr id="66" name="TextBox 65">
              <a:extLst>
                <a:ext uri="{FF2B5EF4-FFF2-40B4-BE49-F238E27FC236}">
                  <a16:creationId xmlns:a16="http://schemas.microsoft.com/office/drawing/2014/main" id="{30EE88B3-2B54-422F-AB4B-5C24C81707A5}"/>
                </a:ext>
              </a:extLst>
            </p:cNvPr>
            <p:cNvSpPr txBox="1">
              <a:spLocks/>
            </p:cNvSpPr>
            <p:nvPr>
              <p:custDataLst>
                <p:tags r:id="rId27"/>
              </p:custDataLst>
            </p:nvPr>
          </p:nvSpPr>
          <p:spPr>
            <a:xfrm>
              <a:off x="1141740" y="1457824"/>
              <a:ext cx="823151" cy="2430666"/>
            </a:xfrm>
            <a:prstGeom prst="rect">
              <a:avLst/>
            </a:prstGeom>
            <a:solidFill>
              <a:schemeClr val="accent1"/>
            </a:solidFill>
          </p:spPr>
          <p:txBody>
            <a:bodyPr vert="horz" wrap="square" lIns="72000" tIns="72000" rIns="72000" bIns="72000" rtlCol="0" anchor="ctr">
              <a:noAutofit/>
            </a:bodyPr>
            <a:lstStyle>
              <a:defPPr>
                <a:defRPr lang="en-US"/>
              </a:defPPr>
              <a:lvl1pPr lvl="0" indent="0">
                <a:lnSpc>
                  <a:spcPct val="100000"/>
                </a:lnSpc>
                <a:spcBef>
                  <a:spcPts val="300"/>
                </a:spcBef>
                <a:spcAft>
                  <a:spcPts val="300"/>
                </a:spcAft>
                <a:buClr>
                  <a:schemeClr val="bg1"/>
                </a:buClr>
                <a:buFont typeface="Segoe UI" panose="020B0502040204020203" pitchFamily="34" charset="0"/>
                <a:buChar char="​"/>
                <a:defRPr sz="1000" b="1">
                  <a:solidFill>
                    <a:schemeClr val="bg1"/>
                  </a:solidFill>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sz="160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sz="160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sz="160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sz="160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ctr" defTabSz="914400" rtl="0" eaLnBrk="1" fontAlgn="auto" latinLnBrk="0" hangingPunct="1">
                <a:lnSpc>
                  <a:spcPct val="100000"/>
                </a:lnSpc>
                <a:spcBef>
                  <a:spcPts val="300"/>
                </a:spcBef>
                <a:spcAft>
                  <a:spcPts val="300"/>
                </a:spcAft>
                <a:buClr>
                  <a:srgbClr val="FFFFFF"/>
                </a:buClr>
                <a:buSzTx/>
                <a:buFont typeface="Segoe UI" panose="020B0502040204020203" pitchFamily="34" charset="0"/>
                <a:buChar char="​"/>
                <a:tabLst/>
                <a:defRPr/>
              </a:pPr>
              <a:r>
                <a:rPr kumimoji="0" lang="en-GB" sz="12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Duplication of effort</a:t>
              </a:r>
            </a:p>
          </p:txBody>
        </p:sp>
      </p:grpSp>
      <p:pic>
        <p:nvPicPr>
          <p:cNvPr id="110" name="Picture 3" descr="Ausriss-gross">
            <a:extLst>
              <a:ext uri="{FF2B5EF4-FFF2-40B4-BE49-F238E27FC236}">
                <a16:creationId xmlns:a16="http://schemas.microsoft.com/office/drawing/2014/main" id="{D9585C25-4EAD-40F7-84C0-3681FB633B98}"/>
              </a:ext>
            </a:extLst>
          </p:cNvPr>
          <p:cNvPicPr>
            <a:picLocks noChangeArrowheads="1"/>
          </p:cNvPicPr>
          <p:nvPr/>
        </p:nvPicPr>
        <p:blipFill>
          <a:blip r:embed="rId32">
            <a:extLst>
              <a:ext uri="{28A0092B-C50C-407E-A947-70E740481C1C}">
                <a14:useLocalDpi xmlns:a14="http://schemas.microsoft.com/office/drawing/2010/main" val="0"/>
              </a:ext>
            </a:extLst>
          </a:blip>
          <a:srcRect l="812" t="1460" r="487"/>
          <a:stretch>
            <a:fillRect/>
          </a:stretch>
        </p:blipFill>
        <p:spPr bwMode="gray">
          <a:xfrm>
            <a:off x="7640675" y="5076671"/>
            <a:ext cx="4058746" cy="775743"/>
          </a:xfrm>
          <a:prstGeom prst="rect">
            <a:avLst/>
          </a:prstGeom>
          <a:noFill/>
          <a:extLst>
            <a:ext uri="{909E8E84-426E-40DD-AFC4-6F175D3DCCD1}">
              <a14:hiddenFill xmlns:a14="http://schemas.microsoft.com/office/drawing/2010/main">
                <a:solidFill>
                  <a:srgbClr val="FFFFFF"/>
                </a:solidFill>
              </a14:hiddenFill>
            </a:ext>
          </a:extLst>
        </p:spPr>
      </p:pic>
      <p:sp>
        <p:nvSpPr>
          <p:cNvPr id="111" name="Rectangle 12">
            <a:extLst>
              <a:ext uri="{FF2B5EF4-FFF2-40B4-BE49-F238E27FC236}">
                <a16:creationId xmlns:a16="http://schemas.microsoft.com/office/drawing/2014/main" id="{F380037E-9009-45FC-8080-E2213F3C8298}"/>
              </a:ext>
            </a:extLst>
          </p:cNvPr>
          <p:cNvSpPr txBox="1">
            <a:spLocks/>
          </p:cNvSpPr>
          <p:nvPr/>
        </p:nvSpPr>
        <p:spPr>
          <a:xfrm>
            <a:off x="7750873" y="5083759"/>
            <a:ext cx="3757022" cy="5119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auto" latinLnBrk="0" hangingPunct="1">
              <a:lnSpc>
                <a:spcPct val="10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0061B0"/>
                </a:solidFill>
                <a:effectLst/>
                <a:uLnTx/>
                <a:uFillTx/>
                <a:latin typeface="Arial"/>
                <a:ea typeface="+mn-ea"/>
                <a:cs typeface="+mn-cs"/>
              </a:rPr>
              <a:t>“We didn’t know where to start looking for information and had to rely totally on our customs broker”</a:t>
            </a:r>
          </a:p>
        </p:txBody>
      </p:sp>
      <p:sp>
        <p:nvSpPr>
          <p:cNvPr id="173" name="TextBox 172">
            <a:extLst>
              <a:ext uri="{FF2B5EF4-FFF2-40B4-BE49-F238E27FC236}">
                <a16:creationId xmlns:a16="http://schemas.microsoft.com/office/drawing/2014/main" id="{53429F46-7525-4BA5-BFDD-00B9480D47E2}"/>
              </a:ext>
            </a:extLst>
          </p:cNvPr>
          <p:cNvSpPr txBox="1">
            <a:spLocks/>
          </p:cNvSpPr>
          <p:nvPr>
            <p:custDataLst>
              <p:tags r:id="rId16"/>
            </p:custDataLst>
          </p:nvPr>
        </p:nvSpPr>
        <p:spPr>
          <a:xfrm>
            <a:off x="9232921" y="5588958"/>
            <a:ext cx="1990556" cy="184666"/>
          </a:xfrm>
          <a:prstGeom prst="rect">
            <a:avLst/>
          </a:prstGeom>
        </p:spPr>
        <p:txBody>
          <a:bodyPr vert="horz" wrap="square" lIns="0" tIns="0" rIns="0" bIns="0" rtlCol="0" anchor="t">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0"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Fashion SME</a:t>
            </a:r>
          </a:p>
        </p:txBody>
      </p:sp>
      <p:pic>
        <p:nvPicPr>
          <p:cNvPr id="107" name="Picture 3" descr="Ausriss-gross">
            <a:extLst>
              <a:ext uri="{FF2B5EF4-FFF2-40B4-BE49-F238E27FC236}">
                <a16:creationId xmlns:a16="http://schemas.microsoft.com/office/drawing/2014/main" id="{4FB169C0-6FB5-4DD6-8BE2-C3F2B8BA4BE5}"/>
              </a:ext>
            </a:extLst>
          </p:cNvPr>
          <p:cNvPicPr>
            <a:picLocks noChangeArrowheads="1"/>
          </p:cNvPicPr>
          <p:nvPr/>
        </p:nvPicPr>
        <p:blipFill>
          <a:blip r:embed="rId32">
            <a:extLst>
              <a:ext uri="{28A0092B-C50C-407E-A947-70E740481C1C}">
                <a14:useLocalDpi xmlns:a14="http://schemas.microsoft.com/office/drawing/2010/main" val="0"/>
              </a:ext>
            </a:extLst>
          </a:blip>
          <a:srcRect l="812" t="1460" r="487"/>
          <a:stretch>
            <a:fillRect/>
          </a:stretch>
        </p:blipFill>
        <p:spPr bwMode="gray">
          <a:xfrm>
            <a:off x="7649553" y="3365439"/>
            <a:ext cx="4058746" cy="807244"/>
          </a:xfrm>
          <a:prstGeom prst="rect">
            <a:avLst/>
          </a:prstGeom>
          <a:noFill/>
          <a:extLst>
            <a:ext uri="{909E8E84-426E-40DD-AFC4-6F175D3DCCD1}">
              <a14:hiddenFill xmlns:a14="http://schemas.microsoft.com/office/drawing/2010/main">
                <a:solidFill>
                  <a:srgbClr val="FFFFFF"/>
                </a:solidFill>
              </a14:hiddenFill>
            </a:ext>
          </a:extLst>
        </p:spPr>
      </p:pic>
      <p:sp>
        <p:nvSpPr>
          <p:cNvPr id="108" name="Rectangle 12">
            <a:extLst>
              <a:ext uri="{FF2B5EF4-FFF2-40B4-BE49-F238E27FC236}">
                <a16:creationId xmlns:a16="http://schemas.microsoft.com/office/drawing/2014/main" id="{25474A3A-FA9D-43E0-8FEC-81A6A1264D87}"/>
              </a:ext>
            </a:extLst>
          </p:cNvPr>
          <p:cNvSpPr txBox="1">
            <a:spLocks/>
          </p:cNvSpPr>
          <p:nvPr/>
        </p:nvSpPr>
        <p:spPr>
          <a:xfrm>
            <a:off x="7750872" y="3388276"/>
            <a:ext cx="3908236" cy="511979"/>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auto" latinLnBrk="0" hangingPunct="1">
              <a:lnSpc>
                <a:spcPct val="10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0061B0"/>
                </a:solidFill>
                <a:effectLst/>
                <a:uLnTx/>
                <a:uFillTx/>
                <a:latin typeface="Arial"/>
                <a:ea typeface="+mn-ea"/>
                <a:cs typeface="+mn-cs"/>
              </a:rPr>
              <a:t>“I submitted dozens of documents for my UK visa… and repeated this when I renewed it 2 years later! It’s a repetitive, expensive and time consuming process” </a:t>
            </a:r>
            <a:endParaRPr kumimoji="0" lang="en-GB" sz="1200" b="0" i="0" u="none" strike="noStrike" kern="1200" cap="none" spc="0" normalizeH="0" baseline="0" noProof="0" dirty="0">
              <a:ln>
                <a:noFill/>
              </a:ln>
              <a:solidFill>
                <a:srgbClr val="0061B0"/>
              </a:solidFill>
              <a:effectLst/>
              <a:uLnTx/>
              <a:uFillTx/>
              <a:latin typeface="Arial"/>
              <a:ea typeface="+mn-ea"/>
              <a:cs typeface="+mn-cs"/>
            </a:endParaRPr>
          </a:p>
        </p:txBody>
      </p:sp>
      <p:sp>
        <p:nvSpPr>
          <p:cNvPr id="174" name="TextBox 173">
            <a:extLst>
              <a:ext uri="{FF2B5EF4-FFF2-40B4-BE49-F238E27FC236}">
                <a16:creationId xmlns:a16="http://schemas.microsoft.com/office/drawing/2014/main" id="{5F182E80-6184-46AF-BDF7-7CF7C36AE85A}"/>
              </a:ext>
            </a:extLst>
          </p:cNvPr>
          <p:cNvSpPr txBox="1">
            <a:spLocks/>
          </p:cNvSpPr>
          <p:nvPr>
            <p:custDataLst>
              <p:tags r:id="rId17"/>
            </p:custDataLst>
          </p:nvPr>
        </p:nvSpPr>
        <p:spPr>
          <a:xfrm>
            <a:off x="9261702" y="3936261"/>
            <a:ext cx="1990556" cy="184666"/>
          </a:xfrm>
          <a:prstGeom prst="rect">
            <a:avLst/>
          </a:prstGeom>
        </p:spPr>
        <p:txBody>
          <a:bodyPr vert="horz" wrap="square" lIns="0" tIns="0" rIns="0" bIns="0" rtlCol="0" anchor="t">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0"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Traveller</a:t>
            </a:r>
          </a:p>
        </p:txBody>
      </p:sp>
      <p:pic>
        <p:nvPicPr>
          <p:cNvPr id="104" name="Picture 3" descr="Ausriss-gross">
            <a:extLst>
              <a:ext uri="{FF2B5EF4-FFF2-40B4-BE49-F238E27FC236}">
                <a16:creationId xmlns:a16="http://schemas.microsoft.com/office/drawing/2014/main" id="{E8BE5A13-93F3-442C-BCDF-C8D7789E3227}"/>
              </a:ext>
            </a:extLst>
          </p:cNvPr>
          <p:cNvPicPr>
            <a:picLocks noChangeArrowheads="1"/>
          </p:cNvPicPr>
          <p:nvPr/>
        </p:nvPicPr>
        <p:blipFill>
          <a:blip r:embed="rId32">
            <a:extLst>
              <a:ext uri="{28A0092B-C50C-407E-A947-70E740481C1C}">
                <a14:useLocalDpi xmlns:a14="http://schemas.microsoft.com/office/drawing/2010/main" val="0"/>
              </a:ext>
            </a:extLst>
          </a:blip>
          <a:srcRect l="812" t="1460" r="487"/>
          <a:stretch>
            <a:fillRect/>
          </a:stretch>
        </p:blipFill>
        <p:spPr bwMode="gray">
          <a:xfrm>
            <a:off x="7640675" y="4249212"/>
            <a:ext cx="4058746" cy="775744"/>
          </a:xfrm>
          <a:prstGeom prst="rect">
            <a:avLst/>
          </a:prstGeom>
          <a:noFill/>
          <a:extLst>
            <a:ext uri="{909E8E84-426E-40DD-AFC4-6F175D3DCCD1}">
              <a14:hiddenFill xmlns:a14="http://schemas.microsoft.com/office/drawing/2010/main">
                <a:solidFill>
                  <a:srgbClr val="FFFFFF"/>
                </a:solidFill>
              </a14:hiddenFill>
            </a:ext>
          </a:extLst>
        </p:spPr>
      </p:pic>
      <p:sp>
        <p:nvSpPr>
          <p:cNvPr id="105" name="Rectangle 12">
            <a:extLst>
              <a:ext uri="{FF2B5EF4-FFF2-40B4-BE49-F238E27FC236}">
                <a16:creationId xmlns:a16="http://schemas.microsoft.com/office/drawing/2014/main" id="{F1FABDD2-F887-4C62-9D70-0BACA061F8B1}"/>
              </a:ext>
            </a:extLst>
          </p:cNvPr>
          <p:cNvSpPr txBox="1">
            <a:spLocks/>
          </p:cNvSpPr>
          <p:nvPr/>
        </p:nvSpPr>
        <p:spPr>
          <a:xfrm>
            <a:off x="7750873" y="4256300"/>
            <a:ext cx="3757022" cy="5119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auto" latinLnBrk="0" hangingPunct="1">
              <a:lnSpc>
                <a:spcPct val="10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0061B0"/>
                </a:solidFill>
                <a:effectLst/>
                <a:uLnTx/>
                <a:uFillTx/>
                <a:latin typeface="Arial"/>
                <a:ea typeface="+mn-ea"/>
                <a:cs typeface="+mn-cs"/>
              </a:rPr>
              <a:t>“I can track my ten pound takeaway but have no idea where thousands of pounds worth of freight are”</a:t>
            </a:r>
          </a:p>
        </p:txBody>
      </p:sp>
      <p:sp>
        <p:nvSpPr>
          <p:cNvPr id="175" name="TextBox 174">
            <a:extLst>
              <a:ext uri="{FF2B5EF4-FFF2-40B4-BE49-F238E27FC236}">
                <a16:creationId xmlns:a16="http://schemas.microsoft.com/office/drawing/2014/main" id="{FC4AC495-4B56-466E-AFA0-B9F88BDE1A8D}"/>
              </a:ext>
            </a:extLst>
          </p:cNvPr>
          <p:cNvSpPr txBox="1">
            <a:spLocks/>
          </p:cNvSpPr>
          <p:nvPr>
            <p:custDataLst>
              <p:tags r:id="rId18"/>
            </p:custDataLst>
          </p:nvPr>
        </p:nvSpPr>
        <p:spPr>
          <a:xfrm>
            <a:off x="9232921" y="4761500"/>
            <a:ext cx="1990556" cy="184666"/>
          </a:xfrm>
          <a:prstGeom prst="rect">
            <a:avLst/>
          </a:prstGeom>
        </p:spPr>
        <p:txBody>
          <a:bodyPr vert="horz" wrap="square" lIns="0" tIns="0" rIns="0" bIns="0" rtlCol="0" anchor="t">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0"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Homeware retailer</a:t>
            </a:r>
          </a:p>
        </p:txBody>
      </p:sp>
      <p:pic>
        <p:nvPicPr>
          <p:cNvPr id="96" name="Picture 3" descr="Ausriss-gross">
            <a:extLst>
              <a:ext uri="{FF2B5EF4-FFF2-40B4-BE49-F238E27FC236}">
                <a16:creationId xmlns:a16="http://schemas.microsoft.com/office/drawing/2014/main" id="{C8E62644-605F-4280-8221-5E11BA1B0394}"/>
              </a:ext>
            </a:extLst>
          </p:cNvPr>
          <p:cNvPicPr>
            <a:picLocks noChangeArrowheads="1"/>
          </p:cNvPicPr>
          <p:nvPr/>
        </p:nvPicPr>
        <p:blipFill>
          <a:blip r:embed="rId32">
            <a:extLst>
              <a:ext uri="{28A0092B-C50C-407E-A947-70E740481C1C}">
                <a14:useLocalDpi xmlns:a14="http://schemas.microsoft.com/office/drawing/2010/main" val="0"/>
              </a:ext>
            </a:extLst>
          </a:blip>
          <a:srcRect l="812" t="1460" r="487"/>
          <a:stretch>
            <a:fillRect/>
          </a:stretch>
        </p:blipFill>
        <p:spPr bwMode="gray">
          <a:xfrm>
            <a:off x="7640675" y="1726269"/>
            <a:ext cx="4058746" cy="775744"/>
          </a:xfrm>
          <a:prstGeom prst="rect">
            <a:avLst/>
          </a:prstGeom>
          <a:noFill/>
          <a:extLst>
            <a:ext uri="{909E8E84-426E-40DD-AFC4-6F175D3DCCD1}">
              <a14:hiddenFill xmlns:a14="http://schemas.microsoft.com/office/drawing/2010/main">
                <a:solidFill>
                  <a:srgbClr val="FFFFFF"/>
                </a:solidFill>
              </a14:hiddenFill>
            </a:ext>
          </a:extLst>
        </p:spPr>
      </p:pic>
      <p:sp>
        <p:nvSpPr>
          <p:cNvPr id="97" name="Rectangle 12">
            <a:extLst>
              <a:ext uri="{FF2B5EF4-FFF2-40B4-BE49-F238E27FC236}">
                <a16:creationId xmlns:a16="http://schemas.microsoft.com/office/drawing/2014/main" id="{E3CB3DA9-6BCC-4C52-BD3C-CCEC12BBD6E4}"/>
              </a:ext>
            </a:extLst>
          </p:cNvPr>
          <p:cNvSpPr txBox="1">
            <a:spLocks/>
          </p:cNvSpPr>
          <p:nvPr/>
        </p:nvSpPr>
        <p:spPr>
          <a:xfrm>
            <a:off x="7750873" y="1733357"/>
            <a:ext cx="3757022" cy="51197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auto" latinLnBrk="0" hangingPunct="1">
              <a:lnSpc>
                <a:spcPct val="10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0061B0"/>
                </a:solidFill>
                <a:effectLst/>
                <a:uLnTx/>
                <a:uFillTx/>
                <a:latin typeface="Arial"/>
                <a:ea typeface="+mn-ea"/>
                <a:cs typeface="+mn-cs"/>
              </a:rPr>
              <a:t>“Data has to be sent absolutely everywhere”</a:t>
            </a:r>
          </a:p>
        </p:txBody>
      </p:sp>
      <p:sp>
        <p:nvSpPr>
          <p:cNvPr id="177" name="TextBox 176">
            <a:extLst>
              <a:ext uri="{FF2B5EF4-FFF2-40B4-BE49-F238E27FC236}">
                <a16:creationId xmlns:a16="http://schemas.microsoft.com/office/drawing/2014/main" id="{2B7E75E5-4C96-4427-A3D7-A20E368624B1}"/>
              </a:ext>
            </a:extLst>
          </p:cNvPr>
          <p:cNvSpPr txBox="1">
            <a:spLocks/>
          </p:cNvSpPr>
          <p:nvPr>
            <p:custDataLst>
              <p:tags r:id="rId19"/>
            </p:custDataLst>
          </p:nvPr>
        </p:nvSpPr>
        <p:spPr>
          <a:xfrm>
            <a:off x="9232921" y="2238557"/>
            <a:ext cx="1990556" cy="184666"/>
          </a:xfrm>
          <a:prstGeom prst="rect">
            <a:avLst/>
          </a:prstGeom>
        </p:spPr>
        <p:txBody>
          <a:bodyPr vert="horz" wrap="square" lIns="0" tIns="0" rIns="0" bIns="0" rtlCol="0" anchor="t">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0"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Freight forwarder</a:t>
            </a:r>
          </a:p>
        </p:txBody>
      </p:sp>
      <p:pic>
        <p:nvPicPr>
          <p:cNvPr id="122" name="Picture 3" descr="Ausriss-gross">
            <a:extLst>
              <a:ext uri="{FF2B5EF4-FFF2-40B4-BE49-F238E27FC236}">
                <a16:creationId xmlns:a16="http://schemas.microsoft.com/office/drawing/2014/main" id="{2FFD08C1-51A4-4515-A386-9A745A25303E}"/>
              </a:ext>
            </a:extLst>
          </p:cNvPr>
          <p:cNvPicPr>
            <a:picLocks noChangeArrowheads="1"/>
          </p:cNvPicPr>
          <p:nvPr/>
        </p:nvPicPr>
        <p:blipFill>
          <a:blip r:embed="rId32">
            <a:extLst>
              <a:ext uri="{28A0092B-C50C-407E-A947-70E740481C1C}">
                <a14:useLocalDpi xmlns:a14="http://schemas.microsoft.com/office/drawing/2010/main" val="0"/>
              </a:ext>
            </a:extLst>
          </a:blip>
          <a:srcRect l="812" t="1460" r="487"/>
          <a:stretch>
            <a:fillRect/>
          </a:stretch>
        </p:blipFill>
        <p:spPr bwMode="gray">
          <a:xfrm>
            <a:off x="7640673" y="2553731"/>
            <a:ext cx="4058745" cy="775743"/>
          </a:xfrm>
          <a:prstGeom prst="rect">
            <a:avLst/>
          </a:prstGeom>
          <a:noFill/>
          <a:extLst>
            <a:ext uri="{909E8E84-426E-40DD-AFC4-6F175D3DCCD1}">
              <a14:hiddenFill xmlns:a14="http://schemas.microsoft.com/office/drawing/2010/main">
                <a:solidFill>
                  <a:srgbClr val="FFFFFF"/>
                </a:solidFill>
              </a14:hiddenFill>
            </a:ext>
          </a:extLst>
        </p:spPr>
      </p:pic>
      <p:sp>
        <p:nvSpPr>
          <p:cNvPr id="123" name="Rectangle 12">
            <a:extLst>
              <a:ext uri="{FF2B5EF4-FFF2-40B4-BE49-F238E27FC236}">
                <a16:creationId xmlns:a16="http://schemas.microsoft.com/office/drawing/2014/main" id="{AEE49510-BBD3-4D64-B3E6-71A31685A7C2}"/>
              </a:ext>
            </a:extLst>
          </p:cNvPr>
          <p:cNvSpPr txBox="1">
            <a:spLocks/>
          </p:cNvSpPr>
          <p:nvPr/>
        </p:nvSpPr>
        <p:spPr>
          <a:xfrm>
            <a:off x="7750871" y="2560819"/>
            <a:ext cx="3757021"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0" marR="0" lvl="0" indent="0" algn="l" defTabSz="895350" rtl="0" eaLnBrk="1" fontAlgn="auto" latinLnBrk="0" hangingPunct="1">
              <a:lnSpc>
                <a:spcPct val="100000"/>
              </a:lnSpc>
              <a:spcBef>
                <a:spcPts val="0"/>
              </a:spcBef>
              <a:spcAft>
                <a:spcPts val="0"/>
              </a:spcAft>
              <a:buClr>
                <a:srgbClr val="FFFFFF"/>
              </a:buClr>
              <a:buSzTx/>
              <a:buFontTx/>
              <a:buNone/>
              <a:tabLst/>
              <a:defRPr/>
            </a:pPr>
            <a:r>
              <a:rPr kumimoji="0" lang="en-GB" sz="1200" b="1" i="0" u="none" strike="noStrike" kern="1200" cap="none" spc="0" normalizeH="0" baseline="0" noProof="0" dirty="0">
                <a:ln>
                  <a:noFill/>
                </a:ln>
                <a:solidFill>
                  <a:srgbClr val="0061B0"/>
                </a:solidFill>
                <a:effectLst/>
                <a:uLnTx/>
                <a:uFillTx/>
                <a:latin typeface="Arial"/>
                <a:ea typeface="+mn-ea"/>
                <a:cs typeface="+mn-cs"/>
              </a:rPr>
              <a:t>“Our message to government is one government at the border please”</a:t>
            </a:r>
          </a:p>
        </p:txBody>
      </p:sp>
      <p:sp>
        <p:nvSpPr>
          <p:cNvPr id="169" name="TextBox 168">
            <a:extLst>
              <a:ext uri="{FF2B5EF4-FFF2-40B4-BE49-F238E27FC236}">
                <a16:creationId xmlns:a16="http://schemas.microsoft.com/office/drawing/2014/main" id="{43060001-0FB9-4C6B-A897-2073F4790FE2}"/>
              </a:ext>
            </a:extLst>
          </p:cNvPr>
          <p:cNvSpPr txBox="1">
            <a:spLocks/>
          </p:cNvSpPr>
          <p:nvPr>
            <p:custDataLst>
              <p:tags r:id="rId20"/>
            </p:custDataLst>
          </p:nvPr>
        </p:nvSpPr>
        <p:spPr>
          <a:xfrm>
            <a:off x="9232920" y="3066018"/>
            <a:ext cx="1990556" cy="184666"/>
          </a:xfrm>
          <a:prstGeom prst="rect">
            <a:avLst/>
          </a:prstGeom>
        </p:spPr>
        <p:txBody>
          <a:bodyPr vert="horz" wrap="square" lIns="0" tIns="0" rIns="0" bIns="0" rtlCol="0" anchor="t">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r"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200" b="0" i="1" u="none" strike="noStrike" kern="1200" cap="none" spc="0" normalizeH="0" baseline="0" noProof="0" dirty="0">
                <a:ln>
                  <a:noFill/>
                </a:ln>
                <a:solidFill>
                  <a:srgbClr val="000000"/>
                </a:solidFill>
                <a:effectLst/>
                <a:uLnTx/>
                <a:uFillTx/>
                <a:latin typeface="Arial"/>
                <a:ea typeface="+mn-ea"/>
                <a:cs typeface="Arial" panose="020B0604020202020204" pitchFamily="34" charset="0"/>
              </a:rPr>
              <a:t>Food producer</a:t>
            </a:r>
          </a:p>
        </p:txBody>
      </p:sp>
      <p:cxnSp>
        <p:nvCxnSpPr>
          <p:cNvPr id="162" name="Straight Connector 161">
            <a:extLst>
              <a:ext uri="{FF2B5EF4-FFF2-40B4-BE49-F238E27FC236}">
                <a16:creationId xmlns:a16="http://schemas.microsoft.com/office/drawing/2014/main" id="{FD430C07-9C5B-473E-9A67-FCF82410775F}"/>
              </a:ext>
            </a:extLst>
          </p:cNvPr>
          <p:cNvCxnSpPr>
            <a:cxnSpLocks/>
          </p:cNvCxnSpPr>
          <p:nvPr>
            <p:custDataLst>
              <p:tags r:id="rId21"/>
            </p:custDataLst>
          </p:nvPr>
        </p:nvCxnSpPr>
        <p:spPr>
          <a:xfrm>
            <a:off x="459567" y="4163222"/>
            <a:ext cx="7189986" cy="0"/>
          </a:xfrm>
          <a:prstGeom prst="line">
            <a:avLst/>
          </a:prstGeom>
          <a:ln w="12700" cap="flat">
            <a:solidFill>
              <a:srgbClr val="7F7F7F"/>
            </a:solidFill>
            <a:prstDash val="solid"/>
            <a:miter lim="800000"/>
            <a:tailEnd type="none"/>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9A05B4A-9596-4778-81C0-708E648C1381}"/>
              </a:ext>
            </a:extLst>
          </p:cNvPr>
          <p:cNvGrpSpPr>
            <a:grpSpLocks/>
          </p:cNvGrpSpPr>
          <p:nvPr/>
        </p:nvGrpSpPr>
        <p:grpSpPr>
          <a:xfrm>
            <a:off x="2173032" y="2502013"/>
            <a:ext cx="5303333" cy="3350406"/>
            <a:chOff x="1700667" y="2259427"/>
            <a:chExt cx="4093610" cy="3350406"/>
          </a:xfrm>
        </p:grpSpPr>
        <p:cxnSp>
          <p:nvCxnSpPr>
            <p:cNvPr id="32" name="Straight Connector 31">
              <a:extLst>
                <a:ext uri="{FF2B5EF4-FFF2-40B4-BE49-F238E27FC236}">
                  <a16:creationId xmlns:a16="http://schemas.microsoft.com/office/drawing/2014/main" id="{E2F0A7D6-3D47-44B1-8B75-BBE122334632}"/>
                </a:ext>
              </a:extLst>
            </p:cNvPr>
            <p:cNvCxnSpPr/>
            <p:nvPr>
              <p:custDataLst>
                <p:tags r:id="rId22"/>
              </p:custDataLst>
            </p:nvPr>
          </p:nvCxnSpPr>
          <p:spPr>
            <a:xfrm>
              <a:off x="1700667" y="2259427"/>
              <a:ext cx="4093610" cy="0"/>
            </a:xfrm>
            <a:prstGeom prst="line">
              <a:avLst/>
            </a:prstGeom>
            <a:ln w="6350" cap="flat">
              <a:solidFill>
                <a:srgbClr val="7F7F7F"/>
              </a:solidFill>
              <a:prstDash val="solid"/>
              <a:miter lim="800000"/>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CCF75706-C6C2-4A40-9084-BC45B087C395}"/>
                </a:ext>
              </a:extLst>
            </p:cNvPr>
            <p:cNvCxnSpPr/>
            <p:nvPr>
              <p:custDataLst>
                <p:tags r:id="rId23"/>
              </p:custDataLst>
            </p:nvPr>
          </p:nvCxnSpPr>
          <p:spPr>
            <a:xfrm>
              <a:off x="1700667" y="3086888"/>
              <a:ext cx="4093610" cy="0"/>
            </a:xfrm>
            <a:prstGeom prst="line">
              <a:avLst/>
            </a:prstGeom>
            <a:ln w="6350" cap="flat">
              <a:solidFill>
                <a:srgbClr val="7F7F7F"/>
              </a:solidFill>
              <a:prstDash val="solid"/>
              <a:miter lim="800000"/>
              <a:tailEnd type="non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AE984800-87EC-4ADF-916D-EE982A631B41}"/>
                </a:ext>
              </a:extLst>
            </p:cNvPr>
            <p:cNvCxnSpPr/>
            <p:nvPr>
              <p:custDataLst>
                <p:tags r:id="rId24"/>
              </p:custDataLst>
            </p:nvPr>
          </p:nvCxnSpPr>
          <p:spPr>
            <a:xfrm>
              <a:off x="1700667" y="5609833"/>
              <a:ext cx="4093610" cy="0"/>
            </a:xfrm>
            <a:prstGeom prst="line">
              <a:avLst/>
            </a:prstGeom>
            <a:ln w="6350" cap="flat">
              <a:solidFill>
                <a:srgbClr val="7F7F7F"/>
              </a:solidFill>
              <a:prstDash val="solid"/>
              <a:miter lim="800000"/>
              <a:tailEnd type="none"/>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ECB071E0-F000-4B23-96C0-2837FA87CE54}"/>
                </a:ext>
              </a:extLst>
            </p:cNvPr>
            <p:cNvCxnSpPr/>
            <p:nvPr>
              <p:custDataLst>
                <p:tags r:id="rId25"/>
              </p:custDataLst>
            </p:nvPr>
          </p:nvCxnSpPr>
          <p:spPr>
            <a:xfrm>
              <a:off x="1700667" y="4782371"/>
              <a:ext cx="4093610" cy="0"/>
            </a:xfrm>
            <a:prstGeom prst="line">
              <a:avLst/>
            </a:prstGeom>
            <a:ln w="6350" cap="flat">
              <a:solidFill>
                <a:srgbClr val="7F7F7F"/>
              </a:solidFill>
              <a:prstDash val="solid"/>
              <a:miter lim="800000"/>
              <a:tailEnd type="non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6546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81D8E-D488-49B2-82AA-2BE89F585ACA}"/>
              </a:ext>
            </a:extLst>
          </p:cNvPr>
          <p:cNvSpPr>
            <a:spLocks noGrp="1"/>
          </p:cNvSpPr>
          <p:nvPr>
            <p:ph type="title"/>
          </p:nvPr>
        </p:nvSpPr>
        <p:spPr>
          <a:xfrm>
            <a:off x="554736" y="172212"/>
            <a:ext cx="11082528" cy="769441"/>
          </a:xfrm>
        </p:spPr>
        <p:txBody>
          <a:bodyPr/>
          <a:lstStyle/>
          <a:p>
            <a:r>
              <a:rPr lang="en-GB" dirty="0"/>
              <a:t>We want to test our early thinking with you on what the 2025 should aim to achieve and how that could be achieved…</a:t>
            </a:r>
          </a:p>
        </p:txBody>
      </p:sp>
      <p:sp>
        <p:nvSpPr>
          <p:cNvPr id="5" name="TextBox 4">
            <a:extLst>
              <a:ext uri="{FF2B5EF4-FFF2-40B4-BE49-F238E27FC236}">
                <a16:creationId xmlns:a16="http://schemas.microsoft.com/office/drawing/2014/main" id="{BCC50FDB-6D19-4730-B795-49F7EC0E8862}"/>
              </a:ext>
            </a:extLst>
          </p:cNvPr>
          <p:cNvSpPr txBox="1"/>
          <p:nvPr/>
        </p:nvSpPr>
        <p:spPr>
          <a:xfrm>
            <a:off x="1306814" y="1126052"/>
            <a:ext cx="5280930" cy="630942"/>
          </a:xfrm>
          <a:prstGeom prst="rect">
            <a:avLst/>
          </a:prstGeom>
        </p:spPr>
        <p:txBody>
          <a:bodyPr vert="horz" wrap="square" lIns="0" tIns="0" rIns="0" bIns="0" rtlCol="0" anchor="ctr"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Draft vision for the 2025 Border</a:t>
            </a:r>
          </a:p>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To have the world’s most effective border that creates prosperity and enhances security for a global United Kingdom</a:t>
            </a:r>
          </a:p>
        </p:txBody>
      </p:sp>
      <p:pic>
        <p:nvPicPr>
          <p:cNvPr id="6" name="CustomIcon">
            <a:extLst>
              <a:ext uri="{FF2B5EF4-FFF2-40B4-BE49-F238E27FC236}">
                <a16:creationId xmlns:a16="http://schemas.microsoft.com/office/drawing/2014/main" id="{BEB168D6-CB17-4B64-9910-0AA964C5CB5D}"/>
              </a:ext>
            </a:extLst>
          </p:cNvPr>
          <p:cNvPicPr>
            <a:picLocks/>
          </p:cNvPicPr>
          <p:nvPr>
            <p:custDataLst>
              <p:tags r:id="rId1"/>
            </p:custDataLst>
          </p:nvPr>
        </p:nvPicPr>
        <p:blipFill>
          <a:blip r:embed="rId11">
            <a:extLst>
              <a:ext uri="{96DAC541-7B7A-43D3-8B79-37D633B846F1}">
                <asvg:svgBlip xmlns:asvg="http://schemas.microsoft.com/office/drawing/2016/SVG/main" r:embed="rId12"/>
              </a:ext>
            </a:extLst>
          </a:blip>
          <a:stretch>
            <a:fillRect/>
          </a:stretch>
        </p:blipFill>
        <p:spPr>
          <a:xfrm>
            <a:off x="554736" y="1136723"/>
            <a:ext cx="609600" cy="609600"/>
          </a:xfrm>
          <a:prstGeom prst="rect">
            <a:avLst/>
          </a:prstGeom>
        </p:spPr>
      </p:pic>
      <p:sp>
        <p:nvSpPr>
          <p:cNvPr id="7" name="TextBox 6">
            <a:extLst>
              <a:ext uri="{FF2B5EF4-FFF2-40B4-BE49-F238E27FC236}">
                <a16:creationId xmlns:a16="http://schemas.microsoft.com/office/drawing/2014/main" id="{E2FA2429-A0C3-4D6A-823E-1EDB38B85137}"/>
              </a:ext>
            </a:extLst>
          </p:cNvPr>
          <p:cNvSpPr txBox="1"/>
          <p:nvPr/>
        </p:nvSpPr>
        <p:spPr>
          <a:xfrm>
            <a:off x="7865860" y="1138392"/>
            <a:ext cx="3885871" cy="630942"/>
          </a:xfrm>
          <a:prstGeom prst="rect">
            <a:avLst/>
          </a:prstGeom>
        </p:spPr>
        <p:txBody>
          <a:bodyPr vert="horz" wrap="square" lIns="0" tIns="0" rIns="0" bIns="0" rtlCol="0" anchor="ctr" anchorCtr="0">
            <a:sp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None/>
              <a:tabLst/>
              <a:defRPr/>
            </a:pPr>
            <a:r>
              <a:rPr kumimoji="0" lang="en-US" sz="12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Draft mission for the 2025 Border</a:t>
            </a:r>
          </a:p>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12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To protect the public and encourage legitimate trade and travel for businesses and users</a:t>
            </a:r>
          </a:p>
        </p:txBody>
      </p:sp>
      <p:pic>
        <p:nvPicPr>
          <p:cNvPr id="8" name="CustomIcon">
            <a:extLst>
              <a:ext uri="{FF2B5EF4-FFF2-40B4-BE49-F238E27FC236}">
                <a16:creationId xmlns:a16="http://schemas.microsoft.com/office/drawing/2014/main" id="{E35195BE-AC91-4987-B6FB-F993A38FA54B}"/>
              </a:ext>
            </a:extLst>
          </p:cNvPr>
          <p:cNvPicPr>
            <a:picLocks/>
          </p:cNvPicPr>
          <p:nvPr>
            <p:custDataLst>
              <p:tags r:id="rId2"/>
            </p:custDataLst>
          </p:nvPr>
        </p:nvPicPr>
        <p:blipFill>
          <a:blip r:embed="rId13">
            <a:extLst>
              <a:ext uri="{96DAC541-7B7A-43D3-8B79-37D633B846F1}">
                <asvg:svgBlip xmlns:asvg="http://schemas.microsoft.com/office/drawing/2016/SVG/main" r:embed="rId14"/>
              </a:ext>
            </a:extLst>
          </a:blip>
          <a:stretch>
            <a:fillRect/>
          </a:stretch>
        </p:blipFill>
        <p:spPr>
          <a:xfrm>
            <a:off x="7113780" y="1136723"/>
            <a:ext cx="609600" cy="609600"/>
          </a:xfrm>
          <a:prstGeom prst="rect">
            <a:avLst/>
          </a:prstGeom>
        </p:spPr>
      </p:pic>
      <p:sp>
        <p:nvSpPr>
          <p:cNvPr id="9" name="TextBox 8">
            <a:extLst>
              <a:ext uri="{FF2B5EF4-FFF2-40B4-BE49-F238E27FC236}">
                <a16:creationId xmlns:a16="http://schemas.microsoft.com/office/drawing/2014/main" id="{1EDB5F67-BEBD-4C97-911A-ACEAD6C318FB}"/>
              </a:ext>
            </a:extLst>
          </p:cNvPr>
          <p:cNvSpPr txBox="1">
            <a:spLocks/>
          </p:cNvSpPr>
          <p:nvPr/>
        </p:nvSpPr>
        <p:spPr>
          <a:xfrm>
            <a:off x="532182" y="2029951"/>
            <a:ext cx="10937353" cy="184666"/>
          </a:xfrm>
          <a:prstGeom prst="rect">
            <a:avLst/>
          </a:prstGeom>
        </p:spPr>
        <p:txBody>
          <a:bodyPr vert="horz" wrap="square" lIns="0" tIns="0" rIns="0" bIns="0" rtlCol="0" anchor="ctr"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1100" b="0"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Therefore to meet our vision and mission, we think draft objectives for a 2025 border could be to…</a:t>
            </a:r>
          </a:p>
        </p:txBody>
      </p:sp>
      <p:grpSp>
        <p:nvGrpSpPr>
          <p:cNvPr id="20" name="Group 19">
            <a:extLst>
              <a:ext uri="{FF2B5EF4-FFF2-40B4-BE49-F238E27FC236}">
                <a16:creationId xmlns:a16="http://schemas.microsoft.com/office/drawing/2014/main" id="{99E6C8D5-E37A-41A6-A178-9F22382DB28F}"/>
              </a:ext>
            </a:extLst>
          </p:cNvPr>
          <p:cNvGrpSpPr/>
          <p:nvPr/>
        </p:nvGrpSpPr>
        <p:grpSpPr>
          <a:xfrm>
            <a:off x="3283214" y="2379080"/>
            <a:ext cx="2810933" cy="1102940"/>
            <a:chOff x="3424603" y="2269067"/>
            <a:chExt cx="2810933" cy="1625600"/>
          </a:xfrm>
        </p:grpSpPr>
        <p:sp>
          <p:nvSpPr>
            <p:cNvPr id="16" name="Rectangle 15">
              <a:extLst>
                <a:ext uri="{FF2B5EF4-FFF2-40B4-BE49-F238E27FC236}">
                  <a16:creationId xmlns:a16="http://schemas.microsoft.com/office/drawing/2014/main" id="{A203EDB3-7700-4A85-9C91-CB810C65F7FF}"/>
                </a:ext>
              </a:extLst>
            </p:cNvPr>
            <p:cNvSpPr/>
            <p:nvPr/>
          </p:nvSpPr>
          <p:spPr>
            <a:xfrm>
              <a:off x="3424603" y="2269067"/>
              <a:ext cx="2810933" cy="162560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1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10" name="TextBox 9">
              <a:extLst>
                <a:ext uri="{FF2B5EF4-FFF2-40B4-BE49-F238E27FC236}">
                  <a16:creationId xmlns:a16="http://schemas.microsoft.com/office/drawing/2014/main" id="{8752BD7B-D9ED-4E34-B831-ECCD2B153742}"/>
                </a:ext>
              </a:extLst>
            </p:cNvPr>
            <p:cNvSpPr txBox="1">
              <a:spLocks/>
            </p:cNvSpPr>
            <p:nvPr/>
          </p:nvSpPr>
          <p:spPr>
            <a:xfrm>
              <a:off x="3617180" y="2390101"/>
              <a:ext cx="2450810" cy="530915"/>
            </a:xfrm>
            <a:prstGeom prst="rect">
              <a:avLst/>
            </a:prstGeom>
          </p:spPr>
          <p:txBody>
            <a:bodyPr vert="horz" wrap="square" lIns="0" tIns="0" rIns="0" bIns="0" rtlCol="0" anchor="t"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US" sz="11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Detect, deter and disrupt serious and organized crime, terrorism, harm and threats to biosecurity, on land and at sea, in order to protect the UK’s people, businesses, health, and environment</a:t>
              </a:r>
            </a:p>
          </p:txBody>
        </p:sp>
      </p:grpSp>
      <p:grpSp>
        <p:nvGrpSpPr>
          <p:cNvPr id="19" name="Group 18">
            <a:extLst>
              <a:ext uri="{FF2B5EF4-FFF2-40B4-BE49-F238E27FC236}">
                <a16:creationId xmlns:a16="http://schemas.microsoft.com/office/drawing/2014/main" id="{839151D1-3C7B-4F7F-A26D-0BD41276D39B}"/>
              </a:ext>
            </a:extLst>
          </p:cNvPr>
          <p:cNvGrpSpPr/>
          <p:nvPr/>
        </p:nvGrpSpPr>
        <p:grpSpPr>
          <a:xfrm>
            <a:off x="327311" y="2379080"/>
            <a:ext cx="2698045" cy="1102940"/>
            <a:chOff x="361244" y="2269067"/>
            <a:chExt cx="2698045" cy="1625600"/>
          </a:xfrm>
        </p:grpSpPr>
        <p:sp>
          <p:nvSpPr>
            <p:cNvPr id="15" name="Rectangle 14">
              <a:extLst>
                <a:ext uri="{FF2B5EF4-FFF2-40B4-BE49-F238E27FC236}">
                  <a16:creationId xmlns:a16="http://schemas.microsoft.com/office/drawing/2014/main" id="{E1CCAA94-BAD0-4AA8-80F8-A014E639F161}"/>
                </a:ext>
              </a:extLst>
            </p:cNvPr>
            <p:cNvSpPr/>
            <p:nvPr/>
          </p:nvSpPr>
          <p:spPr>
            <a:xfrm>
              <a:off x="361244" y="2269067"/>
              <a:ext cx="2698045" cy="162560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1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11" name="TextBox 10">
              <a:extLst>
                <a:ext uri="{FF2B5EF4-FFF2-40B4-BE49-F238E27FC236}">
                  <a16:creationId xmlns:a16="http://schemas.microsoft.com/office/drawing/2014/main" id="{8CCC480B-6E12-47C4-95A5-B1D4EB3191A5}"/>
                </a:ext>
              </a:extLst>
            </p:cNvPr>
            <p:cNvSpPr txBox="1">
              <a:spLocks/>
            </p:cNvSpPr>
            <p:nvPr/>
          </p:nvSpPr>
          <p:spPr>
            <a:xfrm>
              <a:off x="446712" y="2390100"/>
              <a:ext cx="2527107" cy="1061830"/>
            </a:xfrm>
            <a:prstGeom prst="rect">
              <a:avLst/>
            </a:prstGeom>
          </p:spPr>
          <p:txBody>
            <a:bodyPr vert="horz" wrap="square" lIns="0" tIns="0" rIns="0" bIns="0" rtlCol="0" anchor="t"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None/>
                <a:tabLst/>
                <a:defRPr/>
              </a:pPr>
              <a:r>
                <a:rPr kumimoji="0" lang="en-US" sz="1100" b="1" i="0" u="none" strike="noStrike" kern="1200" cap="none" spc="0" normalizeH="0" baseline="0" noProof="0" dirty="0">
                  <a:ln>
                    <a:noFill/>
                  </a:ln>
                  <a:solidFill>
                    <a:srgbClr val="FFFFFF"/>
                  </a:solidFill>
                  <a:effectLst/>
                  <a:uLnTx/>
                  <a:uFillTx/>
                  <a:latin typeface="Arial"/>
                  <a:ea typeface="+mn-ea"/>
                  <a:cs typeface="Arial" panose="020B0604020202020204" pitchFamily="34" charset="0"/>
                </a:rPr>
                <a:t>Promote UK growth and prosperity by facilitating international trade for businesses of all sizes, while effectively collecting the revenue owed</a:t>
              </a:r>
            </a:p>
          </p:txBody>
        </p:sp>
      </p:grpSp>
      <p:grpSp>
        <p:nvGrpSpPr>
          <p:cNvPr id="21" name="Group 20">
            <a:extLst>
              <a:ext uri="{FF2B5EF4-FFF2-40B4-BE49-F238E27FC236}">
                <a16:creationId xmlns:a16="http://schemas.microsoft.com/office/drawing/2014/main" id="{3B97F240-EC51-4804-9186-351B62D570CB}"/>
              </a:ext>
            </a:extLst>
          </p:cNvPr>
          <p:cNvGrpSpPr/>
          <p:nvPr/>
        </p:nvGrpSpPr>
        <p:grpSpPr>
          <a:xfrm>
            <a:off x="6373643" y="2379080"/>
            <a:ext cx="2543149" cy="1102940"/>
            <a:chOff x="6487962" y="2269067"/>
            <a:chExt cx="2543149" cy="1625600"/>
          </a:xfrm>
        </p:grpSpPr>
        <p:sp>
          <p:nvSpPr>
            <p:cNvPr id="17" name="Rectangle 16">
              <a:extLst>
                <a:ext uri="{FF2B5EF4-FFF2-40B4-BE49-F238E27FC236}">
                  <a16:creationId xmlns:a16="http://schemas.microsoft.com/office/drawing/2014/main" id="{EC244AC0-F4F8-4B92-8353-1CB0B705DC35}"/>
                </a:ext>
              </a:extLst>
            </p:cNvPr>
            <p:cNvSpPr/>
            <p:nvPr/>
          </p:nvSpPr>
          <p:spPr>
            <a:xfrm>
              <a:off x="6487962" y="2269067"/>
              <a:ext cx="2543149" cy="162560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1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12" name="TextBox 11">
              <a:extLst>
                <a:ext uri="{FF2B5EF4-FFF2-40B4-BE49-F238E27FC236}">
                  <a16:creationId xmlns:a16="http://schemas.microsoft.com/office/drawing/2014/main" id="{661D62FC-2931-407D-842F-53C7F80B6504}"/>
                </a:ext>
              </a:extLst>
            </p:cNvPr>
            <p:cNvSpPr txBox="1">
              <a:spLocks/>
            </p:cNvSpPr>
            <p:nvPr/>
          </p:nvSpPr>
          <p:spPr>
            <a:xfrm>
              <a:off x="6640361" y="2390100"/>
              <a:ext cx="2390749" cy="1061830"/>
            </a:xfrm>
            <a:prstGeom prst="rect">
              <a:avLst/>
            </a:prstGeom>
          </p:spPr>
          <p:txBody>
            <a:bodyPr vert="horz" wrap="square" lIns="0" tIns="0" rIns="0" bIns="0" rtlCol="0" anchor="t"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r>
                <a:rPr lang="en-US" sz="1100" b="1" dirty="0">
                  <a:solidFill>
                    <a:schemeClr val="bg1"/>
                  </a:solidFill>
                </a:rPr>
                <a:t>Facilitates the movement of people that benefits the UK, prevents abuse of the migration system, and safeguards vulnerable people,</a:t>
              </a:r>
              <a:r>
                <a:rPr lang="en-US" sz="1100" b="1" dirty="0">
                  <a:solidFill>
                    <a:schemeClr val="bg1"/>
                  </a:solidFill>
                  <a:ea typeface="Calibri" panose="020F0502020204030204" pitchFamily="34" charset="0"/>
                </a:rPr>
                <a:t> without compromising security</a:t>
              </a:r>
              <a:endParaRPr lang="en-US" sz="1100" b="1" dirty="0">
                <a:solidFill>
                  <a:schemeClr val="bg1"/>
                </a:solidFill>
              </a:endParaRPr>
            </a:p>
          </p:txBody>
        </p:sp>
      </p:grpSp>
      <p:grpSp>
        <p:nvGrpSpPr>
          <p:cNvPr id="22" name="Group 21">
            <a:extLst>
              <a:ext uri="{FF2B5EF4-FFF2-40B4-BE49-F238E27FC236}">
                <a16:creationId xmlns:a16="http://schemas.microsoft.com/office/drawing/2014/main" id="{315CE1FF-AFC0-475F-B2BB-2B35A376556D}"/>
              </a:ext>
            </a:extLst>
          </p:cNvPr>
          <p:cNvGrpSpPr/>
          <p:nvPr/>
        </p:nvGrpSpPr>
        <p:grpSpPr>
          <a:xfrm>
            <a:off x="9164189" y="2379080"/>
            <a:ext cx="2622174" cy="1102940"/>
            <a:chOff x="9198437" y="2151479"/>
            <a:chExt cx="2543149" cy="1625600"/>
          </a:xfrm>
        </p:grpSpPr>
        <p:sp>
          <p:nvSpPr>
            <p:cNvPr id="18" name="Rectangle 17">
              <a:extLst>
                <a:ext uri="{FF2B5EF4-FFF2-40B4-BE49-F238E27FC236}">
                  <a16:creationId xmlns:a16="http://schemas.microsoft.com/office/drawing/2014/main" id="{0488A2CE-CCAC-4171-A727-E551599BD834}"/>
                </a:ext>
              </a:extLst>
            </p:cNvPr>
            <p:cNvSpPr/>
            <p:nvPr/>
          </p:nvSpPr>
          <p:spPr>
            <a:xfrm>
              <a:off x="9198437" y="2151479"/>
              <a:ext cx="2543149" cy="1625600"/>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1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13" name="TextBox 12">
              <a:extLst>
                <a:ext uri="{FF2B5EF4-FFF2-40B4-BE49-F238E27FC236}">
                  <a16:creationId xmlns:a16="http://schemas.microsoft.com/office/drawing/2014/main" id="{897DFD22-4428-48F1-BF6D-0E2EFE93E043}"/>
                </a:ext>
              </a:extLst>
            </p:cNvPr>
            <p:cNvSpPr txBox="1">
              <a:spLocks/>
            </p:cNvSpPr>
            <p:nvPr/>
          </p:nvSpPr>
          <p:spPr>
            <a:xfrm>
              <a:off x="9337054" y="2272512"/>
              <a:ext cx="2255281" cy="884858"/>
            </a:xfrm>
            <a:prstGeom prst="rect">
              <a:avLst/>
            </a:prstGeom>
          </p:spPr>
          <p:txBody>
            <a:bodyPr vert="horz" wrap="square" lIns="0" tIns="0" rIns="0" bIns="0" rtlCol="0" anchor="t"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defRPr/>
              </a:pPr>
              <a:r>
                <a:rPr lang="en-GB" sz="1100" b="1" dirty="0">
                  <a:solidFill>
                    <a:srgbClr val="FFFFFF"/>
                  </a:solidFill>
                </a:rPr>
                <a:t>Is resilient, adaptable and able to respond in an agile manner to one-off events and changing trends, and is value for money for both the taxpayer and users</a:t>
              </a:r>
            </a:p>
          </p:txBody>
        </p:sp>
      </p:grpSp>
      <p:sp>
        <p:nvSpPr>
          <p:cNvPr id="14" name="TextBox 13">
            <a:extLst>
              <a:ext uri="{FF2B5EF4-FFF2-40B4-BE49-F238E27FC236}">
                <a16:creationId xmlns:a16="http://schemas.microsoft.com/office/drawing/2014/main" id="{28F284F6-F508-40A9-880F-AECEC94D160A}"/>
              </a:ext>
            </a:extLst>
          </p:cNvPr>
          <p:cNvSpPr txBox="1">
            <a:spLocks/>
          </p:cNvSpPr>
          <p:nvPr/>
        </p:nvSpPr>
        <p:spPr>
          <a:xfrm>
            <a:off x="532181" y="3665919"/>
            <a:ext cx="10937353" cy="184666"/>
          </a:xfrm>
          <a:prstGeom prst="rect">
            <a:avLst/>
          </a:prstGeom>
        </p:spPr>
        <p:txBody>
          <a:bodyPr vert="horz" wrap="square" lIns="0" tIns="0" rIns="0" bIns="0" rtlCol="0" anchor="ctr" anchorCtr="0">
            <a:noAutofit/>
          </a:bodyPr>
          <a:lstStyle>
            <a:lvl1pPr lvl="0" indent="0">
              <a:lnSpc>
                <a:spcPct val="100000"/>
              </a:lnSpc>
              <a:spcBef>
                <a:spcPts val="300"/>
              </a:spcBef>
              <a:spcAft>
                <a:spcPts val="300"/>
              </a:spcAft>
              <a:buFont typeface="Segoe UI" panose="020B0502040204020203" pitchFamily="34" charset="0"/>
              <a:buChar char="​"/>
              <a:defRPr lang="en-US" sz="1600" dirty="0">
                <a:cs typeface="Arial" panose="020B0604020202020204" pitchFamily="34" charset="0"/>
              </a:defRPr>
            </a:lvl1pPr>
            <a:lvl2pPr marL="228600" lvl="1" indent="-225425">
              <a:lnSpc>
                <a:spcPct val="100000"/>
              </a:lnSpc>
              <a:spcBef>
                <a:spcPts val="0"/>
              </a:spcBef>
              <a:spcAft>
                <a:spcPts val="300"/>
              </a:spcAft>
              <a:buClr>
                <a:srgbClr val="000000"/>
              </a:buClr>
              <a:buSzPct val="110000"/>
              <a:buFont typeface="Wingdings" panose="05000000000000000000" pitchFamily="2" charset="2"/>
              <a:buChar char=""/>
              <a:defRPr lang="en-US" sz="1600" dirty="0"/>
            </a:lvl2pPr>
            <a:lvl3pPr marL="442913" lvl="2" indent="-214313">
              <a:lnSpc>
                <a:spcPct val="100000"/>
              </a:lnSpc>
              <a:spcBef>
                <a:spcPts val="0"/>
              </a:spcBef>
              <a:spcAft>
                <a:spcPts val="300"/>
              </a:spcAft>
              <a:buClr>
                <a:srgbClr val="000000"/>
              </a:buClr>
              <a:buSzPct val="110000"/>
              <a:buFont typeface="Arial" panose="020B0604020202020204" pitchFamily="34" charset="0"/>
              <a:buChar char="‒"/>
              <a:defRPr lang="en-US" sz="1600" dirty="0"/>
            </a:lvl3pPr>
            <a:lvl4pPr marL="598488" lvl="3" indent="-152400">
              <a:lnSpc>
                <a:spcPct val="100000"/>
              </a:lnSpc>
              <a:spcBef>
                <a:spcPts val="0"/>
              </a:spcBef>
              <a:spcAft>
                <a:spcPts val="300"/>
              </a:spcAft>
              <a:buClr>
                <a:srgbClr val="000000"/>
              </a:buClr>
              <a:buSzPct val="100000"/>
              <a:buFont typeface="Arial" panose="020B0604020202020204" pitchFamily="34" charset="0"/>
              <a:buChar char="•"/>
              <a:defRPr lang="en-US" sz="1600" dirty="0"/>
            </a:lvl4pPr>
            <a:lvl5pPr marL="817563" lvl="4" indent="-147638">
              <a:lnSpc>
                <a:spcPct val="100000"/>
              </a:lnSpc>
              <a:spcBef>
                <a:spcPts val="0"/>
              </a:spcBef>
              <a:spcAft>
                <a:spcPts val="300"/>
              </a:spcAft>
              <a:buClr>
                <a:srgbClr val="000000"/>
              </a:buClr>
              <a:buSzPct val="100000"/>
              <a:buFont typeface="Arial" panose="020B0604020202020204" pitchFamily="34" charset="0"/>
              <a:buChar char="̶"/>
              <a:defRPr lang="en-US" sz="1600" dirty="0"/>
            </a:lvl5pPr>
            <a:lvl6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100" b="0"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Our early thinking is that these objectives could be delivered if Government and Industry were to deliver several major transformations to the way the border </a:t>
            </a:r>
            <a:r>
              <a:rPr lang="en-GB" sz="1100" dirty="0">
                <a:solidFill>
                  <a:srgbClr val="0061B0"/>
                </a:solidFill>
                <a:latin typeface="Arial"/>
              </a:rPr>
              <a:t>operates. In draft we think the major cross-cutting changes may look as follows…</a:t>
            </a:r>
            <a:endParaRPr kumimoji="0" lang="en-US" sz="1100" b="0" i="0" u="none" strike="noStrike" kern="1200" cap="none" spc="0" normalizeH="0" baseline="0" noProof="0" dirty="0">
              <a:ln>
                <a:noFill/>
              </a:ln>
              <a:solidFill>
                <a:srgbClr val="0061B0"/>
              </a:solidFill>
              <a:effectLst/>
              <a:uLnTx/>
              <a:uFillTx/>
              <a:latin typeface="Arial"/>
              <a:ea typeface="+mn-ea"/>
              <a:cs typeface="Arial" panose="020B0604020202020204" pitchFamily="34" charset="0"/>
            </a:endParaRPr>
          </a:p>
        </p:txBody>
      </p:sp>
      <p:sp>
        <p:nvSpPr>
          <p:cNvPr id="23" name="Rectangle 22">
            <a:extLst>
              <a:ext uri="{FF2B5EF4-FFF2-40B4-BE49-F238E27FC236}">
                <a16:creationId xmlns:a16="http://schemas.microsoft.com/office/drawing/2014/main" id="{79DC6543-FDFB-4B21-9653-BA41DCA9E098}"/>
              </a:ext>
            </a:extLst>
          </p:cNvPr>
          <p:cNvSpPr/>
          <p:nvPr/>
        </p:nvSpPr>
        <p:spPr>
          <a:xfrm>
            <a:off x="327311" y="4091766"/>
            <a:ext cx="1674049"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6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4" name="Rectangle 23">
            <a:extLst>
              <a:ext uri="{FF2B5EF4-FFF2-40B4-BE49-F238E27FC236}">
                <a16:creationId xmlns:a16="http://schemas.microsoft.com/office/drawing/2014/main" id="{4BC01CE2-A8E7-47F5-B4FE-0659984A507F}"/>
              </a:ext>
            </a:extLst>
          </p:cNvPr>
          <p:cNvSpPr/>
          <p:nvPr/>
        </p:nvSpPr>
        <p:spPr>
          <a:xfrm>
            <a:off x="2277385" y="4091766"/>
            <a:ext cx="1674049"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6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1BF8CDD2-E2C4-4251-AFBD-863529F2D780}"/>
              </a:ext>
            </a:extLst>
          </p:cNvPr>
          <p:cNvSpPr/>
          <p:nvPr/>
        </p:nvSpPr>
        <p:spPr>
          <a:xfrm>
            <a:off x="4187145" y="4091766"/>
            <a:ext cx="1778501"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0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8" name="Rectangle 27">
            <a:extLst>
              <a:ext uri="{FF2B5EF4-FFF2-40B4-BE49-F238E27FC236}">
                <a16:creationId xmlns:a16="http://schemas.microsoft.com/office/drawing/2014/main" id="{94AEC1D7-0D21-4DE0-9320-FC3968EC796D}"/>
              </a:ext>
            </a:extLst>
          </p:cNvPr>
          <p:cNvSpPr/>
          <p:nvPr/>
        </p:nvSpPr>
        <p:spPr>
          <a:xfrm>
            <a:off x="6149718" y="4091766"/>
            <a:ext cx="1674049"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0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427A729D-F567-454F-B0B4-D80F26F3AEBA}"/>
              </a:ext>
            </a:extLst>
          </p:cNvPr>
          <p:cNvSpPr/>
          <p:nvPr/>
        </p:nvSpPr>
        <p:spPr>
          <a:xfrm>
            <a:off x="8127607" y="4091766"/>
            <a:ext cx="1674049"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0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30" name="Rectangle 29">
            <a:extLst>
              <a:ext uri="{FF2B5EF4-FFF2-40B4-BE49-F238E27FC236}">
                <a16:creationId xmlns:a16="http://schemas.microsoft.com/office/drawing/2014/main" id="{E7D83EA2-FDB3-4405-A48A-205301E2C76E}"/>
              </a:ext>
            </a:extLst>
          </p:cNvPr>
          <p:cNvSpPr/>
          <p:nvPr/>
        </p:nvSpPr>
        <p:spPr>
          <a:xfrm>
            <a:off x="10077682" y="4091766"/>
            <a:ext cx="1674049" cy="2366044"/>
          </a:xfrm>
          <a:prstGeom prst="rect">
            <a:avLst/>
          </a:prstGeom>
          <a:solidFill>
            <a:srgbClr val="E6E6E6"/>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000" b="0" i="0" u="none" strike="noStrike" kern="1200" cap="none" spc="0" normalizeH="0" baseline="0" noProof="0" dirty="0" err="1">
              <a:ln>
                <a:noFill/>
              </a:ln>
              <a:solidFill>
                <a:srgbClr val="FFFFFF"/>
              </a:solidFill>
              <a:effectLst/>
              <a:uLnTx/>
              <a:uFillTx/>
              <a:latin typeface="Arial"/>
              <a:ea typeface="+mn-ea"/>
              <a:cs typeface="+mn-cs"/>
            </a:endParaRPr>
          </a:p>
        </p:txBody>
      </p:sp>
      <p:pic>
        <p:nvPicPr>
          <p:cNvPr id="31" name="CustomIcon">
            <a:extLst>
              <a:ext uri="{FF2B5EF4-FFF2-40B4-BE49-F238E27FC236}">
                <a16:creationId xmlns:a16="http://schemas.microsoft.com/office/drawing/2014/main" id="{1F2A1543-21B1-49DC-B43F-1361C08E9E3A}"/>
              </a:ext>
            </a:extLst>
          </p:cNvPr>
          <p:cNvPicPr>
            <a:picLocks/>
          </p:cNvPicPr>
          <p:nvPr>
            <p:custDataLst>
              <p:tags r:id="rId3"/>
            </p:custDataLst>
          </p:nvPr>
        </p:nvPicPr>
        <p:blipFill>
          <a:blip r:embed="rId15">
            <a:extLst>
              <a:ext uri="{96DAC541-7B7A-43D3-8B79-37D633B846F1}">
                <asvg:svgBlip xmlns:asvg="http://schemas.microsoft.com/office/drawing/2016/SVG/main" r:embed="rId16"/>
              </a:ext>
            </a:extLst>
          </a:blip>
          <a:stretch>
            <a:fillRect/>
          </a:stretch>
        </p:blipFill>
        <p:spPr>
          <a:xfrm>
            <a:off x="558896" y="4186208"/>
            <a:ext cx="298832" cy="326161"/>
          </a:xfrm>
          <a:prstGeom prst="rect">
            <a:avLst/>
          </a:prstGeom>
        </p:spPr>
      </p:pic>
      <p:sp>
        <p:nvSpPr>
          <p:cNvPr id="32" name="TextBox 31">
            <a:extLst>
              <a:ext uri="{FF2B5EF4-FFF2-40B4-BE49-F238E27FC236}">
                <a16:creationId xmlns:a16="http://schemas.microsoft.com/office/drawing/2014/main" id="{8027DA17-F75B-482E-A5B1-66B242FB3C9F}"/>
              </a:ext>
            </a:extLst>
          </p:cNvPr>
          <p:cNvSpPr txBox="1">
            <a:spLocks/>
          </p:cNvSpPr>
          <p:nvPr/>
        </p:nvSpPr>
        <p:spPr>
          <a:xfrm>
            <a:off x="558895" y="4588982"/>
            <a:ext cx="1152929" cy="1077218"/>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Char char="​"/>
              <a:tabLst/>
              <a:defRPr/>
            </a:pPr>
            <a:r>
              <a:rPr kumimoji="0" lang="en-GB" sz="10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Move as much away from the actual frontier as possible and appropriate</a:t>
            </a:r>
            <a:r>
              <a:rPr kumimoji="0" lang="en-GB" sz="10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 both for travellers and traders</a:t>
            </a:r>
          </a:p>
        </p:txBody>
      </p:sp>
      <p:pic>
        <p:nvPicPr>
          <p:cNvPr id="33" name="CustomIcon">
            <a:extLst>
              <a:ext uri="{FF2B5EF4-FFF2-40B4-BE49-F238E27FC236}">
                <a16:creationId xmlns:a16="http://schemas.microsoft.com/office/drawing/2014/main" id="{3C9DBA3A-80E7-4C99-81B7-153AED81D2AD}"/>
              </a:ext>
            </a:extLst>
          </p:cNvPr>
          <p:cNvPicPr>
            <a:picLocks/>
          </p:cNvPicPr>
          <p:nvPr>
            <p:custDataLst>
              <p:tags r:id="rId4"/>
            </p:custDataLst>
          </p:nvPr>
        </p:nvPicPr>
        <p:blipFill>
          <a:blip r:embed="rId17">
            <a:extLst>
              <a:ext uri="{96DAC541-7B7A-43D3-8B79-37D633B846F1}">
                <asvg:svgBlip xmlns:asvg="http://schemas.microsoft.com/office/drawing/2016/SVG/main" r:embed="rId18"/>
              </a:ext>
            </a:extLst>
          </a:blip>
          <a:stretch>
            <a:fillRect/>
          </a:stretch>
        </p:blipFill>
        <p:spPr>
          <a:xfrm>
            <a:off x="2513097" y="4186208"/>
            <a:ext cx="298832" cy="326161"/>
          </a:xfrm>
          <a:prstGeom prst="rect">
            <a:avLst/>
          </a:prstGeom>
        </p:spPr>
      </p:pic>
      <p:sp>
        <p:nvSpPr>
          <p:cNvPr id="34" name="TextBox 33">
            <a:extLst>
              <a:ext uri="{FF2B5EF4-FFF2-40B4-BE49-F238E27FC236}">
                <a16:creationId xmlns:a16="http://schemas.microsoft.com/office/drawing/2014/main" id="{5BB28AD7-89B7-4AE7-9594-91D5169A5E26}"/>
              </a:ext>
            </a:extLst>
          </p:cNvPr>
          <p:cNvSpPr txBox="1">
            <a:spLocks/>
          </p:cNvSpPr>
          <p:nvPr/>
        </p:nvSpPr>
        <p:spPr>
          <a:xfrm>
            <a:off x="2390344" y="4588982"/>
            <a:ext cx="1348845" cy="1538883"/>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marL="0" marR="0" lvl="0" indent="0" algn="l" defTabSz="914400" rtl="0" eaLnBrk="1" fontAlgn="auto" latinLnBrk="0" hangingPunct="1">
              <a:lnSpc>
                <a:spcPct val="100000"/>
              </a:lnSpc>
              <a:spcBef>
                <a:spcPts val="300"/>
              </a:spcBef>
              <a:spcAft>
                <a:spcPts val="300"/>
              </a:spcAft>
              <a:buClrTx/>
              <a:buSzTx/>
              <a:buFont typeface="Segoe UI" panose="020B0502040204020203" pitchFamily="34" charset="0"/>
              <a:buNone/>
              <a:tabLst/>
              <a:defRPr/>
            </a:pPr>
            <a:r>
              <a:rPr kumimoji="0" lang="en-GB" sz="1000" b="1" i="0" u="none" strike="noStrike" kern="1200" cap="none" spc="0" normalizeH="0" baseline="0" noProof="0" dirty="0">
                <a:ln>
                  <a:noFill/>
                </a:ln>
                <a:solidFill>
                  <a:srgbClr val="0061B0"/>
                </a:solidFill>
                <a:effectLst/>
                <a:uLnTx/>
                <a:uFillTx/>
                <a:latin typeface="Arial"/>
                <a:ea typeface="+mn-ea"/>
                <a:cs typeface="Arial" panose="020B0604020202020204" pitchFamily="34" charset="0"/>
              </a:rPr>
              <a:t>Establish resilient ‘ports of the future’ at border crossing points </a:t>
            </a:r>
            <a:r>
              <a:rPr kumimoji="0" lang="en-GB" sz="1000" b="0" i="0" u="none" strike="noStrike" kern="1200" cap="none" spc="0" normalizeH="0" baseline="0" noProof="0" dirty="0">
                <a:ln>
                  <a:noFill/>
                </a:ln>
                <a:solidFill>
                  <a:srgbClr val="000000"/>
                </a:solidFill>
                <a:effectLst/>
                <a:uLnTx/>
                <a:uFillTx/>
                <a:latin typeface="Arial"/>
                <a:ea typeface="+mn-ea"/>
                <a:cs typeface="Arial" panose="020B0604020202020204" pitchFamily="34" charset="0"/>
              </a:rPr>
              <a:t>to make the experience smoother and more secure for travellers and traders, while better protecting the public and environment</a:t>
            </a:r>
            <a:endParaRPr kumimoji="0" lang="en-GB" sz="1000" b="1" i="0" u="none" strike="noStrike" kern="1200" cap="none" spc="0" normalizeH="0" baseline="0" noProof="0" dirty="0">
              <a:ln>
                <a:noFill/>
              </a:ln>
              <a:solidFill>
                <a:srgbClr val="000000"/>
              </a:solidFill>
              <a:effectLst/>
              <a:uLnTx/>
              <a:uFillTx/>
              <a:latin typeface="Arial"/>
              <a:ea typeface="+mn-ea"/>
              <a:cs typeface="Arial" panose="020B0604020202020204" pitchFamily="34" charset="0"/>
            </a:endParaRPr>
          </a:p>
        </p:txBody>
      </p:sp>
      <p:pic>
        <p:nvPicPr>
          <p:cNvPr id="35" name="CustomIcon">
            <a:extLst>
              <a:ext uri="{FF2B5EF4-FFF2-40B4-BE49-F238E27FC236}">
                <a16:creationId xmlns:a16="http://schemas.microsoft.com/office/drawing/2014/main" id="{F2B027BD-2730-4C3C-9F23-A6EE0962B63C}"/>
              </a:ext>
            </a:extLst>
          </p:cNvPr>
          <p:cNvPicPr>
            <a:picLocks/>
          </p:cNvPicPr>
          <p:nvPr>
            <p:custDataLst>
              <p:tags r:id="rId5"/>
            </p:custDataLst>
          </p:nvPr>
        </p:nvPicPr>
        <p:blipFill>
          <a:blip r:embed="rId19">
            <a:extLst>
              <a:ext uri="{96DAC541-7B7A-43D3-8B79-37D633B846F1}">
                <asvg:svgBlip xmlns:asvg="http://schemas.microsoft.com/office/drawing/2016/SVG/main" r:embed="rId20"/>
              </a:ext>
            </a:extLst>
          </a:blip>
          <a:stretch>
            <a:fillRect/>
          </a:stretch>
        </p:blipFill>
        <p:spPr>
          <a:xfrm>
            <a:off x="4316759" y="4186208"/>
            <a:ext cx="298832" cy="326161"/>
          </a:xfrm>
          <a:prstGeom prst="rect">
            <a:avLst/>
          </a:prstGeom>
        </p:spPr>
      </p:pic>
      <p:pic>
        <p:nvPicPr>
          <p:cNvPr id="36" name="CustomIcon">
            <a:extLst>
              <a:ext uri="{FF2B5EF4-FFF2-40B4-BE49-F238E27FC236}">
                <a16:creationId xmlns:a16="http://schemas.microsoft.com/office/drawing/2014/main" id="{CFE5E3DE-82AD-4AD6-8547-383DC53C4F81}"/>
              </a:ext>
            </a:extLst>
          </p:cNvPr>
          <p:cNvPicPr>
            <a:picLocks/>
          </p:cNvPicPr>
          <p:nvPr>
            <p:custDataLst>
              <p:tags r:id="rId6"/>
            </p:custDataLst>
          </p:nvPr>
        </p:nvPicPr>
        <p:blipFill>
          <a:blip r:embed="rId21">
            <a:extLst>
              <a:ext uri="{96DAC541-7B7A-43D3-8B79-37D633B846F1}">
                <asvg:svgBlip xmlns:asvg="http://schemas.microsoft.com/office/drawing/2016/SVG/main" r:embed="rId22"/>
              </a:ext>
            </a:extLst>
          </a:blip>
          <a:stretch>
            <a:fillRect/>
          </a:stretch>
        </p:blipFill>
        <p:spPr>
          <a:xfrm>
            <a:off x="6379459" y="4186208"/>
            <a:ext cx="345653" cy="326161"/>
          </a:xfrm>
          <a:prstGeom prst="rect">
            <a:avLst/>
          </a:prstGeom>
        </p:spPr>
      </p:pic>
      <p:pic>
        <p:nvPicPr>
          <p:cNvPr id="37" name="CustomIcon">
            <a:extLst>
              <a:ext uri="{FF2B5EF4-FFF2-40B4-BE49-F238E27FC236}">
                <a16:creationId xmlns:a16="http://schemas.microsoft.com/office/drawing/2014/main" id="{1D50C222-6B8C-4165-991C-97703340B6C3}"/>
              </a:ext>
            </a:extLst>
          </p:cNvPr>
          <p:cNvPicPr>
            <a:picLocks/>
          </p:cNvPicPr>
          <p:nvPr>
            <p:custDataLst>
              <p:tags r:id="rId7"/>
            </p:custDataLst>
          </p:nvPr>
        </p:nvPicPr>
        <p:blipFill>
          <a:blip r:embed="rId23">
            <a:extLst>
              <a:ext uri="{96DAC541-7B7A-43D3-8B79-37D633B846F1}">
                <asvg:svgBlip xmlns:asvg="http://schemas.microsoft.com/office/drawing/2016/SVG/main" r:embed="rId24"/>
              </a:ext>
            </a:extLst>
          </a:blip>
          <a:stretch>
            <a:fillRect/>
          </a:stretch>
        </p:blipFill>
        <p:spPr>
          <a:xfrm>
            <a:off x="8262540" y="4186208"/>
            <a:ext cx="298832" cy="326161"/>
          </a:xfrm>
          <a:prstGeom prst="rect">
            <a:avLst/>
          </a:prstGeom>
        </p:spPr>
      </p:pic>
      <p:pic>
        <p:nvPicPr>
          <p:cNvPr id="38" name="CustomIcon">
            <a:extLst>
              <a:ext uri="{FF2B5EF4-FFF2-40B4-BE49-F238E27FC236}">
                <a16:creationId xmlns:a16="http://schemas.microsoft.com/office/drawing/2014/main" id="{3C91E6AA-68D8-4E99-BAFF-4BE71F4EA190}"/>
              </a:ext>
            </a:extLst>
          </p:cNvPr>
          <p:cNvPicPr>
            <a:picLocks/>
          </p:cNvPicPr>
          <p:nvPr>
            <p:custDataLst>
              <p:tags r:id="rId8"/>
            </p:custDataLst>
          </p:nvPr>
        </p:nvPicPr>
        <p:blipFill>
          <a:blip r:embed="rId25">
            <a:extLst>
              <a:ext uri="{96DAC541-7B7A-43D3-8B79-37D633B846F1}">
                <asvg:svgBlip xmlns:asvg="http://schemas.microsoft.com/office/drawing/2016/SVG/main" r:embed="rId26"/>
              </a:ext>
            </a:extLst>
          </a:blip>
          <a:stretch>
            <a:fillRect/>
          </a:stretch>
        </p:blipFill>
        <p:spPr>
          <a:xfrm>
            <a:off x="10212415" y="4186208"/>
            <a:ext cx="298832" cy="326161"/>
          </a:xfrm>
          <a:prstGeom prst="rect">
            <a:avLst/>
          </a:prstGeom>
        </p:spPr>
      </p:pic>
      <p:sp>
        <p:nvSpPr>
          <p:cNvPr id="39" name="TextBox 38">
            <a:extLst>
              <a:ext uri="{FF2B5EF4-FFF2-40B4-BE49-F238E27FC236}">
                <a16:creationId xmlns:a16="http://schemas.microsoft.com/office/drawing/2014/main" id="{269C873D-1EB5-4388-A002-99BBB616E42F}"/>
              </a:ext>
            </a:extLst>
          </p:cNvPr>
          <p:cNvSpPr txBox="1">
            <a:spLocks/>
          </p:cNvSpPr>
          <p:nvPr/>
        </p:nvSpPr>
        <p:spPr>
          <a:xfrm>
            <a:off x="4316757" y="4588982"/>
            <a:ext cx="1648889" cy="1846659"/>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sz="1000" b="1" dirty="0">
                <a:solidFill>
                  <a:schemeClr val="accent1"/>
                </a:solidFill>
              </a:rPr>
              <a:t>Develop a co-ordinated user-centric government approach at the border </a:t>
            </a:r>
            <a:r>
              <a:rPr lang="en-GB" sz="1000" dirty="0"/>
              <a:t>which provides a smooth, streamlined and secure experience to legitimate traders and travellers, and enables resilient and effective cross-government border administration that works effectively in partnership with industry </a:t>
            </a:r>
          </a:p>
        </p:txBody>
      </p:sp>
      <p:sp>
        <p:nvSpPr>
          <p:cNvPr id="40" name="TextBox 39">
            <a:extLst>
              <a:ext uri="{FF2B5EF4-FFF2-40B4-BE49-F238E27FC236}">
                <a16:creationId xmlns:a16="http://schemas.microsoft.com/office/drawing/2014/main" id="{7E96E4CC-A3CD-4B49-9612-7F3385D8DF8A}"/>
              </a:ext>
            </a:extLst>
          </p:cNvPr>
          <p:cNvSpPr txBox="1">
            <a:spLocks/>
          </p:cNvSpPr>
          <p:nvPr/>
        </p:nvSpPr>
        <p:spPr>
          <a:xfrm>
            <a:off x="6241673" y="4588982"/>
            <a:ext cx="1503468" cy="923330"/>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sz="1000" b="1" dirty="0">
                <a:solidFill>
                  <a:schemeClr val="accent1"/>
                </a:solidFill>
              </a:rPr>
              <a:t>Bring together Government’s  collection, assurance and use of border data, </a:t>
            </a:r>
            <a:r>
              <a:rPr lang="en-GB" sz="1000" dirty="0"/>
              <a:t>while ensuring adequate data protection is in place</a:t>
            </a:r>
          </a:p>
        </p:txBody>
      </p:sp>
      <p:sp>
        <p:nvSpPr>
          <p:cNvPr id="41" name="TextBox 40">
            <a:extLst>
              <a:ext uri="{FF2B5EF4-FFF2-40B4-BE49-F238E27FC236}">
                <a16:creationId xmlns:a16="http://schemas.microsoft.com/office/drawing/2014/main" id="{517909D0-83D2-4BCB-8D9D-0592509F7A15}"/>
              </a:ext>
            </a:extLst>
          </p:cNvPr>
          <p:cNvSpPr txBox="1">
            <a:spLocks/>
          </p:cNvSpPr>
          <p:nvPr/>
        </p:nvSpPr>
        <p:spPr>
          <a:xfrm>
            <a:off x="8262538" y="4588982"/>
            <a:ext cx="1465455" cy="1077218"/>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a:defRPr/>
            </a:pPr>
            <a:r>
              <a:rPr lang="en-GB" sz="1000" b="1" dirty="0">
                <a:solidFill>
                  <a:schemeClr val="accent1"/>
                </a:solidFill>
              </a:rPr>
              <a:t>Build the capability of staff responsible for delivering border processes and users of the border, </a:t>
            </a:r>
            <a:r>
              <a:rPr lang="en-GB" sz="1000" dirty="0"/>
              <a:t>particularly in an</a:t>
            </a:r>
            <a:r>
              <a:rPr lang="en-GB" sz="1000" dirty="0">
                <a:solidFill>
                  <a:srgbClr val="FF00FF"/>
                </a:solidFill>
              </a:rPr>
              <a:t> </a:t>
            </a:r>
            <a:r>
              <a:rPr lang="en-GB" sz="1000" dirty="0"/>
              <a:t>environment of greater automation</a:t>
            </a:r>
            <a:endParaRPr kumimoji="0" lang="en-GB" sz="1000" b="0" i="0" u="none" strike="noStrike" kern="1200" cap="none" spc="0" normalizeH="0" baseline="0" noProof="0" dirty="0">
              <a:ln>
                <a:noFill/>
              </a:ln>
              <a:solidFill>
                <a:srgbClr val="0061B0"/>
              </a:solidFill>
              <a:effectLst/>
              <a:uLnTx/>
              <a:uFillTx/>
              <a:latin typeface="Arial"/>
              <a:ea typeface="+mn-ea"/>
              <a:cs typeface="Arial" panose="020B0604020202020204" pitchFamily="34" charset="0"/>
            </a:endParaRPr>
          </a:p>
        </p:txBody>
      </p:sp>
      <p:sp>
        <p:nvSpPr>
          <p:cNvPr id="42" name="TextBox 41">
            <a:extLst>
              <a:ext uri="{FF2B5EF4-FFF2-40B4-BE49-F238E27FC236}">
                <a16:creationId xmlns:a16="http://schemas.microsoft.com/office/drawing/2014/main" id="{51200CEE-A436-4668-9B14-6E564A0ED103}"/>
              </a:ext>
            </a:extLst>
          </p:cNvPr>
          <p:cNvSpPr txBox="1">
            <a:spLocks/>
          </p:cNvSpPr>
          <p:nvPr/>
        </p:nvSpPr>
        <p:spPr>
          <a:xfrm>
            <a:off x="10212414" y="4588982"/>
            <a:ext cx="1323537" cy="1231106"/>
          </a:xfrm>
          <a:prstGeom prst="rect">
            <a:avLst/>
          </a:prstGeom>
        </p:spPr>
        <p:txBody>
          <a:bodyPr vert="horz" wrap="square" lIns="0" tIns="0" rIns="0" bIns="0" rtlCol="0" anchor="t" anchorCtr="0">
            <a:spAutoFit/>
          </a:bodyPr>
          <a:lstStyle>
            <a:lvl1pPr lvl="0" indent="0">
              <a:lnSpc>
                <a:spcPct val="100000"/>
              </a:lnSpc>
              <a:spcBef>
                <a:spcPts val="300"/>
              </a:spcBef>
              <a:spcAft>
                <a:spcPts val="300"/>
              </a:spcAft>
              <a:buFont typeface="Segoe UI" panose="020B0502040204020203" pitchFamily="34" charset="0"/>
              <a:buChar char="​"/>
              <a:defRPr sz="1600">
                <a:cs typeface="Arial" panose="020B0604020202020204" pitchFamily="34" charset="0"/>
              </a:defRPr>
            </a:lvl1pPr>
            <a:lvl2pPr marL="228600" lvl="1" indent="-225425">
              <a:lnSpc>
                <a:spcPct val="100000"/>
              </a:lnSpc>
              <a:spcBef>
                <a:spcPts val="0"/>
              </a:spcBef>
              <a:spcAft>
                <a:spcPts val="300"/>
              </a:spcAft>
              <a:buFont typeface="Wingdings" panose="05000000000000000000" pitchFamily="2" charset="2"/>
              <a:buChar char=""/>
              <a:defRPr sz="1600">
                <a:cs typeface="Arial" panose="020B0604020202020204" pitchFamily="34" charset="0"/>
              </a:defRPr>
            </a:lvl2pPr>
            <a:lvl3pPr marL="515938" lvl="2" indent="-287338">
              <a:lnSpc>
                <a:spcPct val="100000"/>
              </a:lnSpc>
              <a:spcBef>
                <a:spcPts val="0"/>
              </a:spcBef>
              <a:spcAft>
                <a:spcPts val="300"/>
              </a:spcAft>
              <a:buFont typeface="Arial" panose="020B0604020202020204" pitchFamily="34" charset="0"/>
              <a:buChar char="—"/>
              <a:defRPr sz="1600">
                <a:cs typeface="Arial" panose="020B0604020202020204" pitchFamily="34" charset="0"/>
              </a:defRPr>
            </a:lvl3pPr>
            <a:lvl4pPr marL="742950" lvl="3" indent="-182563">
              <a:lnSpc>
                <a:spcPct val="100000"/>
              </a:lnSpc>
              <a:spcBef>
                <a:spcPts val="0"/>
              </a:spcBef>
              <a:spcAft>
                <a:spcPts val="300"/>
              </a:spcAft>
              <a:buFont typeface="Arial" panose="020B0604020202020204" pitchFamily="34" charset="0"/>
              <a:buChar char="»"/>
              <a:defRPr sz="1600">
                <a:cs typeface="Arial" panose="020B0604020202020204" pitchFamily="34" charset="0"/>
              </a:defRPr>
            </a:lvl4pPr>
            <a:lvl5pPr marL="914400" lvl="4" indent="-136525">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5pPr>
            <a:lvl6pPr marL="1085850" lvl="5"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6pPr>
            <a:lvl7pPr marL="1085850" lvl="6"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7pPr>
            <a:lvl8pPr marL="1085850" lvl="7"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8pPr>
            <a:lvl9pPr marL="1085850" lvl="8" indent="-171450">
              <a:lnSpc>
                <a:spcPct val="100000"/>
              </a:lnSpc>
              <a:spcBef>
                <a:spcPts val="0"/>
              </a:spcBef>
              <a:spcAft>
                <a:spcPts val="300"/>
              </a:spcAft>
              <a:buSzPct val="100000"/>
              <a:buFont typeface="Arial" panose="020B0604020202020204" pitchFamily="34" charset="0"/>
              <a:buChar char="▫"/>
              <a:defRPr sz="1600">
                <a:cs typeface="Arial" panose="020B0604020202020204" pitchFamily="34" charset="0"/>
              </a:defRPr>
            </a:lvl9pPr>
          </a:lstStyle>
          <a:p>
            <a:pPr lvl="0"/>
            <a:r>
              <a:rPr lang="en-GB" sz="1000" b="1" dirty="0">
                <a:solidFill>
                  <a:schemeClr val="accent1"/>
                </a:solidFill>
              </a:rPr>
              <a:t>Shape the future development of borders worldwide, </a:t>
            </a:r>
            <a:r>
              <a:rPr lang="en-GB" sz="1000" dirty="0"/>
              <a:t>to promote the UK’s interests, improve security and facilitate end-to-end trade and travel</a:t>
            </a:r>
          </a:p>
        </p:txBody>
      </p:sp>
    </p:spTree>
    <p:extLst>
      <p:ext uri="{BB962C8B-B14F-4D97-AF65-F5344CB8AC3E}">
        <p14:creationId xmlns:p14="http://schemas.microsoft.com/office/powerpoint/2010/main" val="3462136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301B9-79A1-41C6-8BB6-704098ABBE2B}"/>
              </a:ext>
            </a:extLst>
          </p:cNvPr>
          <p:cNvSpPr>
            <a:spLocks noGrp="1"/>
          </p:cNvSpPr>
          <p:nvPr>
            <p:ph type="title"/>
          </p:nvPr>
        </p:nvSpPr>
        <p:spPr>
          <a:xfrm>
            <a:off x="554736" y="172212"/>
            <a:ext cx="11082528" cy="769441"/>
          </a:xfrm>
        </p:spPr>
        <p:txBody>
          <a:bodyPr/>
          <a:lstStyle/>
          <a:p>
            <a:r>
              <a:rPr lang="en-GB" dirty="0"/>
              <a:t>We want to work in partnership with you to design a border that works for industry and for Government </a:t>
            </a:r>
          </a:p>
        </p:txBody>
      </p:sp>
      <p:sp>
        <p:nvSpPr>
          <p:cNvPr id="3" name="Rectangle 2">
            <a:extLst>
              <a:ext uri="{FF2B5EF4-FFF2-40B4-BE49-F238E27FC236}">
                <a16:creationId xmlns:a16="http://schemas.microsoft.com/office/drawing/2014/main" id="{7B381323-807B-420D-9321-517A2627696D}"/>
              </a:ext>
            </a:extLst>
          </p:cNvPr>
          <p:cNvSpPr/>
          <p:nvPr/>
        </p:nvSpPr>
        <p:spPr>
          <a:xfrm>
            <a:off x="565922" y="1191367"/>
            <a:ext cx="3292256" cy="503339"/>
          </a:xfrm>
          <a:prstGeom prst="rect">
            <a:avLst/>
          </a:prstGeom>
          <a:solidFill>
            <a:schemeClr val="accent1"/>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kumimoji="0" lang="en-GB" sz="1600" b="1" i="0" u="none" strike="noStrike" kern="1200" cap="none" spc="0" normalizeH="0" baseline="0" noProof="0" dirty="0">
                <a:ln>
                  <a:noFill/>
                </a:ln>
                <a:solidFill>
                  <a:srgbClr val="FFFFFF"/>
                </a:solidFill>
                <a:effectLst/>
                <a:uLnTx/>
                <a:uFillTx/>
                <a:latin typeface="Arial"/>
                <a:ea typeface="+mn-ea"/>
                <a:cs typeface="+mn-cs"/>
              </a:rPr>
              <a:t>How we want to work with you</a:t>
            </a:r>
          </a:p>
        </p:txBody>
      </p:sp>
      <p:grpSp>
        <p:nvGrpSpPr>
          <p:cNvPr id="9" name="Group 8">
            <a:extLst>
              <a:ext uri="{FF2B5EF4-FFF2-40B4-BE49-F238E27FC236}">
                <a16:creationId xmlns:a16="http://schemas.microsoft.com/office/drawing/2014/main" id="{44F63FB2-6390-494A-9428-D3BB81EA55B1}"/>
              </a:ext>
            </a:extLst>
          </p:cNvPr>
          <p:cNvGrpSpPr/>
          <p:nvPr/>
        </p:nvGrpSpPr>
        <p:grpSpPr>
          <a:xfrm>
            <a:off x="565922" y="4136406"/>
            <a:ext cx="10837514" cy="1652631"/>
            <a:chOff x="554736" y="2273417"/>
            <a:chExt cx="10837514" cy="1652631"/>
          </a:xfrm>
          <a:solidFill>
            <a:srgbClr val="E6E6E6"/>
          </a:solidFill>
        </p:grpSpPr>
        <p:sp>
          <p:nvSpPr>
            <p:cNvPr id="4" name="Rectangle 3">
              <a:extLst>
                <a:ext uri="{FF2B5EF4-FFF2-40B4-BE49-F238E27FC236}">
                  <a16:creationId xmlns:a16="http://schemas.microsoft.com/office/drawing/2014/main" id="{741EBD83-9525-43CE-96F2-F5275CE583BB}"/>
                </a:ext>
              </a:extLst>
            </p:cNvPr>
            <p:cNvSpPr/>
            <p:nvPr/>
          </p:nvSpPr>
          <p:spPr>
            <a:xfrm>
              <a:off x="554736" y="2273417"/>
              <a:ext cx="10837514" cy="1652631"/>
            </a:xfrm>
            <a:prstGeom prst="rect">
              <a:avLst/>
            </a:prstGeom>
            <a:grp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6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CC56C8A2-3D53-4458-B904-9174D561E5D1}"/>
                </a:ext>
              </a:extLst>
            </p:cNvPr>
            <p:cNvSpPr txBox="1"/>
            <p:nvPr/>
          </p:nvSpPr>
          <p:spPr>
            <a:xfrm>
              <a:off x="788565" y="2364781"/>
              <a:ext cx="10491614" cy="1443821"/>
            </a:xfrm>
            <a:prstGeom prst="rect">
              <a:avLst/>
            </a:prstGeom>
            <a:grpFill/>
            <a:ln w="6350">
              <a:noFill/>
              <a:miter lim="800000"/>
            </a:ln>
          </p:spPr>
          <p:txBody>
            <a:bodyPr vert="horz" wrap="square" lIns="0" tIns="0" rIns="0" bIns="0" rtlCol="0">
              <a:no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GB" sz="1400" b="1" i="0" u="none" strike="noStrike" kern="1200" cap="none" spc="0" normalizeH="0" baseline="0" noProof="0" dirty="0">
                  <a:ln>
                    <a:noFill/>
                  </a:ln>
                  <a:solidFill>
                    <a:srgbClr val="0061B0"/>
                  </a:solidFill>
                  <a:effectLst/>
                  <a:uLnTx/>
                  <a:uFillTx/>
                  <a:latin typeface="Arial"/>
                  <a:ea typeface="+mn-ea"/>
                  <a:cs typeface="+mn-cs"/>
                </a:rPr>
                <a:t>Public consultation </a:t>
              </a:r>
            </a:p>
            <a:p>
              <a:pPr lvl="0">
                <a:spcBef>
                  <a:spcPts val="300"/>
                </a:spcBef>
                <a:spcAft>
                  <a:spcPts val="300"/>
                </a:spcAf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To ensure the future border is user-centric and aligns with your expectations, we want to make sure that we are capturing the widest possible pool of views to feed into the development of the 2025 UK Border Strategy. We have launched a public consultation that will be open until Friday 28 August 2020 and we would welcome your input and expertise to ensure that we deliver a 2025 border that is designed with the user in mind. </a:t>
              </a:r>
            </a:p>
            <a:p>
              <a:pPr lvl="0">
                <a:spcBef>
                  <a:spcPts val="300"/>
                </a:spcBef>
                <a:spcAft>
                  <a:spcPts val="300"/>
                </a:spcAft>
                <a:defRPr/>
              </a:pPr>
              <a:r>
                <a:rPr lang="en-GB" sz="1400" dirty="0">
                  <a:hlinkClick r:id="rId2"/>
                </a:rPr>
                <a:t>https://www.gov.uk/government/consultations/2025-uk-border-strategy-public-consultation</a:t>
              </a:r>
              <a:endParaRPr lang="en-GB" sz="1400" dirty="0"/>
            </a:p>
          </p:txBody>
        </p:sp>
      </p:grpSp>
      <p:grpSp>
        <p:nvGrpSpPr>
          <p:cNvPr id="8" name="Group 7">
            <a:extLst>
              <a:ext uri="{FF2B5EF4-FFF2-40B4-BE49-F238E27FC236}">
                <a16:creationId xmlns:a16="http://schemas.microsoft.com/office/drawing/2014/main" id="{07CEEE20-E35E-4C54-B678-0866964B09BD}"/>
              </a:ext>
            </a:extLst>
          </p:cNvPr>
          <p:cNvGrpSpPr/>
          <p:nvPr/>
        </p:nvGrpSpPr>
        <p:grpSpPr>
          <a:xfrm>
            <a:off x="554736" y="1955236"/>
            <a:ext cx="10837514" cy="1920640"/>
            <a:chOff x="543550" y="3710493"/>
            <a:chExt cx="10837514" cy="1920640"/>
          </a:xfrm>
          <a:solidFill>
            <a:srgbClr val="E6E6E6"/>
          </a:solidFill>
        </p:grpSpPr>
        <p:sp>
          <p:nvSpPr>
            <p:cNvPr id="5" name="Rectangle 4">
              <a:extLst>
                <a:ext uri="{FF2B5EF4-FFF2-40B4-BE49-F238E27FC236}">
                  <a16:creationId xmlns:a16="http://schemas.microsoft.com/office/drawing/2014/main" id="{E57B27BE-73BC-44D5-ABC3-0F068EA069D8}"/>
                </a:ext>
              </a:extLst>
            </p:cNvPr>
            <p:cNvSpPr/>
            <p:nvPr/>
          </p:nvSpPr>
          <p:spPr>
            <a:xfrm>
              <a:off x="543550" y="3710493"/>
              <a:ext cx="10837514" cy="1920640"/>
            </a:xfrm>
            <a:prstGeom prst="rect">
              <a:avLst/>
            </a:prstGeom>
            <a:grpFill/>
            <a:ln w="63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300"/>
                </a:spcBef>
                <a:spcAft>
                  <a:spcPts val="300"/>
                </a:spcAft>
                <a:buClrTx/>
                <a:buSzTx/>
                <a:buFontTx/>
                <a:buNone/>
                <a:tabLst/>
                <a:defRPr/>
              </a:pPr>
              <a:endParaRPr kumimoji="0" lang="en-GB" sz="16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7" name="TextBox 6">
              <a:extLst>
                <a:ext uri="{FF2B5EF4-FFF2-40B4-BE49-F238E27FC236}">
                  <a16:creationId xmlns:a16="http://schemas.microsoft.com/office/drawing/2014/main" id="{168E0122-908D-461B-8721-78BC290E8A4E}"/>
                </a:ext>
              </a:extLst>
            </p:cNvPr>
            <p:cNvSpPr txBox="1"/>
            <p:nvPr/>
          </p:nvSpPr>
          <p:spPr>
            <a:xfrm>
              <a:off x="688275" y="3786522"/>
              <a:ext cx="10550609" cy="1443821"/>
            </a:xfrm>
            <a:prstGeom prst="rect">
              <a:avLst/>
            </a:prstGeom>
            <a:grpFill/>
            <a:ln w="6350">
              <a:noFill/>
              <a:miter lim="800000"/>
            </a:ln>
          </p:spPr>
          <p:txBody>
            <a:bodyPr vert="horz" wrap="square" lIns="0" tIns="0" rIns="0" bIns="0" rtlCol="0">
              <a:noAutofit/>
            </a:bodyPr>
            <a:lstStyle/>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GB" sz="1400" b="1" i="0" u="none" strike="noStrike" kern="1200" cap="none" spc="0" normalizeH="0" baseline="0" noProof="0" dirty="0">
                  <a:ln>
                    <a:noFill/>
                  </a:ln>
                  <a:solidFill>
                    <a:srgbClr val="0061B0"/>
                  </a:solidFill>
                  <a:effectLst/>
                  <a:uLnTx/>
                  <a:uFillTx/>
                  <a:latin typeface="Arial"/>
                  <a:ea typeface="+mn-ea"/>
                  <a:cs typeface="+mn-cs"/>
                </a:rPr>
                <a:t>Detailed engagement </a:t>
              </a:r>
            </a:p>
            <a:p>
              <a:pPr marL="0" marR="0" lvl="0" indent="0" algn="l" defTabSz="914400" rtl="0" eaLnBrk="1" fontAlgn="auto" latinLnBrk="0" hangingPunct="1">
                <a:lnSpc>
                  <a:spcPct val="100000"/>
                </a:lnSpc>
                <a:spcBef>
                  <a:spcPts val="300"/>
                </a:spcBef>
                <a:spcAft>
                  <a:spcPts val="30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a:ea typeface="+mn-ea"/>
                  <a:cs typeface="+mn-cs"/>
                </a:rPr>
                <a:t>We would welcome more detailed engagement from businesses and organisations who would like to discuss this work in more detail. This </a:t>
              </a:r>
              <a:r>
                <a:rPr lang="en-GB" sz="1400" dirty="0">
                  <a:solidFill>
                    <a:srgbClr val="000000"/>
                  </a:solidFill>
                  <a:latin typeface="Arial"/>
                </a:rPr>
                <a:t>will be in the form of </a:t>
              </a:r>
              <a:r>
                <a:rPr kumimoji="0" lang="en-GB" sz="1400" b="0" i="0" u="none" strike="noStrike" kern="1200" cap="none" spc="0" normalizeH="0" baseline="0" noProof="0" dirty="0">
                  <a:ln>
                    <a:noFill/>
                  </a:ln>
                  <a:solidFill>
                    <a:srgbClr val="000000"/>
                  </a:solidFill>
                  <a:effectLst/>
                  <a:uLnTx/>
                  <a:uFillTx/>
                  <a:latin typeface="Arial"/>
                  <a:ea typeface="+mn-ea"/>
                  <a:cs typeface="+mn-cs"/>
                </a:rPr>
                <a:t>workshops and forums led by BPDG or other departments. If you are interested in engaging in more detail, please contact </a:t>
              </a:r>
              <a:r>
                <a:rPr kumimoji="0" lang="en-GB" sz="1400" b="0" i="0" u="none" strike="noStrike" kern="1200" cap="none" spc="0" normalizeH="0" baseline="0" noProof="0" dirty="0">
                  <a:ln>
                    <a:noFill/>
                  </a:ln>
                  <a:solidFill>
                    <a:srgbClr val="000000"/>
                  </a:solidFill>
                  <a:effectLst/>
                  <a:uLnTx/>
                  <a:uFillTx/>
                  <a:latin typeface="Arial"/>
                  <a:ea typeface="+mn-ea"/>
                  <a:cs typeface="+mn-cs"/>
                  <a:hlinkClick r:id="rId3"/>
                </a:rPr>
                <a:t>2025borderstrategy@hmrc.gov.uk</a:t>
              </a:r>
              <a:r>
                <a:rPr kumimoji="0" lang="en-GB" sz="1400" b="0" i="0" u="none" strike="noStrike" kern="1200" cap="none" spc="0" normalizeH="0" baseline="0" noProof="0" dirty="0">
                  <a:ln>
                    <a:noFill/>
                  </a:ln>
                  <a:solidFill>
                    <a:srgbClr val="000000"/>
                  </a:solidFill>
                  <a:effectLst/>
                  <a:uLnTx/>
                  <a:uFillTx/>
                  <a:latin typeface="Arial"/>
                  <a:ea typeface="+mn-ea"/>
                  <a:cs typeface="+mn-cs"/>
                </a:rPr>
                <a:t> </a:t>
              </a:r>
            </a:p>
            <a:p>
              <a:pPr lvl="0">
                <a:spcBef>
                  <a:spcPts val="300"/>
                </a:spcBef>
                <a:spcAft>
                  <a:spcPts val="300"/>
                </a:spcAft>
                <a:defRPr/>
              </a:pPr>
              <a:r>
                <a:rPr lang="en-GB" sz="1400" dirty="0">
                  <a:solidFill>
                    <a:srgbClr val="000000"/>
                  </a:solidFill>
                  <a:latin typeface="Arial"/>
                </a:rPr>
                <a:t>Specifically we will be holding a passenger workshop on Wednesday 19 August to discuss how the Strategy can support improvements to the user-experience for passengers and travellers. For further information and to sign-up, </a:t>
              </a:r>
              <a:r>
                <a:rPr lang="en-GB" sz="1400" dirty="0">
                  <a:solidFill>
                    <a:srgbClr val="000000"/>
                  </a:solidFill>
                </a:rPr>
                <a:t>please use the Eventbrite link </a:t>
              </a:r>
              <a:r>
                <a:rPr lang="en-GB" sz="1400" dirty="0">
                  <a:solidFill>
                    <a:srgbClr val="000000"/>
                  </a:solidFill>
                  <a:hlinkClick r:id="rId4"/>
                </a:rPr>
                <a:t>https://www.eventbrite.co.uk/e/115511701609</a:t>
              </a:r>
              <a:r>
                <a:rPr lang="en-GB" sz="1400" dirty="0">
                  <a:solidFill>
                    <a:srgbClr val="000000"/>
                  </a:solidFill>
                </a:rPr>
                <a:t> and password: BPDG2025</a:t>
              </a:r>
            </a:p>
            <a:p>
              <a:pPr marL="0" marR="0" lvl="0" indent="0" algn="l" defTabSz="914400" rtl="0" eaLnBrk="1" fontAlgn="auto" latinLnBrk="0" hangingPunct="1">
                <a:lnSpc>
                  <a:spcPct val="100000"/>
                </a:lnSpc>
                <a:spcBef>
                  <a:spcPts val="300"/>
                </a:spcBef>
                <a:spcAft>
                  <a:spcPts val="300"/>
                </a:spcAft>
                <a:buClrTx/>
                <a:buSzTx/>
                <a:buFontTx/>
                <a:buNone/>
                <a:tabLst/>
                <a:defRPr/>
              </a:pPr>
              <a:endParaRPr lang="en-GB" sz="1400" dirty="0">
                <a:solidFill>
                  <a:srgbClr val="000000"/>
                </a:solidFill>
                <a:latin typeface="Arial"/>
              </a:endParaRPr>
            </a:p>
            <a:p>
              <a:pPr marL="0" marR="0" lvl="0" indent="0" algn="l" defTabSz="914400" rtl="0" eaLnBrk="1" fontAlgn="auto" latinLnBrk="0" hangingPunct="1">
                <a:lnSpc>
                  <a:spcPct val="100000"/>
                </a:lnSpc>
                <a:spcBef>
                  <a:spcPts val="300"/>
                </a:spcBef>
                <a:spcAft>
                  <a:spcPts val="30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a:ea typeface="+mn-ea"/>
                <a:cs typeface="+mn-cs"/>
              </a:endParaRPr>
            </a:p>
          </p:txBody>
        </p:sp>
      </p:grpSp>
    </p:spTree>
    <p:extLst>
      <p:ext uri="{BB962C8B-B14F-4D97-AF65-F5344CB8AC3E}">
        <p14:creationId xmlns:p14="http://schemas.microsoft.com/office/powerpoint/2010/main" val="27806962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xNguF4Gw2mJIhuiFXm5tKQ"/>
</p:tagLst>
</file>

<file path=ppt/tags/tag101.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02.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03.xml><?xml version="1.0" encoding="utf-8"?>
<p:tagLst xmlns:a="http://schemas.openxmlformats.org/drawingml/2006/main" xmlns:r="http://schemas.openxmlformats.org/officeDocument/2006/relationships" xmlns:p="http://schemas.openxmlformats.org/presentationml/2006/main">
  <p:tag name="SHAPENAME" val="5. Source"/>
</p:tagLst>
</file>

<file path=ppt/tags/tag10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107.xml><?xml version="1.0" encoding="utf-8"?>
<p:tagLst xmlns:a="http://schemas.openxmlformats.org/drawingml/2006/main" xmlns:r="http://schemas.openxmlformats.org/officeDocument/2006/relationships" xmlns:p="http://schemas.openxmlformats.org/presentationml/2006/main">
  <p:tag name="SHAPENAME" val="5. Source"/>
</p:tagLst>
</file>

<file path=ppt/tags/tag10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ANGLE" val="5"/>
</p:tagLst>
</file>

<file path=ppt/tags/tag110.xml><?xml version="1.0" encoding="utf-8"?>
<p:tagLst xmlns:a="http://schemas.openxmlformats.org/drawingml/2006/main" xmlns:r="http://schemas.openxmlformats.org/officeDocument/2006/relationships" xmlns:p="http://schemas.openxmlformats.org/presentationml/2006/main">
  <p:tag name="SLIDETYPE" val="TitleWhite"/>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aXr8WAgv0cG5g7IkN2Kntg"/>
</p:tagLst>
</file>

<file path=ppt/tags/tag113.xml><?xml version="1.0" encoding="utf-8"?>
<p:tagLst xmlns:a="http://schemas.openxmlformats.org/drawingml/2006/main" xmlns:r="http://schemas.openxmlformats.org/officeDocument/2006/relationships" xmlns:p="http://schemas.openxmlformats.org/presentationml/2006/main">
  <p:tag name="SHAPENAME" val="Subtitle"/>
</p:tagLst>
</file>

<file path=ppt/tags/tag114.xml><?xml version="1.0" encoding="utf-8"?>
<p:tagLst xmlns:a="http://schemas.openxmlformats.org/drawingml/2006/main" xmlns:r="http://schemas.openxmlformats.org/officeDocument/2006/relationships" xmlns:p="http://schemas.openxmlformats.org/presentationml/2006/main">
  <p:tag name="SHAPENAME" val="Title"/>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YOIiv8Mril9NvxyNNnqhkw"/>
</p:tagLst>
</file>

<file path=ppt/tags/tag11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18.xml><?xml version="1.0" encoding="utf-8"?>
<p:tagLst xmlns:a="http://schemas.openxmlformats.org/drawingml/2006/main" xmlns:r="http://schemas.openxmlformats.org/officeDocument/2006/relationships" xmlns:p="http://schemas.openxmlformats.org/presentationml/2006/main">
  <p:tag name="MTTABLE" val="Cell"/>
  <p:tag name="MTNUMBER" val="0.201706766244819"/>
  <p:tag name="LEFT" val="45"/>
  <p:tag name="WIDTH" val="276.6667"/>
  <p:tag name="HEIGHT" val="19.38748"/>
  <p:tag name="TOP" val="110"/>
</p:tagLst>
</file>

<file path=ppt/tags/tag119.xml><?xml version="1.0" encoding="utf-8"?>
<p:tagLst xmlns:a="http://schemas.openxmlformats.org/drawingml/2006/main" xmlns:r="http://schemas.openxmlformats.org/officeDocument/2006/relationships" xmlns:p="http://schemas.openxmlformats.org/presentationml/2006/main">
  <p:tag name="MTTABLE" val="Cell"/>
  <p:tag name="MTNUMBER" val="0.201706766244819"/>
  <p:tag name="LEFT" val="45"/>
  <p:tag name="WIDTH" val="276.6667"/>
  <p:tag name="HEIGHT" val="19.38748"/>
  <p:tag name="TOP" val="110"/>
</p:tagLst>
</file>

<file path=ppt/tags/tag12.xml><?xml version="1.0" encoding="utf-8"?>
<p:tagLst xmlns:a="http://schemas.openxmlformats.org/drawingml/2006/main" xmlns:r="http://schemas.openxmlformats.org/officeDocument/2006/relationships" xmlns:p="http://schemas.openxmlformats.org/presentationml/2006/main">
  <p:tag name="ANGLE" val="5"/>
</p:tagLst>
</file>

<file path=ppt/tags/tag120.xml><?xml version="1.0" encoding="utf-8"?>
<p:tagLst xmlns:a="http://schemas.openxmlformats.org/drawingml/2006/main" xmlns:r="http://schemas.openxmlformats.org/officeDocument/2006/relationships" xmlns:p="http://schemas.openxmlformats.org/presentationml/2006/main">
  <p:tag name="NAME" val="LineBasicDefault"/>
</p:tagLst>
</file>

<file path=ppt/tags/tag121.xml><?xml version="1.0" encoding="utf-8"?>
<p:tagLst xmlns:a="http://schemas.openxmlformats.org/drawingml/2006/main" xmlns:r="http://schemas.openxmlformats.org/officeDocument/2006/relationships" xmlns:p="http://schemas.openxmlformats.org/presentationml/2006/main">
  <p:tag name="NAME" val="CustomIcon"/>
</p:tagLst>
</file>

<file path=ppt/tags/tag122.xml><?xml version="1.0" encoding="utf-8"?>
<p:tagLst xmlns:a="http://schemas.openxmlformats.org/drawingml/2006/main" xmlns:r="http://schemas.openxmlformats.org/officeDocument/2006/relationships" xmlns:p="http://schemas.openxmlformats.org/presentationml/2006/main">
  <p:tag name="NAME" val="CustomIcon"/>
</p:tagLst>
</file>

<file path=ppt/tags/tag123.xml><?xml version="1.0" encoding="utf-8"?>
<p:tagLst xmlns:a="http://schemas.openxmlformats.org/drawingml/2006/main" xmlns:r="http://schemas.openxmlformats.org/officeDocument/2006/relationships" xmlns:p="http://schemas.openxmlformats.org/presentationml/2006/main">
  <p:tag name="NAME" val="LineBasicDefault"/>
</p:tagLst>
</file>

<file path=ppt/tags/tag124.xml><?xml version="1.0" encoding="utf-8"?>
<p:tagLst xmlns:a="http://schemas.openxmlformats.org/drawingml/2006/main" xmlns:r="http://schemas.openxmlformats.org/officeDocument/2006/relationships" xmlns:p="http://schemas.openxmlformats.org/presentationml/2006/main">
  <p:tag name="NAME" val="CustomIcon"/>
</p:tagLst>
</file>

<file path=ppt/tags/tag125.xml><?xml version="1.0" encoding="utf-8"?>
<p:tagLst xmlns:a="http://schemas.openxmlformats.org/drawingml/2006/main" xmlns:r="http://schemas.openxmlformats.org/officeDocument/2006/relationships" xmlns:p="http://schemas.openxmlformats.org/presentationml/2006/main">
  <p:tag name="NAME" val="LineBasicDefault"/>
</p:tagLst>
</file>

<file path=ppt/tags/tag126.xml><?xml version="1.0" encoding="utf-8"?>
<p:tagLst xmlns:a="http://schemas.openxmlformats.org/drawingml/2006/main" xmlns:r="http://schemas.openxmlformats.org/officeDocument/2006/relationships" xmlns:p="http://schemas.openxmlformats.org/presentationml/2006/main">
  <p:tag name="NAME" val="LineBasicDefault"/>
</p:tagLst>
</file>

<file path=ppt/tags/tag127.xml><?xml version="1.0" encoding="utf-8"?>
<p:tagLst xmlns:a="http://schemas.openxmlformats.org/drawingml/2006/main" xmlns:r="http://schemas.openxmlformats.org/officeDocument/2006/relationships" xmlns:p="http://schemas.openxmlformats.org/presentationml/2006/main">
  <p:tag name="NAME" val="LineBasicDefault"/>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t3m9Iu8eT_UVTVfyoIkzHMw"/>
</p:tagLst>
</file>

<file path=ppt/tags/tag13.xml><?xml version="1.0" encoding="utf-8"?>
<p:tagLst xmlns:a="http://schemas.openxmlformats.org/drawingml/2006/main" xmlns:r="http://schemas.openxmlformats.org/officeDocument/2006/relationships" xmlns:p="http://schemas.openxmlformats.org/presentationml/2006/main">
  <p:tag name="ANGLE" val="4"/>
</p:tagLst>
</file>

<file path=ppt/tags/tag130.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131.xml><?xml version="1.0" encoding="utf-8"?>
<p:tagLst xmlns:a="http://schemas.openxmlformats.org/drawingml/2006/main" xmlns:r="http://schemas.openxmlformats.org/officeDocument/2006/relationships" xmlns:p="http://schemas.openxmlformats.org/presentationml/2006/main">
  <p:tag name="SHAPENAME" val="5. Source"/>
</p:tagLst>
</file>

<file path=ppt/tags/tag132.xml><?xml version="1.0" encoding="utf-8"?>
<p:tagLst xmlns:a="http://schemas.openxmlformats.org/drawingml/2006/main" xmlns:r="http://schemas.openxmlformats.org/officeDocument/2006/relationships" xmlns:p="http://schemas.openxmlformats.org/presentationml/2006/main">
  <p:tag name="SHAPENAME" val="5. Source"/>
</p:tagLst>
</file>

<file path=ppt/tags/tag133.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219.5916"/>
  <p:tag name="HEIGHT" val="10.05102"/>
</p:tagLst>
</file>

<file path=ppt/tags/tag134.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199.5406"/>
  <p:tag name="HEIGHT" val="10.05102"/>
</p:tagLst>
</file>

<file path=ppt/tags/tag135.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179.4895"/>
  <p:tag name="HEIGHT" val="10.05102"/>
</p:tagLst>
</file>

<file path=ppt/tags/tag136.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159.4385"/>
  <p:tag name="HEIGHT" val="10.05102"/>
</p:tagLst>
</file>

<file path=ppt/tags/tag137.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139.3875"/>
  <p:tag name="HEIGHT" val="10.05102"/>
</p:tagLst>
</file>

<file path=ppt/tags/tag138.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45"/>
  <p:tag name="WIDTH" val="276.6667"/>
  <p:tag name="HEIGHT" val="19.38748"/>
  <p:tag name="TOP" val="110"/>
</p:tagLst>
</file>

<file path=ppt/tags/tag139.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HEIGHT" val="19.38748"/>
  <p:tag name="TOP" val="110"/>
</p:tagLst>
</file>

<file path=ppt/tags/tag14.xml><?xml version="1.0" encoding="utf-8"?>
<p:tagLst xmlns:a="http://schemas.openxmlformats.org/drawingml/2006/main" xmlns:r="http://schemas.openxmlformats.org/officeDocument/2006/relationships" xmlns:p="http://schemas.openxmlformats.org/presentationml/2006/main">
  <p:tag name="ANGLE" val="4"/>
</p:tagLst>
</file>

<file path=ppt/tags/tag140.xml><?xml version="1.0" encoding="utf-8"?>
<p:tagLst xmlns:a="http://schemas.openxmlformats.org/drawingml/2006/main" xmlns:r="http://schemas.openxmlformats.org/officeDocument/2006/relationships" xmlns:p="http://schemas.openxmlformats.org/presentationml/2006/main">
  <p:tag name="MTTABLE" val="HTitleDiv"/>
  <p:tag name="MTNUMBER" val="0.532084171908015"/>
</p:tagLst>
</file>

<file path=ppt/tags/tag141.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638.3333"/>
  <p:tag name="WIDTH" val="276.6667"/>
  <p:tag name="HEIGHT" val="19.38748"/>
  <p:tag name="TOP" val="110"/>
</p:tagLst>
</file>

<file path=ppt/tags/tag142.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359.9488"/>
  <p:tag name="HEIGHT" val="10.05102"/>
</p:tagLst>
</file>

<file path=ppt/tags/tag143.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359.9488"/>
  <p:tag name="HEIGHT" val="10.05102"/>
</p:tagLst>
</file>

<file path=ppt/tags/tag144.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359.9488"/>
  <p:tag name="HEIGHT" val="10.05102"/>
</p:tagLst>
</file>

<file path=ppt/tags/tag145.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359.9488"/>
  <p:tag name="HEIGHT" val="10.05102"/>
</p:tagLst>
</file>

<file path=ppt/tags/tag146.xml><?xml version="1.0" encoding="utf-8"?>
<p:tagLst xmlns:a="http://schemas.openxmlformats.org/drawingml/2006/main" xmlns:r="http://schemas.openxmlformats.org/officeDocument/2006/relationships" xmlns:p="http://schemas.openxmlformats.org/presentationml/2006/main">
  <p:tag name="MTTABLE" val="Cell"/>
  <p:tag name="MTNUMBER" val="0.532084171908015"/>
  <p:tag name="LEFT" val="341.6667"/>
  <p:tag name="WIDTH" val="276.6667"/>
  <p:tag name="TOP" val="359.9488"/>
  <p:tag name="HEIGHT" val="10.05102"/>
</p:tagLst>
</file>

<file path=ppt/tags/tag147.xml><?xml version="1.0" encoding="utf-8"?>
<p:tagLst xmlns:a="http://schemas.openxmlformats.org/drawingml/2006/main" xmlns:r="http://schemas.openxmlformats.org/officeDocument/2006/relationships" xmlns:p="http://schemas.openxmlformats.org/presentationml/2006/main">
  <p:tag name="MTTABLE" val="HDiv"/>
  <p:tag name="MTNUMBER" val="0.532084171908015"/>
</p:tagLst>
</file>

<file path=ppt/tags/tag148.xml><?xml version="1.0" encoding="utf-8"?>
<p:tagLst xmlns:a="http://schemas.openxmlformats.org/drawingml/2006/main" xmlns:r="http://schemas.openxmlformats.org/officeDocument/2006/relationships" xmlns:p="http://schemas.openxmlformats.org/presentationml/2006/main">
  <p:tag name="MTTABLE" val="HDiv"/>
  <p:tag name="MTNUMBER" val="0.532084171908015"/>
</p:tagLst>
</file>

<file path=ppt/tags/tag149.xml><?xml version="1.0" encoding="utf-8"?>
<p:tagLst xmlns:a="http://schemas.openxmlformats.org/drawingml/2006/main" xmlns:r="http://schemas.openxmlformats.org/officeDocument/2006/relationships" xmlns:p="http://schemas.openxmlformats.org/presentationml/2006/main">
  <p:tag name="MTTABLE" val="HDiv"/>
  <p:tag name="MTNUMBER" val="0.532084171908015"/>
</p:tagLst>
</file>

<file path=ppt/tags/tag15.xml><?xml version="1.0" encoding="utf-8"?>
<p:tagLst xmlns:a="http://schemas.openxmlformats.org/drawingml/2006/main" xmlns:r="http://schemas.openxmlformats.org/officeDocument/2006/relationships" xmlns:p="http://schemas.openxmlformats.org/presentationml/2006/main">
  <p:tag name="ANGLE" val="3"/>
</p:tagLst>
</file>

<file path=ppt/tags/tag150.xml><?xml version="1.0" encoding="utf-8"?>
<p:tagLst xmlns:a="http://schemas.openxmlformats.org/drawingml/2006/main" xmlns:r="http://schemas.openxmlformats.org/officeDocument/2006/relationships" xmlns:p="http://schemas.openxmlformats.org/presentationml/2006/main">
  <p:tag name="MTTABLE" val="HDiv"/>
  <p:tag name="MTNUMBER" val="0.532084171908015"/>
</p:tagLst>
</file>

<file path=ppt/tags/tag151.xml><?xml version="1.0" encoding="utf-8"?>
<p:tagLst xmlns:a="http://schemas.openxmlformats.org/drawingml/2006/main" xmlns:r="http://schemas.openxmlformats.org/officeDocument/2006/relationships" xmlns:p="http://schemas.openxmlformats.org/presentationml/2006/main">
  <p:tag name="MTTABLE" val="HDiv"/>
  <p:tag name="MTNUMBER" val="0.532084171908015"/>
</p:tagLst>
</file>

<file path=ppt/tags/tag152.xml><?xml version="1.0" encoding="utf-8"?>
<p:tagLst xmlns:a="http://schemas.openxmlformats.org/drawingml/2006/main" xmlns:r="http://schemas.openxmlformats.org/officeDocument/2006/relationships" xmlns:p="http://schemas.openxmlformats.org/presentationml/2006/main">
  <p:tag name="MTTABLE" val="Cell"/>
  <p:tag name="MTNUMBER" val="0.262984676874701"/>
  <p:tag name="LEFT" val="45"/>
  <p:tag name="WIDTH" val="276.6667"/>
  <p:tag name="TOP" val="299.6938"/>
  <p:tag name="HEIGHT" val="70.15315"/>
</p:tagLst>
</file>

<file path=ppt/tags/tag153.xml><?xml version="1.0" encoding="utf-8"?>
<p:tagLst xmlns:a="http://schemas.openxmlformats.org/drawingml/2006/main" xmlns:r="http://schemas.openxmlformats.org/officeDocument/2006/relationships" xmlns:p="http://schemas.openxmlformats.org/presentationml/2006/main">
  <p:tag name="MTTABLE" val="Cell"/>
  <p:tag name="MTNUMBER" val="0.262984676874701"/>
  <p:tag name="LEFT" val="45"/>
  <p:tag name="WIDTH" val="276.6667"/>
  <p:tag name="TOP" val="139.3875"/>
  <p:tag name="HEIGHT" val="70.15315"/>
</p:tagLst>
</file>

<file path=ppt/tags/tag154.xml><?xml version="1.0" encoding="utf-8"?>
<p:tagLst xmlns:a="http://schemas.openxmlformats.org/drawingml/2006/main" xmlns:r="http://schemas.openxmlformats.org/officeDocument/2006/relationships" xmlns:p="http://schemas.openxmlformats.org/presentationml/2006/main">
  <p:tag name="NAME" val="CustomIcon"/>
</p:tagLst>
</file>

<file path=ppt/tags/tag155.xml><?xml version="1.0" encoding="utf-8"?>
<p:tagLst xmlns:a="http://schemas.openxmlformats.org/drawingml/2006/main" xmlns:r="http://schemas.openxmlformats.org/officeDocument/2006/relationships" xmlns:p="http://schemas.openxmlformats.org/presentationml/2006/main">
  <p:tag name="NAME" val="CustomIcon"/>
</p:tagLst>
</file>

<file path=ppt/tags/tag156.xml><?xml version="1.0" encoding="utf-8"?>
<p:tagLst xmlns:a="http://schemas.openxmlformats.org/drawingml/2006/main" xmlns:r="http://schemas.openxmlformats.org/officeDocument/2006/relationships" xmlns:p="http://schemas.openxmlformats.org/presentationml/2006/main">
  <p:tag name="NAME" val="CustomIcon"/>
</p:tagLst>
</file>

<file path=ppt/tags/tag157.xml><?xml version="1.0" encoding="utf-8"?>
<p:tagLst xmlns:a="http://schemas.openxmlformats.org/drawingml/2006/main" xmlns:r="http://schemas.openxmlformats.org/officeDocument/2006/relationships" xmlns:p="http://schemas.openxmlformats.org/presentationml/2006/main">
  <p:tag name="NAME" val="CustomIcon"/>
</p:tagLst>
</file>

<file path=ppt/tags/tag158.xml><?xml version="1.0" encoding="utf-8"?>
<p:tagLst xmlns:a="http://schemas.openxmlformats.org/drawingml/2006/main" xmlns:r="http://schemas.openxmlformats.org/officeDocument/2006/relationships" xmlns:p="http://schemas.openxmlformats.org/presentationml/2006/main">
  <p:tag name="NAME" val="CustomIcon"/>
</p:tagLst>
</file>

<file path=ppt/tags/tag159.xml><?xml version="1.0" encoding="utf-8"?>
<p:tagLst xmlns:a="http://schemas.openxmlformats.org/drawingml/2006/main" xmlns:r="http://schemas.openxmlformats.org/officeDocument/2006/relationships" xmlns:p="http://schemas.openxmlformats.org/presentationml/2006/main">
  <p:tag name="NAME" val="CustomIcon"/>
</p:tagLst>
</file>

<file path=ppt/tags/tag16.xml><?xml version="1.0" encoding="utf-8"?>
<p:tagLst xmlns:a="http://schemas.openxmlformats.org/drawingml/2006/main" xmlns:r="http://schemas.openxmlformats.org/officeDocument/2006/relationships" xmlns:p="http://schemas.openxmlformats.org/presentationml/2006/main">
  <p:tag name="ANGLE" val="3"/>
</p:tagLst>
</file>

<file path=ppt/tags/tag160.xml><?xml version="1.0" encoding="utf-8"?>
<p:tagLst xmlns:a="http://schemas.openxmlformats.org/drawingml/2006/main" xmlns:r="http://schemas.openxmlformats.org/officeDocument/2006/relationships" xmlns:p="http://schemas.openxmlformats.org/presentationml/2006/main">
  <p:tag name="NAME" val="CustomIcon"/>
</p:tagLst>
</file>

<file path=ppt/tags/tag161.xml><?xml version="1.0" encoding="utf-8"?>
<p:tagLst xmlns:a="http://schemas.openxmlformats.org/drawingml/2006/main" xmlns:r="http://schemas.openxmlformats.org/officeDocument/2006/relationships" xmlns:p="http://schemas.openxmlformats.org/presentationml/2006/main">
  <p:tag name="NAME" val="CustomIcon"/>
</p:tagLst>
</file>

<file path=ppt/tags/tag17.xml><?xml version="1.0" encoding="utf-8"?>
<p:tagLst xmlns:a="http://schemas.openxmlformats.org/drawingml/2006/main" xmlns:r="http://schemas.openxmlformats.org/officeDocument/2006/relationships" xmlns:p="http://schemas.openxmlformats.org/presentationml/2006/main">
  <p:tag name="ANGLE" val="2"/>
</p:tagLst>
</file>

<file path=ppt/tags/tag18.xml><?xml version="1.0" encoding="utf-8"?>
<p:tagLst xmlns:a="http://schemas.openxmlformats.org/drawingml/2006/main" xmlns:r="http://schemas.openxmlformats.org/officeDocument/2006/relationships" xmlns:p="http://schemas.openxmlformats.org/presentationml/2006/main">
  <p:tag name="ANGLE" val="2"/>
</p:tagLst>
</file>

<file path=ppt/tags/tag19.xml><?xml version="1.0" encoding="utf-8"?>
<p:tagLst xmlns:a="http://schemas.openxmlformats.org/drawingml/2006/main" xmlns:r="http://schemas.openxmlformats.org/officeDocument/2006/relationships" xmlns:p="http://schemas.openxmlformats.org/presentationml/2006/main">
  <p:tag name="ANGLE"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xcgoWEzLgA0_64VDvMxGGg"/>
</p:tagLst>
</file>

<file path=ppt/tags/tag20.xml><?xml version="1.0" encoding="utf-8"?>
<p:tagLst xmlns:a="http://schemas.openxmlformats.org/drawingml/2006/main" xmlns:r="http://schemas.openxmlformats.org/officeDocument/2006/relationships" xmlns:p="http://schemas.openxmlformats.org/presentationml/2006/main">
  <p:tag name="ANGLE" val="1"/>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Wz9_f.d6YGbJCbK0.Pg2_A"/>
</p:tagLst>
</file>

<file path=ppt/tags/tag23.xml><?xml version="1.0" encoding="utf-8"?>
<p:tagLst xmlns:a="http://schemas.openxmlformats.org/drawingml/2006/main" xmlns:r="http://schemas.openxmlformats.org/officeDocument/2006/relationships" xmlns:p="http://schemas.openxmlformats.org/presentationml/2006/main">
  <p:tag name="SHAPENAME" val="Documenttype"/>
</p:tagLst>
</file>

<file path=ppt/tags/tag24.xml><?xml version="1.0" encoding="utf-8"?>
<p:tagLst xmlns:a="http://schemas.openxmlformats.org/drawingml/2006/main" xmlns:r="http://schemas.openxmlformats.org/officeDocument/2006/relationships" xmlns:p="http://schemas.openxmlformats.org/presentationml/2006/main">
  <p:tag name="SHAPENAME" val="Subtitle"/>
</p:tagLst>
</file>

<file path=ppt/tags/tag25.xml><?xml version="1.0" encoding="utf-8"?>
<p:tagLst xmlns:a="http://schemas.openxmlformats.org/drawingml/2006/main" xmlns:r="http://schemas.openxmlformats.org/officeDocument/2006/relationships" xmlns:p="http://schemas.openxmlformats.org/presentationml/2006/main">
  <p:tag name="SHAPENAME" val="Title"/>
</p:tagLst>
</file>

<file path=ppt/tags/tag2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4.oZbb0sXNdu8BCibsgsUw"/>
</p:tagLst>
</file>

<file path=ppt/tags/tag2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xml><?xml version="1.0" encoding="utf-8"?>
<p:tagLst xmlns:a="http://schemas.openxmlformats.org/drawingml/2006/main" xmlns:r="http://schemas.openxmlformats.org/officeDocument/2006/relationships" xmlns:p="http://schemas.openxmlformats.org/presentationml/2006/main">
  <p:tag name="SHAPENAME" val="4. Footnote"/>
</p:tagLst>
</file>

<file path=ppt/tags/tag30.xml><?xml version="1.0" encoding="utf-8"?>
<p:tagLst xmlns:a="http://schemas.openxmlformats.org/drawingml/2006/main" xmlns:r="http://schemas.openxmlformats.org/officeDocument/2006/relationships" xmlns:p="http://schemas.openxmlformats.org/presentationml/2006/main">
  <p:tag name="SHAPENAME" val="3. Subtitle"/>
</p:tagLst>
</file>

<file path=ppt/tags/tag31.xml><?xml version="1.0" encoding="utf-8"?>
<p:tagLst xmlns:a="http://schemas.openxmlformats.org/drawingml/2006/main" xmlns:r="http://schemas.openxmlformats.org/officeDocument/2006/relationships" xmlns:p="http://schemas.openxmlformats.org/presentationml/2006/main">
  <p:tag name="SHAPENAME" val="5. Source"/>
</p:tagLst>
</file>

<file path=ppt/tags/tag3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33.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rZ96ctUUqJsGDCugslwBCg"/>
</p:tagLst>
</file>

<file path=ppt/tags/tag3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37.xml><?xml version="1.0" encoding="utf-8"?>
<p:tagLst xmlns:a="http://schemas.openxmlformats.org/drawingml/2006/main" xmlns:r="http://schemas.openxmlformats.org/officeDocument/2006/relationships" xmlns:p="http://schemas.openxmlformats.org/presentationml/2006/main">
  <p:tag name="SHAPENAME" val="5. Source"/>
</p:tagLst>
</file>

<file path=ppt/tags/tag38.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39.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AvhTnprpZIIVVQCOTQtpLw"/>
</p:tagLst>
</file>

<file path=ppt/tags/tag4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3.xml><?xml version="1.0" encoding="utf-8"?>
<p:tagLst xmlns:a="http://schemas.openxmlformats.org/drawingml/2006/main" xmlns:r="http://schemas.openxmlformats.org/officeDocument/2006/relationships" xmlns:p="http://schemas.openxmlformats.org/presentationml/2006/main">
  <p:tag name="SHAPENAME" val="5. Source"/>
</p:tagLst>
</file>

<file path=ppt/tags/tag44.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45.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Vvs3CU0mhZ0iF9VK3Gc_gQ"/>
</p:tagLst>
</file>

<file path=ppt/tags/tag4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49.xml><?xml version="1.0" encoding="utf-8"?>
<p:tagLst xmlns:a="http://schemas.openxmlformats.org/drawingml/2006/main" xmlns:r="http://schemas.openxmlformats.org/officeDocument/2006/relationships" xmlns:p="http://schemas.openxmlformats.org/presentationml/2006/main">
  <p:tag name="SHAPENAME" val="5. Source"/>
</p:tagLst>
</file>

<file path=ppt/tags/tag5.xml><?xml version="1.0" encoding="utf-8"?>
<p:tagLst xmlns:a="http://schemas.openxmlformats.org/drawingml/2006/main" xmlns:r="http://schemas.openxmlformats.org/officeDocument/2006/relationships" xmlns:p="http://schemas.openxmlformats.org/presentationml/2006/main">
  <p:tag name="NAME" val="ACET"/>
</p:tagLst>
</file>

<file path=ppt/tags/tag5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5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NrcAbB4u0quRffFN3bn3Xw"/>
</p:tagLst>
</file>

<file path=ppt/tags/tag5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55.xml><?xml version="1.0" encoding="utf-8"?>
<p:tagLst xmlns:a="http://schemas.openxmlformats.org/drawingml/2006/main" xmlns:r="http://schemas.openxmlformats.org/officeDocument/2006/relationships" xmlns:p="http://schemas.openxmlformats.org/presentationml/2006/main">
  <p:tag name="SHAPENAME" val="5. Source"/>
</p:tagLst>
</file>

<file path=ppt/tags/tag56.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57.xml><?xml version="1.0" encoding="utf-8"?>
<p:tagLst xmlns:a="http://schemas.openxmlformats.org/drawingml/2006/main" xmlns:r="http://schemas.openxmlformats.org/officeDocument/2006/relationships" xmlns:p="http://schemas.openxmlformats.org/presentationml/2006/main">
  <p:tag name="SHAPENAME" val="3. Subtitle"/>
</p:tagLst>
</file>

<file path=ppt/tags/tag5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YG_9mniplMrafceMpP.Qwg"/>
</p:tagLst>
</file>

<file path=ppt/tags/tag61.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62.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63.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64.xml><?xml version="1.0" encoding="utf-8"?>
<p:tagLst xmlns:a="http://schemas.openxmlformats.org/drawingml/2006/main" xmlns:r="http://schemas.openxmlformats.org/officeDocument/2006/relationships" xmlns:p="http://schemas.openxmlformats.org/presentationml/2006/main">
  <p:tag name="SHAPENAME" val="3. Subtitle"/>
</p:tagLst>
</file>

<file path=ppt/tags/tag65.xml><?xml version="1.0" encoding="utf-8"?>
<p:tagLst xmlns:a="http://schemas.openxmlformats.org/drawingml/2006/main" xmlns:r="http://schemas.openxmlformats.org/officeDocument/2006/relationships" xmlns:p="http://schemas.openxmlformats.org/presentationml/2006/main">
  <p:tag name="SHAPENAME" val="5. Source"/>
</p:tagLst>
</file>

<file path=ppt/tags/tag66.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bEQ8aI7AKzsdxigcAG3ZA"/>
</p:tagLst>
</file>

<file path=ppt/tags/tag69.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71.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72.xml><?xml version="1.0" encoding="utf-8"?>
<p:tagLst xmlns:a="http://schemas.openxmlformats.org/drawingml/2006/main" xmlns:r="http://schemas.openxmlformats.org/officeDocument/2006/relationships" xmlns:p="http://schemas.openxmlformats.org/presentationml/2006/main">
  <p:tag name="SHAPENAME" val="3. Subtitle"/>
</p:tagLst>
</file>

<file path=ppt/tags/tag73.xml><?xml version="1.0" encoding="utf-8"?>
<p:tagLst xmlns:a="http://schemas.openxmlformats.org/drawingml/2006/main" xmlns:r="http://schemas.openxmlformats.org/officeDocument/2006/relationships" xmlns:p="http://schemas.openxmlformats.org/presentationml/2006/main">
  <p:tag name="SHAPENAME" val="5. Source"/>
</p:tagLst>
</file>

<file path=ppt/tags/tag74.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BLvs1S2qnQw1aA01IUaglg"/>
</p:tagLst>
</file>

<file path=ppt/tags/tag77.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78.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79.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SHAPENAME" val="3. Subtitle"/>
</p:tagLst>
</file>

<file path=ppt/tags/tag81.xml><?xml version="1.0" encoding="utf-8"?>
<p:tagLst xmlns:a="http://schemas.openxmlformats.org/drawingml/2006/main" xmlns:r="http://schemas.openxmlformats.org/officeDocument/2006/relationships" xmlns:p="http://schemas.openxmlformats.org/presentationml/2006/main">
  <p:tag name="SHAPENAME" val="5. Source"/>
</p:tagLst>
</file>

<file path=ppt/tags/tag82.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qUyDlDqWonv3hoAx.p9Rsw"/>
</p:tagLst>
</file>

<file path=ppt/tags/tag85.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86.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87.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88.xml><?xml version="1.0" encoding="utf-8"?>
<p:tagLst xmlns:a="http://schemas.openxmlformats.org/drawingml/2006/main" xmlns:r="http://schemas.openxmlformats.org/officeDocument/2006/relationships" xmlns:p="http://schemas.openxmlformats.org/presentationml/2006/main">
  <p:tag name="SHAPENAME" val="3. Subtitle"/>
</p:tagLst>
</file>

<file path=ppt/tags/tag89.xml><?xml version="1.0" encoding="utf-8"?>
<p:tagLst xmlns:a="http://schemas.openxmlformats.org/drawingml/2006/main" xmlns:r="http://schemas.openxmlformats.org/officeDocument/2006/relationships" xmlns:p="http://schemas.openxmlformats.org/presentationml/2006/main">
  <p:tag name="SHAPENAME" val="5. Source"/>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o9xgrPArEB1mEiMOhB5KGA"/>
</p:tagLst>
</file>

<file path=ppt/tags/tag93.xml><?xml version="1.0" encoding="utf-8"?>
<p:tagLst xmlns:a="http://schemas.openxmlformats.org/drawingml/2006/main" xmlns:r="http://schemas.openxmlformats.org/officeDocument/2006/relationships" xmlns:p="http://schemas.openxmlformats.org/presentationml/2006/main">
  <p:tag name="SHAPENAME" val="RectangleLight"/>
</p:tagLst>
</file>

<file path=ppt/tags/tag94.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95.xml><?xml version="1.0" encoding="utf-8"?>
<p:tagLst xmlns:a="http://schemas.openxmlformats.org/drawingml/2006/main" xmlns:r="http://schemas.openxmlformats.org/officeDocument/2006/relationships" xmlns:p="http://schemas.openxmlformats.org/presentationml/2006/main">
  <p:tag name="SHAPENAME" val="2. Slide Title"/>
</p:tagLst>
</file>

<file path=ppt/tags/tag96.xml><?xml version="1.0" encoding="utf-8"?>
<p:tagLst xmlns:a="http://schemas.openxmlformats.org/drawingml/2006/main" xmlns:r="http://schemas.openxmlformats.org/officeDocument/2006/relationships" xmlns:p="http://schemas.openxmlformats.org/presentationml/2006/main">
  <p:tag name="SHAPENAME" val="3. Subtitle"/>
</p:tagLst>
</file>

<file path=ppt/tags/tag97.xml><?xml version="1.0" encoding="utf-8"?>
<p:tagLst xmlns:a="http://schemas.openxmlformats.org/drawingml/2006/main" xmlns:r="http://schemas.openxmlformats.org/officeDocument/2006/relationships" xmlns:p="http://schemas.openxmlformats.org/presentationml/2006/main">
  <p:tag name="SHAPENAME" val="5. Source"/>
</p:tagLst>
</file>

<file path=ppt/tags/tag98.xml><?xml version="1.0" encoding="utf-8"?>
<p:tagLst xmlns:a="http://schemas.openxmlformats.org/drawingml/2006/main" xmlns:r="http://schemas.openxmlformats.org/officeDocument/2006/relationships" xmlns:p="http://schemas.openxmlformats.org/presentationml/2006/main">
  <p:tag name="SHAPENAME" val="1. On-page tracker"/>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6_White">
  <a:themeElements>
    <a:clrScheme name="Scheme1">
      <a:dk1>
        <a:srgbClr val="000000"/>
      </a:dk1>
      <a:lt1>
        <a:srgbClr val="FFFFFF"/>
      </a:lt1>
      <a:dk2>
        <a:srgbClr val="FFFFFF"/>
      </a:dk2>
      <a:lt2>
        <a:srgbClr val="FFFFFF"/>
      </a:lt2>
      <a:accent1>
        <a:srgbClr val="0061B0"/>
      </a:accent1>
      <a:accent2>
        <a:srgbClr val="1DB9FF"/>
      </a:accent2>
      <a:accent3>
        <a:srgbClr val="018CFF"/>
      </a:accent3>
      <a:accent4>
        <a:srgbClr val="A7E4FF"/>
      </a:accent4>
      <a:accent5>
        <a:srgbClr val="ED7D31"/>
      </a:accent5>
      <a:accent6>
        <a:srgbClr val="CFCFCF"/>
      </a:accent6>
      <a:hlink>
        <a:srgbClr val="0000FF"/>
      </a:hlink>
      <a:folHlink>
        <a:srgbClr val="800080"/>
      </a:folHlink>
    </a:clrScheme>
    <a:fontScheme name="Custom">
      <a:majorFont>
        <a:latin typeface="Arial"/>
        <a:ea typeface=""/>
        <a:cs typeface=""/>
      </a:majorFont>
      <a:minorFont>
        <a:latin typeface="Arial"/>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6350" cap="sq">
          <a:noFill/>
          <a:miter lim="800000"/>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spcBef>
            <a:spcPts val="300"/>
          </a:spcBef>
          <a:spcAft>
            <a:spcPts val="300"/>
          </a:spcAft>
          <a:defRPr sz="1600" dirty="0" err="1">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6350" cap="flat">
          <a:solidFill>
            <a:schemeClr val="tx1"/>
          </a:solidFill>
          <a:miter lim="800000"/>
          <a:tailEnd type="none"/>
        </a:ln>
      </a:spPr>
      <a:bodyPr/>
      <a:lstStyle/>
      <a:style>
        <a:lnRef idx="1">
          <a:schemeClr val="accent1"/>
        </a:lnRef>
        <a:fillRef idx="0">
          <a:schemeClr val="accent1"/>
        </a:fillRef>
        <a:effectRef idx="0">
          <a:schemeClr val="accent1"/>
        </a:effectRef>
        <a:fontRef idx="minor">
          <a:schemeClr val="tx1"/>
        </a:fontRef>
      </a:style>
    </a:lnDef>
    <a:txDef>
      <a:spPr>
        <a:ln w="6350">
          <a:noFill/>
          <a:miter lim="800000"/>
        </a:ln>
      </a:spPr>
      <a:bodyPr vert="horz" wrap="square" lIns="0" tIns="0" rIns="0" bIns="0" rtlCol="0">
        <a:noAutofit/>
      </a:bodyPr>
      <a:lstStyle>
        <a:defPPr algn="l">
          <a:spcBef>
            <a:spcPts val="300"/>
          </a:spcBef>
          <a:spcAft>
            <a:spcPts val="300"/>
          </a:spcAft>
          <a:buNone/>
          <a:defRPr sz="1600" dirty="0" smtClean="0"/>
        </a:defPPr>
      </a:lstStyle>
    </a:txDef>
  </a:objectDefaults>
  <a:extraClrSchemeLst>
    <a:extraClrScheme>
      <a:clrScheme name="Scheme1">
        <a:dk1>
          <a:srgbClr val="000000"/>
        </a:dk1>
        <a:lt1>
          <a:srgbClr val="FFFFFF"/>
        </a:lt1>
        <a:dk2>
          <a:srgbClr val="FFFFFF"/>
        </a:dk2>
        <a:lt2>
          <a:srgbClr val="FFFFFF"/>
        </a:lt2>
        <a:accent1>
          <a:srgbClr val="0061B0"/>
        </a:accent1>
        <a:accent2>
          <a:srgbClr val="1DB9FF"/>
        </a:accent2>
        <a:accent3>
          <a:srgbClr val="018CFF"/>
        </a:accent3>
        <a:accent4>
          <a:srgbClr val="A7E4FF"/>
        </a:accent4>
        <a:accent5>
          <a:srgbClr val="ED7D31"/>
        </a:accent5>
        <a:accent6>
          <a:srgbClr val="CFCFCF"/>
        </a:accent6>
        <a:hlink>
          <a:srgbClr val="0000FF"/>
        </a:hlink>
        <a:folHlink>
          <a:srgbClr val="800080"/>
        </a:folHlink>
      </a:clrScheme>
    </a:extraClrScheme>
  </a:extraClrSchemeLst>
  <a:custClrLst>
    <a:custClr name="Dark Gray">
      <a:srgbClr val="4D4D4D"/>
    </a:custClr>
    <a:custClr name="Mid Gray">
      <a:srgbClr val="7F7F7F"/>
    </a:custClr>
    <a:custClr name="Light Gray">
      <a:srgbClr val="B3B3B3"/>
    </a:custClr>
    <a:custClr name="Super Light Gray">
      <a:srgbClr val="D0D0D0"/>
    </a:custClr>
    <a:custClr name="Pale Gray">
      <a:srgbClr val="E6E6E6"/>
    </a:custClr>
  </a:custClrLst>
  <a:extLst>
    <a:ext uri="{05A4C25C-085E-4340-85A3-A5531E510DB2}">
      <thm15:themeFamily xmlns:thm15="http://schemas.microsoft.com/office/thememl/2012/main" name="20200402 Client ppt template.potx" id="{4172D034-5058-4A0F-891F-B23B299936E9}" vid="{0C8DA69E-8A28-48EB-9CF0-57C0DEDEB46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1158</Words>
  <Application>Microsoft Office PowerPoint</Application>
  <PresentationFormat>Widescreen</PresentationFormat>
  <Paragraphs>73</Paragraphs>
  <Slides>5</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vt:lpstr>
      <vt:lpstr>Calibri</vt:lpstr>
      <vt:lpstr>Segoe UI</vt:lpstr>
      <vt:lpstr>Wingdings</vt:lpstr>
      <vt:lpstr>6_White</vt:lpstr>
      <vt:lpstr>think-cell Slide</vt:lpstr>
      <vt:lpstr>BPDG – UK 2025 Strategy and TOM</vt:lpstr>
      <vt:lpstr>The UK border is under immense operational pressure which demonstrates the need to transform the border</vt:lpstr>
      <vt:lpstr>Initial conversations with businesses and passengers have identified duplication of effort and a lack of clear HMG guidance as issues</vt:lpstr>
      <vt:lpstr>We want to test our early thinking with you on what the 2025 should aim to achieve and how that could be achieved…</vt:lpstr>
      <vt:lpstr>We want to work in partnership with you to design a border that works for industry and for Government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BPDG – UK 2025 Strategy and TOM</dc:title>
  <dc:creator>Du, Betty (Border Delivery Group)</dc:creator>
  <cp:lastModifiedBy>Kurt Janson</cp:lastModifiedBy>
  <cp:revision>17</cp:revision>
  <dcterms:created xsi:type="dcterms:W3CDTF">2020-06-12T15:31:55Z</dcterms:created>
  <dcterms:modified xsi:type="dcterms:W3CDTF">2020-08-04T15:34:50Z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9af038e-07b4-4369-a678-c835687cb272_Enabled">
    <vt:lpwstr>true</vt:lpwstr>
  </property>
  <property fmtid="{D5CDD505-2E9C-101B-9397-08002B2CF9AE}" pid="3" name="MSIP_Label_f9af038e-07b4-4369-a678-c835687cb272_SetDate">
    <vt:lpwstr>2020-07-15T09:04:10Z</vt:lpwstr>
  </property>
  <property fmtid="{D5CDD505-2E9C-101B-9397-08002B2CF9AE}" pid="4" name="MSIP_Label_f9af038e-07b4-4369-a678-c835687cb272_Method">
    <vt:lpwstr>Standard</vt:lpwstr>
  </property>
  <property fmtid="{D5CDD505-2E9C-101B-9397-08002B2CF9AE}" pid="5" name="MSIP_Label_f9af038e-07b4-4369-a678-c835687cb272_Name">
    <vt:lpwstr>OFFICIAL</vt:lpwstr>
  </property>
  <property fmtid="{D5CDD505-2E9C-101B-9397-08002B2CF9AE}" pid="6" name="MSIP_Label_f9af038e-07b4-4369-a678-c835687cb272_SiteId">
    <vt:lpwstr>ac52f73c-fd1a-4a9a-8e7a-4a248f3139e1</vt:lpwstr>
  </property>
  <property fmtid="{D5CDD505-2E9C-101B-9397-08002B2CF9AE}" pid="7" name="MSIP_Label_f9af038e-07b4-4369-a678-c835687cb272_ActionId">
    <vt:lpwstr>7e6bd52d-0774-4131-9d60-89c173ca2943</vt:lpwstr>
  </property>
  <property fmtid="{D5CDD505-2E9C-101B-9397-08002B2CF9AE}" pid="8" name="MSIP_Label_f9af038e-07b4-4369-a678-c835687cb272_ContentBits">
    <vt:lpwstr>2</vt:lpwstr>
  </property>
</Properties>
</file>